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02" autoAdjust="0"/>
    <p:restoredTop sz="94728" autoAdjust="0"/>
  </p:normalViewPr>
  <p:slideViewPr>
    <p:cSldViewPr snapToGrid="0" snapToObjects="1">
      <p:cViewPr>
        <p:scale>
          <a:sx n="100" d="100"/>
          <a:sy n="100" d="100"/>
        </p:scale>
        <p:origin x="-162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92F64-ADA2-2845-B238-C3E3BB2979E8}" type="datetimeFigureOut">
              <a:rPr lang="en-US" smtClean="0"/>
              <a:pPr/>
              <a:t>9/4/14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7BCC0-A273-2F44-B0B3-96A4AD23F0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05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B56D-8A39-5242-B12D-295352DC1671}" type="datetimeFigureOut">
              <a:rPr lang="en-US" smtClean="0"/>
              <a:pPr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B701-EE19-BE45-8729-B3A8AABC4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B56D-8A39-5242-B12D-295352DC1671}" type="datetimeFigureOut">
              <a:rPr lang="en-US" smtClean="0"/>
              <a:pPr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B701-EE19-BE45-8729-B3A8AABC4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B56D-8A39-5242-B12D-295352DC1671}" type="datetimeFigureOut">
              <a:rPr lang="en-US" smtClean="0"/>
              <a:pPr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B701-EE19-BE45-8729-B3A8AABC4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B56D-8A39-5242-B12D-295352DC1671}" type="datetimeFigureOut">
              <a:rPr lang="en-US" smtClean="0"/>
              <a:pPr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B701-EE19-BE45-8729-B3A8AABC4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B56D-8A39-5242-B12D-295352DC1671}" type="datetimeFigureOut">
              <a:rPr lang="en-US" smtClean="0"/>
              <a:pPr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B701-EE19-BE45-8729-B3A8AABC4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B56D-8A39-5242-B12D-295352DC1671}" type="datetimeFigureOut">
              <a:rPr lang="en-US" smtClean="0"/>
              <a:pPr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B701-EE19-BE45-8729-B3A8AABC4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B56D-8A39-5242-B12D-295352DC1671}" type="datetimeFigureOut">
              <a:rPr lang="en-US" smtClean="0"/>
              <a:pPr/>
              <a:t>9/4/14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B701-EE19-BE45-8729-B3A8AABC4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B56D-8A39-5242-B12D-295352DC1671}" type="datetimeFigureOut">
              <a:rPr lang="en-US" smtClean="0"/>
              <a:pPr/>
              <a:t>9/4/14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B701-EE19-BE45-8729-B3A8AABC4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B56D-8A39-5242-B12D-295352DC1671}" type="datetimeFigureOut">
              <a:rPr lang="en-US" smtClean="0"/>
              <a:pPr/>
              <a:t>9/4/14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B701-EE19-BE45-8729-B3A8AABC4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B56D-8A39-5242-B12D-295352DC1671}" type="datetimeFigureOut">
              <a:rPr lang="en-US" smtClean="0"/>
              <a:pPr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B701-EE19-BE45-8729-B3A8AABC4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B56D-8A39-5242-B12D-295352DC1671}" type="datetimeFigureOut">
              <a:rPr lang="en-US" smtClean="0"/>
              <a:pPr/>
              <a:t>9/4/14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1B701-EE19-BE45-8729-B3A8AABC4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DB56D-8A39-5242-B12D-295352DC1671}" type="datetimeFigureOut">
              <a:rPr lang="en-US" smtClean="0"/>
              <a:pPr/>
              <a:t>9/4/14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1B701-EE19-BE45-8729-B3A8AABC4D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>
            <a:spLocks/>
          </p:cNvSpPr>
          <p:nvPr/>
        </p:nvSpPr>
        <p:spPr>
          <a:xfrm>
            <a:off x="6540162" y="4569462"/>
            <a:ext cx="804672" cy="932688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wrap="square" rtlCol="0">
            <a:normAutofit fontScale="92500" lnSpcReduction="20000"/>
          </a:bodyPr>
          <a:lstStyle/>
          <a:p>
            <a:pPr algn="ctr"/>
            <a:r>
              <a:rPr lang="en-US" sz="1400" b="1" dirty="0" smtClean="0">
                <a:latin typeface="Lucida Grande"/>
                <a:ea typeface="Lucida Grande"/>
                <a:cs typeface="Lucida Grande"/>
              </a:rPr>
              <a:t>⅙</a:t>
            </a:r>
            <a:r>
              <a:rPr lang="en-US" sz="1400" b="1" dirty="0" smtClean="0">
                <a:latin typeface="Helvetica"/>
                <a:cs typeface="Helvetica"/>
              </a:rPr>
              <a:t> Pan  </a:t>
            </a:r>
          </a:p>
          <a:p>
            <a:pPr algn="ctr"/>
            <a:r>
              <a:rPr lang="en-US" sz="1200" b="1" dirty="0" smtClean="0">
                <a:latin typeface="Helvetica"/>
                <a:cs typeface="Helvetica"/>
              </a:rPr>
              <a:t> </a:t>
            </a:r>
            <a:endParaRPr lang="en-US" sz="1100" dirty="0" smtClean="0">
              <a:latin typeface="Helvetica"/>
              <a:cs typeface="Helvetica"/>
            </a:endParaRPr>
          </a:p>
          <a:p>
            <a:pPr algn="ctr"/>
            <a:r>
              <a:rPr lang="en-US" sz="1100" dirty="0" smtClean="0">
                <a:latin typeface="Helvetica"/>
                <a:cs typeface="Helvetica"/>
              </a:rPr>
              <a:t>Click </a:t>
            </a:r>
          </a:p>
          <a:p>
            <a:pPr algn="ctr"/>
            <a:r>
              <a:rPr lang="en-US" sz="1100" dirty="0" smtClean="0">
                <a:latin typeface="Helvetica"/>
                <a:cs typeface="Helvetica"/>
              </a:rPr>
              <a:t>to enter </a:t>
            </a:r>
          </a:p>
          <a:p>
            <a:pPr algn="ctr"/>
            <a:r>
              <a:rPr lang="en-US" sz="1100" dirty="0" smtClean="0">
                <a:latin typeface="Helvetica"/>
                <a:cs typeface="Helvetica"/>
              </a:rPr>
              <a:t>ingredient name </a:t>
            </a:r>
            <a:endParaRPr lang="en-US" sz="1100" dirty="0">
              <a:latin typeface="Helvetica"/>
              <a:cs typeface="Helvetic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93611" y="838200"/>
            <a:ext cx="462127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Aft>
                <a:spcPts val="300"/>
              </a:spcAft>
            </a:pPr>
            <a:r>
              <a:rPr lang="en-US" sz="1200" dirty="0" smtClean="0">
                <a:latin typeface="Helvetica"/>
                <a:cs typeface="Helvetica"/>
              </a:rPr>
              <a:t>1. Copy your desired pan size below</a:t>
            </a:r>
          </a:p>
          <a:p>
            <a:pPr marL="342900" indent="-342900">
              <a:spcAft>
                <a:spcPts val="300"/>
              </a:spcAft>
            </a:pPr>
            <a:r>
              <a:rPr lang="en-US" sz="1200" dirty="0" smtClean="0">
                <a:latin typeface="Helvetica"/>
                <a:cs typeface="Helvetica"/>
              </a:rPr>
              <a:t>2. Paste on the </a:t>
            </a:r>
            <a:r>
              <a:rPr lang="en-US" sz="1200" b="1" dirty="0" smtClean="0">
                <a:latin typeface="Helvetica"/>
                <a:cs typeface="Helvetica"/>
              </a:rPr>
              <a:t>5-Well Salad Bar Set-up Grid </a:t>
            </a:r>
            <a:r>
              <a:rPr lang="en-US" sz="1200" dirty="0" smtClean="0">
                <a:latin typeface="Helvetica"/>
                <a:cs typeface="Helvetica"/>
              </a:rPr>
              <a:t>on the next page </a:t>
            </a:r>
          </a:p>
          <a:p>
            <a:pPr>
              <a:spcAft>
                <a:spcPts val="300"/>
              </a:spcAft>
            </a:pPr>
            <a:r>
              <a:rPr lang="en-US" sz="1200" dirty="0" smtClean="0">
                <a:latin typeface="Helvetica"/>
                <a:cs typeface="Helvetica"/>
              </a:rPr>
              <a:t>3. Repeat steps 1 and 2 until your salad bar is complete</a:t>
            </a:r>
          </a:p>
          <a:p>
            <a:pPr>
              <a:spcAft>
                <a:spcPts val="300"/>
              </a:spcAft>
            </a:pPr>
            <a:r>
              <a:rPr lang="en-US" sz="1200" dirty="0" smtClean="0">
                <a:latin typeface="Helvetica"/>
                <a:cs typeface="Helvetica"/>
              </a:rPr>
              <a:t>4. Enter ingredient names</a:t>
            </a:r>
          </a:p>
          <a:p>
            <a:pPr>
              <a:spcAft>
                <a:spcPts val="300"/>
              </a:spcAft>
            </a:pPr>
            <a:r>
              <a:rPr lang="en-US" sz="1200" dirty="0" smtClean="0">
                <a:latin typeface="Helvetica"/>
                <a:cs typeface="Helvetica"/>
              </a:rPr>
              <a:t>5. Print (page 2 only)</a:t>
            </a:r>
            <a:endParaRPr lang="en-US" sz="1200" dirty="0">
              <a:latin typeface="Helvetica"/>
              <a:cs typeface="Helvetica"/>
            </a:endParaRPr>
          </a:p>
        </p:txBody>
      </p:sp>
      <p:sp>
        <p:nvSpPr>
          <p:cNvPr id="9" name="TextBox 8"/>
          <p:cNvSpPr txBox="1">
            <a:spLocks/>
          </p:cNvSpPr>
          <p:nvPr/>
        </p:nvSpPr>
        <p:spPr>
          <a:xfrm>
            <a:off x="1509512" y="2862247"/>
            <a:ext cx="1619130" cy="288036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wrap="square" rtlCol="0">
            <a:normAutofit/>
          </a:bodyPr>
          <a:lstStyle/>
          <a:p>
            <a:pPr algn="ctr"/>
            <a:r>
              <a:rPr lang="en-US" sz="1400" b="1" dirty="0" smtClean="0">
                <a:latin typeface="Lucida Grande"/>
                <a:ea typeface="Lucida Grande"/>
                <a:cs typeface="Lucida Grande"/>
              </a:rPr>
              <a:t>Full</a:t>
            </a:r>
            <a:endParaRPr lang="en-US" sz="1400" b="1" dirty="0" smtClean="0">
              <a:latin typeface="Helvetica"/>
              <a:cs typeface="Helvetica"/>
            </a:endParaRPr>
          </a:p>
          <a:p>
            <a:pPr algn="ctr"/>
            <a:r>
              <a:rPr lang="en-US" sz="1200" b="1" dirty="0" smtClean="0">
                <a:latin typeface="Helvetica"/>
                <a:cs typeface="Helvetica"/>
              </a:rPr>
              <a:t> </a:t>
            </a:r>
            <a:endParaRPr lang="en-US" sz="1100" dirty="0" smtClean="0">
              <a:latin typeface="Helvetica"/>
              <a:cs typeface="Helvetica"/>
            </a:endParaRPr>
          </a:p>
          <a:p>
            <a:pPr algn="ctr"/>
            <a:r>
              <a:rPr lang="en-US" sz="1100" dirty="0" smtClean="0">
                <a:latin typeface="Helvetica"/>
                <a:cs typeface="Helvetica"/>
              </a:rPr>
              <a:t>Click to enter </a:t>
            </a:r>
          </a:p>
          <a:p>
            <a:pPr algn="ctr"/>
            <a:r>
              <a:rPr lang="en-US" sz="1100" dirty="0" smtClean="0">
                <a:latin typeface="Helvetica"/>
                <a:cs typeface="Helvetica"/>
              </a:rPr>
              <a:t>ingredient name </a:t>
            </a:r>
            <a:endParaRPr lang="en-US" sz="1100" dirty="0">
              <a:latin typeface="Helvetica"/>
              <a:cs typeface="Helvetica"/>
            </a:endParaRPr>
          </a:p>
        </p:txBody>
      </p:sp>
      <p:sp>
        <p:nvSpPr>
          <p:cNvPr id="10" name="TextBox 9"/>
          <p:cNvSpPr txBox="1">
            <a:spLocks/>
          </p:cNvSpPr>
          <p:nvPr/>
        </p:nvSpPr>
        <p:spPr>
          <a:xfrm>
            <a:off x="3447540" y="2862247"/>
            <a:ext cx="804672" cy="288036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wrap="square" rtlCol="0">
            <a:normAutofit/>
          </a:bodyPr>
          <a:lstStyle/>
          <a:p>
            <a:pPr algn="ctr"/>
            <a:r>
              <a:rPr lang="en-US" sz="1400" b="1" dirty="0" smtClean="0">
                <a:latin typeface="Helvetica"/>
                <a:cs typeface="Helvetica"/>
              </a:rPr>
              <a:t>Bullet</a:t>
            </a:r>
          </a:p>
          <a:p>
            <a:pPr algn="ctr"/>
            <a:r>
              <a:rPr lang="en-US" sz="1200" b="1" dirty="0" smtClean="0">
                <a:latin typeface="Helvetica"/>
                <a:cs typeface="Helvetica"/>
              </a:rPr>
              <a:t> </a:t>
            </a:r>
          </a:p>
          <a:p>
            <a:pPr algn="ctr"/>
            <a:r>
              <a:rPr lang="en-US" sz="1100" dirty="0" smtClean="0">
                <a:latin typeface="Helvetica"/>
                <a:cs typeface="Helvetica"/>
              </a:rPr>
              <a:t>Click </a:t>
            </a:r>
          </a:p>
          <a:p>
            <a:pPr algn="ctr"/>
            <a:r>
              <a:rPr lang="en-US" sz="1100" dirty="0" smtClean="0">
                <a:latin typeface="Helvetica"/>
                <a:cs typeface="Helvetica"/>
              </a:rPr>
              <a:t>to enter </a:t>
            </a:r>
            <a:r>
              <a:rPr lang="en-US" sz="1100" dirty="0">
                <a:latin typeface="Helvetica"/>
                <a:cs typeface="Helvetica"/>
              </a:rPr>
              <a:t>i</a:t>
            </a:r>
            <a:r>
              <a:rPr lang="en-US" sz="1100" dirty="0" smtClean="0">
                <a:latin typeface="Helvetica"/>
                <a:cs typeface="Helvetica"/>
              </a:rPr>
              <a:t>ngredient name </a:t>
            </a:r>
            <a:endParaRPr lang="en-US" sz="1100" dirty="0">
              <a:latin typeface="Helvetica"/>
              <a:cs typeface="Helvetica"/>
            </a:endParaRPr>
          </a:p>
        </p:txBody>
      </p:sp>
      <p:sp>
        <p:nvSpPr>
          <p:cNvPr id="11" name="TextBox 10"/>
          <p:cNvSpPr txBox="1">
            <a:spLocks/>
          </p:cNvSpPr>
          <p:nvPr/>
        </p:nvSpPr>
        <p:spPr>
          <a:xfrm>
            <a:off x="4578667" y="2859534"/>
            <a:ext cx="1645920" cy="141732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wrap="square" rtlCol="0">
            <a:normAutofit/>
          </a:bodyPr>
          <a:lstStyle/>
          <a:p>
            <a:pPr algn="ctr"/>
            <a:r>
              <a:rPr lang="en-US" sz="1400" b="1" dirty="0" smtClean="0">
                <a:latin typeface="Helvetica"/>
                <a:cs typeface="Helvetica"/>
              </a:rPr>
              <a:t>½ Pan</a:t>
            </a:r>
          </a:p>
          <a:p>
            <a:pPr algn="ctr"/>
            <a:r>
              <a:rPr lang="en-US" sz="1200" b="1" dirty="0" smtClean="0">
                <a:latin typeface="Helvetica"/>
                <a:cs typeface="Helvetica"/>
              </a:rPr>
              <a:t> </a:t>
            </a:r>
            <a:endParaRPr lang="en-US" sz="1100" dirty="0" smtClean="0">
              <a:latin typeface="Helvetica"/>
              <a:cs typeface="Helvetica"/>
            </a:endParaRPr>
          </a:p>
          <a:p>
            <a:pPr algn="ctr"/>
            <a:r>
              <a:rPr lang="en-US" sz="1100" dirty="0" smtClean="0">
                <a:latin typeface="Helvetica"/>
                <a:cs typeface="Helvetica"/>
              </a:rPr>
              <a:t>Click to enter </a:t>
            </a:r>
          </a:p>
          <a:p>
            <a:pPr algn="ctr"/>
            <a:r>
              <a:rPr lang="en-US" sz="1100" dirty="0" smtClean="0">
                <a:latin typeface="Helvetica"/>
                <a:cs typeface="Helvetica"/>
              </a:rPr>
              <a:t>ingredient name </a:t>
            </a:r>
            <a:endParaRPr lang="en-US" sz="1100" dirty="0">
              <a:latin typeface="Helvetica"/>
              <a:cs typeface="Helvetica"/>
            </a:endParaRPr>
          </a:p>
        </p:txBody>
      </p:sp>
      <p:sp>
        <p:nvSpPr>
          <p:cNvPr id="12" name="TextBox 11"/>
          <p:cNvSpPr txBox="1">
            <a:spLocks/>
          </p:cNvSpPr>
          <p:nvPr/>
        </p:nvSpPr>
        <p:spPr>
          <a:xfrm>
            <a:off x="4578667" y="4569462"/>
            <a:ext cx="1645920" cy="932688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wrap="square" rtlCol="0">
            <a:normAutofit/>
          </a:bodyPr>
          <a:lstStyle/>
          <a:p>
            <a:pPr algn="ctr"/>
            <a:r>
              <a:rPr lang="en-US" sz="1400" b="1" dirty="0" smtClean="0">
                <a:latin typeface="Lucida Grande"/>
                <a:ea typeface="Lucida Grande"/>
                <a:cs typeface="Lucida Grande"/>
              </a:rPr>
              <a:t>⅓</a:t>
            </a:r>
            <a:r>
              <a:rPr lang="en-US" sz="1400" b="1" dirty="0">
                <a:latin typeface="Helvetica"/>
                <a:cs typeface="Helvetica"/>
              </a:rPr>
              <a:t> </a:t>
            </a:r>
            <a:r>
              <a:rPr lang="en-US" sz="1400" b="1" dirty="0" smtClean="0">
                <a:latin typeface="Helvetica"/>
                <a:cs typeface="Helvetica"/>
              </a:rPr>
              <a:t>Pan  </a:t>
            </a:r>
          </a:p>
          <a:p>
            <a:pPr algn="ctr"/>
            <a:r>
              <a:rPr lang="en-US" sz="1200" b="1" dirty="0" smtClean="0">
                <a:latin typeface="Helvetica"/>
                <a:cs typeface="Helvetica"/>
              </a:rPr>
              <a:t> </a:t>
            </a:r>
            <a:endParaRPr lang="en-US" sz="1100" dirty="0" smtClean="0">
              <a:latin typeface="Helvetica"/>
              <a:cs typeface="Helvetica"/>
            </a:endParaRPr>
          </a:p>
          <a:p>
            <a:pPr algn="ctr"/>
            <a:r>
              <a:rPr lang="en-US" sz="1100" dirty="0" smtClean="0">
                <a:latin typeface="Helvetica"/>
                <a:cs typeface="Helvetica"/>
              </a:rPr>
              <a:t>Click to enter </a:t>
            </a:r>
          </a:p>
          <a:p>
            <a:pPr algn="ctr"/>
            <a:r>
              <a:rPr lang="en-US" sz="1100" dirty="0" smtClean="0">
                <a:latin typeface="Helvetica"/>
                <a:cs typeface="Helvetica"/>
              </a:rPr>
              <a:t>ingredient name </a:t>
            </a:r>
            <a:endParaRPr lang="en-US" sz="1100" dirty="0">
              <a:latin typeface="Helvetica"/>
              <a:cs typeface="Helvetica"/>
            </a:endParaRPr>
          </a:p>
        </p:txBody>
      </p:sp>
      <p:sp>
        <p:nvSpPr>
          <p:cNvPr id="17" name="TextBox 16"/>
          <p:cNvSpPr txBox="1">
            <a:spLocks/>
          </p:cNvSpPr>
          <p:nvPr/>
        </p:nvSpPr>
        <p:spPr>
          <a:xfrm>
            <a:off x="6540162" y="2859534"/>
            <a:ext cx="804672" cy="141732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txBody>
          <a:bodyPr wrap="square" rtlCol="0">
            <a:normAutofit/>
          </a:bodyPr>
          <a:lstStyle/>
          <a:p>
            <a:pPr algn="ctr"/>
            <a:r>
              <a:rPr lang="en-US" sz="1400" b="1" dirty="0" smtClean="0">
                <a:latin typeface="Helvetica"/>
                <a:cs typeface="Helvetica"/>
              </a:rPr>
              <a:t>¼ Pan</a:t>
            </a:r>
          </a:p>
          <a:p>
            <a:pPr algn="ctr"/>
            <a:r>
              <a:rPr lang="en-US" sz="1200" b="1" dirty="0" smtClean="0">
                <a:latin typeface="Helvetica"/>
                <a:cs typeface="Helvetica"/>
              </a:rPr>
              <a:t> </a:t>
            </a:r>
          </a:p>
          <a:p>
            <a:pPr algn="ctr"/>
            <a:r>
              <a:rPr lang="en-US" sz="1100" dirty="0" smtClean="0">
                <a:latin typeface="Helvetica"/>
                <a:cs typeface="Helvetica"/>
              </a:rPr>
              <a:t>Click to enter </a:t>
            </a:r>
            <a:r>
              <a:rPr lang="en-US" sz="1100" dirty="0">
                <a:latin typeface="Helvetica"/>
                <a:cs typeface="Helvetica"/>
              </a:rPr>
              <a:t>i</a:t>
            </a:r>
            <a:r>
              <a:rPr lang="en-US" sz="1100" dirty="0" smtClean="0">
                <a:latin typeface="Helvetica"/>
                <a:cs typeface="Helvetica"/>
              </a:rPr>
              <a:t>ngredient name </a:t>
            </a:r>
            <a:endParaRPr lang="en-US" sz="1100" dirty="0">
              <a:latin typeface="Helvetica"/>
              <a:cs typeface="Helvetic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18599" y="326935"/>
            <a:ext cx="21159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Futura Md BT"/>
                <a:cs typeface="Futura Md BT"/>
              </a:rPr>
              <a:t>Directions</a:t>
            </a:r>
            <a:endParaRPr lang="en-US" sz="2000" dirty="0">
              <a:latin typeface="Futura Md BT"/>
              <a:cs typeface="Futura Md B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42942" y="1944251"/>
            <a:ext cx="2649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Futura Md BT"/>
                <a:cs typeface="Futura Md BT"/>
              </a:rPr>
              <a:t>Copy &amp; Paste Pans</a:t>
            </a:r>
            <a:endParaRPr lang="en-US" sz="2000" dirty="0">
              <a:latin typeface="Futura Md BT"/>
              <a:cs typeface="Futura Md BT"/>
            </a:endParaRPr>
          </a:p>
        </p:txBody>
      </p:sp>
      <p:pic>
        <p:nvPicPr>
          <p:cNvPr id="15" name="Picture 14" descr="TheLunchBox_Orange_wTaglineProgramlin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4809" y="5667250"/>
            <a:ext cx="1847144" cy="1012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103</Words>
  <Application>Microsoft Macintosh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Erica L Younkin</dc:creator>
  <cp:lastModifiedBy>Erica L Younkin</cp:lastModifiedBy>
  <cp:revision>8</cp:revision>
  <dcterms:created xsi:type="dcterms:W3CDTF">2014-03-19T00:42:38Z</dcterms:created>
  <dcterms:modified xsi:type="dcterms:W3CDTF">2014-09-05T02:47:52Z</dcterms:modified>
</cp:coreProperties>
</file>