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wmf" ContentType="image/x-w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2" r:id="rId2"/>
  </p:sldMasterIdLst>
  <p:notesMasterIdLst>
    <p:notesMasterId r:id="rId65"/>
  </p:notesMasterIdLst>
  <p:handoutMasterIdLst>
    <p:handoutMasterId r:id="rId66"/>
  </p:handoutMasterIdLst>
  <p:sldIdLst>
    <p:sldId id="322" r:id="rId3"/>
    <p:sldId id="323" r:id="rId4"/>
    <p:sldId id="425" r:id="rId5"/>
    <p:sldId id="313" r:id="rId6"/>
    <p:sldId id="426" r:id="rId7"/>
    <p:sldId id="328" r:id="rId8"/>
    <p:sldId id="330" r:id="rId9"/>
    <p:sldId id="416" r:id="rId10"/>
    <p:sldId id="357" r:id="rId11"/>
    <p:sldId id="312" r:id="rId12"/>
    <p:sldId id="332" r:id="rId13"/>
    <p:sldId id="338" r:id="rId14"/>
    <p:sldId id="337" r:id="rId15"/>
    <p:sldId id="340" r:id="rId16"/>
    <p:sldId id="339" r:id="rId17"/>
    <p:sldId id="343" r:id="rId18"/>
    <p:sldId id="400" r:id="rId19"/>
    <p:sldId id="399" r:id="rId20"/>
    <p:sldId id="402" r:id="rId21"/>
    <p:sldId id="403" r:id="rId22"/>
    <p:sldId id="418" r:id="rId23"/>
    <p:sldId id="358" r:id="rId24"/>
    <p:sldId id="334" r:id="rId25"/>
    <p:sldId id="345" r:id="rId26"/>
    <p:sldId id="408" r:id="rId27"/>
    <p:sldId id="405" r:id="rId28"/>
    <p:sldId id="349" r:id="rId29"/>
    <p:sldId id="350" r:id="rId30"/>
    <p:sldId id="360" r:id="rId31"/>
    <p:sldId id="351" r:id="rId32"/>
    <p:sldId id="412" r:id="rId33"/>
    <p:sldId id="411" r:id="rId34"/>
    <p:sldId id="409" r:id="rId35"/>
    <p:sldId id="419" r:id="rId36"/>
    <p:sldId id="404" r:id="rId37"/>
    <p:sldId id="352" r:id="rId38"/>
    <p:sldId id="420" r:id="rId39"/>
    <p:sldId id="353" r:id="rId40"/>
    <p:sldId id="422" r:id="rId41"/>
    <p:sldId id="354" r:id="rId42"/>
    <p:sldId id="355" r:id="rId43"/>
    <p:sldId id="417" r:id="rId44"/>
    <p:sldId id="364" r:id="rId45"/>
    <p:sldId id="369" r:id="rId46"/>
    <p:sldId id="366" r:id="rId47"/>
    <p:sldId id="367" r:id="rId48"/>
    <p:sldId id="370" r:id="rId49"/>
    <p:sldId id="371" r:id="rId50"/>
    <p:sldId id="373" r:id="rId51"/>
    <p:sldId id="387" r:id="rId52"/>
    <p:sldId id="388" r:id="rId53"/>
    <p:sldId id="392" r:id="rId54"/>
    <p:sldId id="423" r:id="rId55"/>
    <p:sldId id="390" r:id="rId56"/>
    <p:sldId id="393" r:id="rId57"/>
    <p:sldId id="391" r:id="rId58"/>
    <p:sldId id="394" r:id="rId59"/>
    <p:sldId id="379" r:id="rId60"/>
    <p:sldId id="384" r:id="rId61"/>
    <p:sldId id="385" r:id="rId62"/>
    <p:sldId id="421" r:id="rId63"/>
    <p:sldId id="386" r:id="rId64"/>
  </p:sldIdLst>
  <p:sldSz cx="12188825" cy="6858000"/>
  <p:notesSz cx="7010400" cy="9296400"/>
  <p:custDataLst>
    <p:tags r:id="rId6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orient="horz" pos="4030">
          <p15:clr>
            <a:srgbClr val="A4A3A4"/>
          </p15:clr>
        </p15:guide>
        <p15:guide id="3" orient="horz" pos="1200">
          <p15:clr>
            <a:srgbClr val="A4A3A4"/>
          </p15:clr>
        </p15:guide>
        <p15:guide id="4" orient="horz" pos="1008">
          <p15:clr>
            <a:srgbClr val="A4A3A4"/>
          </p15:clr>
        </p15:guide>
        <p15:guide id="5" orient="horz" pos="3792">
          <p15:clr>
            <a:srgbClr val="A4A3A4"/>
          </p15:clr>
        </p15:guide>
        <p15:guide id="6" orient="horz">
          <p15:clr>
            <a:srgbClr val="A4A3A4"/>
          </p15:clr>
        </p15:guide>
        <p15:guide id="7" orient="horz" pos="3360">
          <p15:clr>
            <a:srgbClr val="A4A3A4"/>
          </p15:clr>
        </p15:guide>
        <p15:guide id="8" orient="horz" pos="3312">
          <p15:clr>
            <a:srgbClr val="A4A3A4"/>
          </p15:clr>
        </p15:guide>
        <p15:guide id="9" orient="horz" pos="240">
          <p15:clr>
            <a:srgbClr val="A4A3A4"/>
          </p15:clr>
        </p15:guide>
        <p15:guide id="10" orient="horz" pos="432">
          <p15:clr>
            <a:srgbClr val="A4A3A4"/>
          </p15:clr>
        </p15:guide>
        <p15:guide id="11" orient="horz" pos="2784">
          <p15:clr>
            <a:srgbClr val="A4A3A4"/>
          </p15:clr>
        </p15:guide>
        <p15:guide id="12" pos="3839">
          <p15:clr>
            <a:srgbClr val="A4A3A4"/>
          </p15:clr>
        </p15:guide>
        <p15:guide id="13" pos="959">
          <p15:clr>
            <a:srgbClr val="A4A3A4"/>
          </p15:clr>
        </p15:guide>
        <p15:guide id="14" pos="6143">
          <p15:clr>
            <a:srgbClr val="A4A3A4"/>
          </p15:clr>
        </p15:guide>
        <p15:guide id="15" pos="1247">
          <p15:clr>
            <a:srgbClr val="A4A3A4"/>
          </p15:clr>
        </p15:guide>
        <p15:guide id="16" pos="7007">
          <p15:clr>
            <a:srgbClr val="A4A3A4"/>
          </p15:clr>
        </p15:guide>
        <p15:guide id="17" pos="5855">
          <p15:clr>
            <a:srgbClr val="A4A3A4"/>
          </p15:clr>
        </p15:guide>
        <p15:guide id="18" pos="671">
          <p15:clr>
            <a:srgbClr val="A4A3A4"/>
          </p15:clr>
        </p15:guide>
        <p15:guide id="19" pos="7151">
          <p15:clr>
            <a:srgbClr val="A4A3A4"/>
          </p15:clr>
        </p15:guide>
        <p15:guide id="20" pos="3119">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102" autoAdjust="0"/>
    <p:restoredTop sz="90613" autoAdjust="0"/>
  </p:normalViewPr>
  <p:slideViewPr>
    <p:cSldViewPr showGuides="1">
      <p:cViewPr>
        <p:scale>
          <a:sx n="64" d="100"/>
          <a:sy n="64" d="100"/>
        </p:scale>
        <p:origin x="-114" y="-72"/>
      </p:cViewPr>
      <p:guideLst>
        <p:guide orient="horz" pos="2160"/>
        <p:guide orient="horz" pos="4030"/>
        <p:guide orient="horz" pos="1200"/>
        <p:guide orient="horz" pos="1008"/>
        <p:guide orient="horz" pos="3792"/>
        <p:guide orient="horz"/>
        <p:guide orient="horz" pos="3360"/>
        <p:guide orient="horz" pos="3312"/>
        <p:guide orient="horz" pos="240"/>
        <p:guide orient="horz" pos="432"/>
        <p:guide orient="horz" pos="2784"/>
        <p:guide pos="3839"/>
        <p:guide pos="959"/>
        <p:guide pos="6143"/>
        <p:guide pos="1247"/>
        <p:guide pos="7007"/>
        <p:guide pos="5855"/>
        <p:guide pos="671"/>
        <p:guide pos="7151"/>
        <p:guide pos="3119"/>
      </p:guideLst>
    </p:cSldViewPr>
  </p:slideViewPr>
  <p:outlineViewPr>
    <p:cViewPr>
      <p:scale>
        <a:sx n="33" d="100"/>
        <a:sy n="33" d="100"/>
      </p:scale>
      <p:origin x="0" y="0"/>
    </p:cViewPr>
    <p:sldLst>
      <p:sld r:id="rId1" collapse="1"/>
    </p:sldLst>
  </p:outlineViewPr>
  <p:notesTextViewPr>
    <p:cViewPr>
      <p:scale>
        <a:sx n="1" d="1"/>
        <a:sy n="1" d="1"/>
      </p:scale>
      <p:origin x="0" y="0"/>
    </p:cViewPr>
  </p:notesTextViewPr>
  <p:notesViewPr>
    <p:cSldViewPr showGuides="1">
      <p:cViewPr varScale="1">
        <p:scale>
          <a:sx n="79" d="100"/>
          <a:sy n="79" d="100"/>
        </p:scale>
        <p:origin x="2496"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tags" Target="tags/tag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theme" Target="theme/theme1.xml"/></Relationships>
</file>

<file path=ppt/_rels/viewProps.xml.rels><?xml version="1.0" encoding="UTF-8" standalone="yes"?>
<Relationships xmlns="http://schemas.openxmlformats.org/package/2006/relationships"><Relationship Id="rId1" Type="http://schemas.openxmlformats.org/officeDocument/2006/relationships/slide" Target="slides/slide58.xml"/></Relationships>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E9DE493-19D7-4EC9-97C9-5F26233F1106}" type="doc">
      <dgm:prSet loTypeId="urn:microsoft.com/office/officeart/2005/8/layout/hProcess4" loCatId="process" qsTypeId="urn:microsoft.com/office/officeart/2005/8/quickstyle/simple5" qsCatId="simple" csTypeId="urn:microsoft.com/office/officeart/2005/8/colors/accent1_5" csCatId="accent1" phldr="1"/>
      <dgm:spPr/>
      <dgm:t>
        <a:bodyPr/>
        <a:lstStyle/>
        <a:p>
          <a:endParaRPr lang="en-US"/>
        </a:p>
      </dgm:t>
    </dgm:pt>
    <dgm:pt modelId="{FB986F71-3126-4196-BD30-74AEDC39A1CA}">
      <dgm:prSet phldrT="[Text]"/>
      <dgm:spPr/>
      <dgm:t>
        <a:bodyPr/>
        <a:lstStyle/>
        <a:p>
          <a:r>
            <a:rPr lang="en-US" dirty="0" smtClean="0"/>
            <a:t>DEFENDANT FAILED TO</a:t>
          </a:r>
          <a:endParaRPr lang="en-US" dirty="0"/>
        </a:p>
      </dgm:t>
    </dgm:pt>
    <dgm:pt modelId="{9B3CE34A-9B3E-4D5F-94E0-DFBB94FF5A03}" type="parTrans" cxnId="{1423FC72-83C7-4510-8021-28EAEA493E68}">
      <dgm:prSet/>
      <dgm:spPr/>
      <dgm:t>
        <a:bodyPr/>
        <a:lstStyle/>
        <a:p>
          <a:endParaRPr lang="en-US"/>
        </a:p>
      </dgm:t>
    </dgm:pt>
    <dgm:pt modelId="{D0B150DF-3AA4-454C-8652-25880449C422}" type="sibTrans" cxnId="{1423FC72-83C7-4510-8021-28EAEA493E68}">
      <dgm:prSet/>
      <dgm:spPr/>
      <dgm:t>
        <a:bodyPr/>
        <a:lstStyle/>
        <a:p>
          <a:endParaRPr lang="en-US"/>
        </a:p>
      </dgm:t>
    </dgm:pt>
    <dgm:pt modelId="{AB2E8498-CC81-452F-A895-08F3845AA347}">
      <dgm:prSet phldrT="[Text]"/>
      <dgm:spPr/>
      <dgm:t>
        <a:bodyPr/>
        <a:lstStyle/>
        <a:p>
          <a:r>
            <a:rPr lang="en-US" b="1" dirty="0" smtClean="0"/>
            <a:t>Ticket Issued</a:t>
          </a:r>
          <a:endParaRPr lang="en-US" b="1" dirty="0"/>
        </a:p>
      </dgm:t>
    </dgm:pt>
    <dgm:pt modelId="{4C65E2C8-0CBB-4D8C-AD60-6B0105C62B84}" type="parTrans" cxnId="{2D5B3E3B-3EE5-4072-933E-27DF5400591C}">
      <dgm:prSet/>
      <dgm:spPr/>
      <dgm:t>
        <a:bodyPr/>
        <a:lstStyle/>
        <a:p>
          <a:endParaRPr lang="en-US"/>
        </a:p>
      </dgm:t>
    </dgm:pt>
    <dgm:pt modelId="{9A1F3304-AA9E-4FBC-89BA-9095C80E47C9}" type="sibTrans" cxnId="{2D5B3E3B-3EE5-4072-933E-27DF5400591C}">
      <dgm:prSet/>
      <dgm:spPr/>
      <dgm:t>
        <a:bodyPr/>
        <a:lstStyle/>
        <a:p>
          <a:endParaRPr lang="en-US"/>
        </a:p>
      </dgm:t>
    </dgm:pt>
    <dgm:pt modelId="{F6D27D1B-CDCB-481F-B8FA-AB31B2A119DE}">
      <dgm:prSet phldrT="[Text]"/>
      <dgm:spPr/>
      <dgm:t>
        <a:bodyPr/>
        <a:lstStyle/>
        <a:p>
          <a:r>
            <a:rPr lang="en-US" dirty="0" smtClean="0"/>
            <a:t>Result</a:t>
          </a:r>
          <a:endParaRPr lang="en-US" dirty="0"/>
        </a:p>
      </dgm:t>
    </dgm:pt>
    <dgm:pt modelId="{8A7BF306-8E53-4B16-9E7E-A79AE3DF6BE2}" type="parTrans" cxnId="{A63D53AC-541A-4D09-9620-8B1C8D7B91DE}">
      <dgm:prSet/>
      <dgm:spPr/>
      <dgm:t>
        <a:bodyPr/>
        <a:lstStyle/>
        <a:p>
          <a:endParaRPr lang="en-US"/>
        </a:p>
      </dgm:t>
    </dgm:pt>
    <dgm:pt modelId="{7AEB6639-3258-49E8-8B1F-B4A9C61922BE}" type="sibTrans" cxnId="{A63D53AC-541A-4D09-9620-8B1C8D7B91DE}">
      <dgm:prSet/>
      <dgm:spPr/>
      <dgm:t>
        <a:bodyPr/>
        <a:lstStyle/>
        <a:p>
          <a:endParaRPr lang="en-US"/>
        </a:p>
      </dgm:t>
    </dgm:pt>
    <dgm:pt modelId="{0B00F5A8-A0EF-4111-9D86-004317B4F49E}">
      <dgm:prSet phldrT="[Text]"/>
      <dgm:spPr/>
      <dgm:t>
        <a:bodyPr/>
        <a:lstStyle/>
        <a:p>
          <a:r>
            <a:rPr lang="en-US" dirty="0" smtClean="0"/>
            <a:t>Appear in Court</a:t>
          </a:r>
          <a:endParaRPr lang="en-US" dirty="0"/>
        </a:p>
      </dgm:t>
    </dgm:pt>
    <dgm:pt modelId="{EC916B99-8D26-4265-B7BE-BB461C68DA5C}" type="parTrans" cxnId="{86F910E7-C9D0-48E5-A3A3-C70127E96FC1}">
      <dgm:prSet/>
      <dgm:spPr/>
      <dgm:t>
        <a:bodyPr/>
        <a:lstStyle/>
        <a:p>
          <a:endParaRPr lang="en-US"/>
        </a:p>
      </dgm:t>
    </dgm:pt>
    <dgm:pt modelId="{CE48C676-980A-4BAC-A3C8-9ABC315DAE51}" type="sibTrans" cxnId="{86F910E7-C9D0-48E5-A3A3-C70127E96FC1}">
      <dgm:prSet/>
      <dgm:spPr/>
      <dgm:t>
        <a:bodyPr/>
        <a:lstStyle/>
        <a:p>
          <a:endParaRPr lang="en-US"/>
        </a:p>
      </dgm:t>
    </dgm:pt>
    <dgm:pt modelId="{58828492-5CEF-4AFE-95CB-5D7E6A18158B}">
      <dgm:prSet phldrT="[Text]"/>
      <dgm:spPr>
        <a:solidFill>
          <a:srgbClr val="92D050"/>
        </a:solidFill>
      </dgm:spPr>
      <dgm:t>
        <a:bodyPr/>
        <a:lstStyle/>
        <a:p>
          <a:r>
            <a:rPr lang="en-US" dirty="0" smtClean="0"/>
            <a:t>Filed until can clear </a:t>
          </a:r>
          <a:r>
            <a:rPr lang="en-US" dirty="0" err="1" smtClean="0"/>
            <a:t>OJ</a:t>
          </a:r>
          <a:r>
            <a:rPr lang="en-US" dirty="0" smtClean="0"/>
            <a:t>/W</a:t>
          </a:r>
          <a:endParaRPr lang="en-US" dirty="0"/>
        </a:p>
      </dgm:t>
    </dgm:pt>
    <dgm:pt modelId="{F664BA43-1B81-496F-A04E-CE4B4A525697}" type="parTrans" cxnId="{ECE9152A-59A8-4A3A-9D34-DB38A074F636}">
      <dgm:prSet/>
      <dgm:spPr/>
      <dgm:t>
        <a:bodyPr/>
        <a:lstStyle/>
        <a:p>
          <a:endParaRPr lang="en-US"/>
        </a:p>
      </dgm:t>
    </dgm:pt>
    <dgm:pt modelId="{2D386477-EC66-449A-8D41-5F8A212C3D8E}" type="sibTrans" cxnId="{ECE9152A-59A8-4A3A-9D34-DB38A074F636}">
      <dgm:prSet/>
      <dgm:spPr/>
      <dgm:t>
        <a:bodyPr/>
        <a:lstStyle/>
        <a:p>
          <a:endParaRPr lang="en-US"/>
        </a:p>
      </dgm:t>
    </dgm:pt>
    <dgm:pt modelId="{68838C34-4D02-49F8-ADD7-BFA90D87B7EA}">
      <dgm:prSet phldrT="[Text]"/>
      <dgm:spPr/>
      <dgm:t>
        <a:bodyPr/>
        <a:lstStyle/>
        <a:p>
          <a:r>
            <a:rPr lang="en-US" dirty="0" smtClean="0"/>
            <a:t>Judgment is entered</a:t>
          </a:r>
          <a:endParaRPr lang="en-US" dirty="0"/>
        </a:p>
      </dgm:t>
    </dgm:pt>
    <dgm:pt modelId="{F2AD00AD-6A23-4C89-A107-68EF5D1F0B94}" type="parTrans" cxnId="{4143D757-8617-4C89-8322-E3B29A1874AF}">
      <dgm:prSet/>
      <dgm:spPr/>
      <dgm:t>
        <a:bodyPr/>
        <a:lstStyle/>
        <a:p>
          <a:endParaRPr lang="en-US"/>
        </a:p>
      </dgm:t>
    </dgm:pt>
    <dgm:pt modelId="{FFC4FCE7-6F2F-4F91-A74A-7C4C32A81657}" type="sibTrans" cxnId="{4143D757-8617-4C89-8322-E3B29A1874AF}">
      <dgm:prSet/>
      <dgm:spPr/>
      <dgm:t>
        <a:bodyPr/>
        <a:lstStyle/>
        <a:p>
          <a:endParaRPr lang="en-US"/>
        </a:p>
      </dgm:t>
    </dgm:pt>
    <dgm:pt modelId="{65B6D8B9-E558-4264-B37F-7B4B2A8896DF}">
      <dgm:prSet phldrT="[Text]"/>
      <dgm:spPr/>
      <dgm:t>
        <a:bodyPr/>
        <a:lstStyle/>
        <a:p>
          <a:r>
            <a:rPr lang="en-US" dirty="0" smtClean="0"/>
            <a:t>Pay fine</a:t>
          </a:r>
          <a:endParaRPr lang="en-US" dirty="0"/>
        </a:p>
      </dgm:t>
    </dgm:pt>
    <dgm:pt modelId="{04F5A724-3AA7-4E78-B992-BCB3E916993F}" type="parTrans" cxnId="{CA96E113-7151-48C8-B4D5-7AA211772CC8}">
      <dgm:prSet/>
      <dgm:spPr/>
      <dgm:t>
        <a:bodyPr/>
        <a:lstStyle/>
        <a:p>
          <a:endParaRPr lang="en-US"/>
        </a:p>
      </dgm:t>
    </dgm:pt>
    <dgm:pt modelId="{370A79FF-9957-49E1-811F-78AB198DD9E0}" type="sibTrans" cxnId="{CA96E113-7151-48C8-B4D5-7AA211772CC8}">
      <dgm:prSet/>
      <dgm:spPr/>
      <dgm:t>
        <a:bodyPr/>
        <a:lstStyle/>
        <a:p>
          <a:endParaRPr lang="en-US"/>
        </a:p>
      </dgm:t>
    </dgm:pt>
    <dgm:pt modelId="{46876F75-9975-4C24-859A-05D9006EF5B5}">
      <dgm:prSet phldrT="[Text]"/>
      <dgm:spPr/>
      <dgm:t>
        <a:bodyPr/>
        <a:lstStyle/>
        <a:p>
          <a:r>
            <a:rPr lang="en-US" dirty="0" smtClean="0"/>
            <a:t>Complete other sentencing conditions/Court order</a:t>
          </a:r>
          <a:endParaRPr lang="en-US" dirty="0"/>
        </a:p>
      </dgm:t>
    </dgm:pt>
    <dgm:pt modelId="{60612C8C-CCAD-40A8-8D6E-5EF7F62FD483}" type="parTrans" cxnId="{A771E7C2-4618-4230-ACEF-A59BD10F7619}">
      <dgm:prSet/>
      <dgm:spPr/>
      <dgm:t>
        <a:bodyPr/>
        <a:lstStyle/>
        <a:p>
          <a:endParaRPr lang="en-US"/>
        </a:p>
      </dgm:t>
    </dgm:pt>
    <dgm:pt modelId="{ED070156-DE88-4C06-9601-0539F6470D1A}" type="sibTrans" cxnId="{A771E7C2-4618-4230-ACEF-A59BD10F7619}">
      <dgm:prSet/>
      <dgm:spPr/>
      <dgm:t>
        <a:bodyPr/>
        <a:lstStyle/>
        <a:p>
          <a:endParaRPr lang="en-US"/>
        </a:p>
      </dgm:t>
    </dgm:pt>
    <dgm:pt modelId="{17C4DA08-50F2-442C-9320-011FAE6034F4}">
      <dgm:prSet phldrT="[Text]"/>
      <dgm:spPr/>
      <dgm:t>
        <a:bodyPr/>
        <a:lstStyle/>
        <a:p>
          <a:r>
            <a:rPr lang="en-US" dirty="0" err="1" smtClean="0"/>
            <a:t>OJ</a:t>
          </a:r>
          <a:r>
            <a:rPr lang="en-US" dirty="0" smtClean="0"/>
            <a:t>/W is issued</a:t>
          </a:r>
          <a:endParaRPr lang="en-US" dirty="0"/>
        </a:p>
      </dgm:t>
    </dgm:pt>
    <dgm:pt modelId="{B7113B97-0D85-4CAD-814E-9571EE58A90D}" type="parTrans" cxnId="{10958E2D-77CD-4CC7-9A96-5B511E73C4B5}">
      <dgm:prSet/>
      <dgm:spPr/>
      <dgm:t>
        <a:bodyPr/>
        <a:lstStyle/>
        <a:p>
          <a:endParaRPr lang="en-US"/>
        </a:p>
      </dgm:t>
    </dgm:pt>
    <dgm:pt modelId="{21D0B05F-2291-4DBA-9724-9C2532C59858}" type="sibTrans" cxnId="{10958E2D-77CD-4CC7-9A96-5B511E73C4B5}">
      <dgm:prSet/>
      <dgm:spPr/>
      <dgm:t>
        <a:bodyPr/>
        <a:lstStyle/>
        <a:p>
          <a:endParaRPr lang="en-US"/>
        </a:p>
      </dgm:t>
    </dgm:pt>
    <dgm:pt modelId="{72D92247-A303-4ABF-973B-236700E03F11}">
      <dgm:prSet phldrT="[Text]"/>
      <dgm:spPr/>
      <dgm:t>
        <a:bodyPr/>
        <a:lstStyle/>
        <a:p>
          <a:r>
            <a:rPr lang="en-US" dirty="0" smtClean="0"/>
            <a:t>$30.00 fee assessed</a:t>
          </a:r>
          <a:endParaRPr lang="en-US" dirty="0"/>
        </a:p>
      </dgm:t>
    </dgm:pt>
    <dgm:pt modelId="{A207F463-A740-44ED-A6EF-DFEB903D0AB3}" type="parTrans" cxnId="{539B2F81-E0BC-45D0-8361-F18EE92EDFAA}">
      <dgm:prSet/>
      <dgm:spPr/>
      <dgm:t>
        <a:bodyPr/>
        <a:lstStyle/>
        <a:p>
          <a:endParaRPr lang="en-US"/>
        </a:p>
      </dgm:t>
    </dgm:pt>
    <dgm:pt modelId="{9776778C-EC31-47F2-AC08-462D00C297D8}" type="sibTrans" cxnId="{539B2F81-E0BC-45D0-8361-F18EE92EDFAA}">
      <dgm:prSet/>
      <dgm:spPr/>
      <dgm:t>
        <a:bodyPr/>
        <a:lstStyle/>
        <a:p>
          <a:endParaRPr lang="en-US"/>
        </a:p>
      </dgm:t>
    </dgm:pt>
    <dgm:pt modelId="{C58E6EB1-BF0F-4EB1-876F-EEA0691DAA46}">
      <dgm:prSet phldrT="[Text]"/>
      <dgm:spPr/>
      <dgm:t>
        <a:bodyPr/>
        <a:lstStyle/>
        <a:p>
          <a:r>
            <a:rPr lang="en-US" dirty="0" err="1" smtClean="0"/>
            <a:t>OJ</a:t>
          </a:r>
          <a:r>
            <a:rPr lang="en-US" dirty="0" smtClean="0"/>
            <a:t>/W forwarded to DMV</a:t>
          </a:r>
          <a:endParaRPr lang="en-US" dirty="0"/>
        </a:p>
      </dgm:t>
    </dgm:pt>
    <dgm:pt modelId="{7E098331-1BA9-4843-847C-93DF26D2D7E1}" type="parTrans" cxnId="{F0ED9892-C887-4091-B657-B1E6349AD8BD}">
      <dgm:prSet/>
      <dgm:spPr/>
      <dgm:t>
        <a:bodyPr/>
        <a:lstStyle/>
        <a:p>
          <a:endParaRPr lang="en-US"/>
        </a:p>
      </dgm:t>
    </dgm:pt>
    <dgm:pt modelId="{B6857348-5AE0-4FC1-9E2A-1938C784BBEA}" type="sibTrans" cxnId="{F0ED9892-C887-4091-B657-B1E6349AD8BD}">
      <dgm:prSet/>
      <dgm:spPr/>
      <dgm:t>
        <a:bodyPr/>
        <a:lstStyle/>
        <a:p>
          <a:endParaRPr lang="en-US"/>
        </a:p>
      </dgm:t>
    </dgm:pt>
    <dgm:pt modelId="{E982E777-465A-4751-B797-C1DCC9C1FE14}">
      <dgm:prSet phldrT="[Text]"/>
      <dgm:spPr/>
      <dgm:t>
        <a:bodyPr/>
        <a:lstStyle/>
        <a:p>
          <a:r>
            <a:rPr lang="en-US" b="1" dirty="0" smtClean="0"/>
            <a:t>Summons/Mandatory Appearance</a:t>
          </a:r>
          <a:endParaRPr lang="en-US" b="1" dirty="0"/>
        </a:p>
      </dgm:t>
    </dgm:pt>
    <dgm:pt modelId="{0DE41A83-F0F2-47AA-837D-D658FC0372AA}" type="parTrans" cxnId="{668FE474-1BC3-48B6-B6CC-5B5962948DCC}">
      <dgm:prSet/>
      <dgm:spPr/>
      <dgm:t>
        <a:bodyPr/>
        <a:lstStyle/>
        <a:p>
          <a:endParaRPr lang="en-US"/>
        </a:p>
      </dgm:t>
    </dgm:pt>
    <dgm:pt modelId="{AA33657F-AD5F-4283-8A12-53ECC9AB8C9B}" type="sibTrans" cxnId="{668FE474-1BC3-48B6-B6CC-5B5962948DCC}">
      <dgm:prSet/>
      <dgm:spPr/>
      <dgm:t>
        <a:bodyPr/>
        <a:lstStyle/>
        <a:p>
          <a:endParaRPr lang="en-US"/>
        </a:p>
      </dgm:t>
    </dgm:pt>
    <dgm:pt modelId="{3960CFF8-4383-4382-8D6D-F2A00F508E8D}" type="pres">
      <dgm:prSet presAssocID="{0E9DE493-19D7-4EC9-97C9-5F26233F1106}" presName="Name0" presStyleCnt="0">
        <dgm:presLayoutVars>
          <dgm:dir/>
          <dgm:animLvl val="lvl"/>
          <dgm:resizeHandles val="exact"/>
        </dgm:presLayoutVars>
      </dgm:prSet>
      <dgm:spPr/>
      <dgm:t>
        <a:bodyPr/>
        <a:lstStyle/>
        <a:p>
          <a:endParaRPr lang="en-US"/>
        </a:p>
      </dgm:t>
    </dgm:pt>
    <dgm:pt modelId="{366CFF54-5C8F-47F9-BFD8-D9AF3EADDA3E}" type="pres">
      <dgm:prSet presAssocID="{0E9DE493-19D7-4EC9-97C9-5F26233F1106}" presName="tSp" presStyleCnt="0"/>
      <dgm:spPr/>
    </dgm:pt>
    <dgm:pt modelId="{13688FBD-4079-41FE-A6A2-B5B0F293E6BF}" type="pres">
      <dgm:prSet presAssocID="{0E9DE493-19D7-4EC9-97C9-5F26233F1106}" presName="bSp" presStyleCnt="0"/>
      <dgm:spPr/>
    </dgm:pt>
    <dgm:pt modelId="{224851B6-C14D-49DE-883B-A13003DA4601}" type="pres">
      <dgm:prSet presAssocID="{0E9DE493-19D7-4EC9-97C9-5F26233F1106}" presName="process" presStyleCnt="0"/>
      <dgm:spPr/>
    </dgm:pt>
    <dgm:pt modelId="{1439717B-283C-48FF-AF62-1990F52B6512}" type="pres">
      <dgm:prSet presAssocID="{FB986F71-3126-4196-BD30-74AEDC39A1CA}" presName="composite1" presStyleCnt="0"/>
      <dgm:spPr/>
    </dgm:pt>
    <dgm:pt modelId="{BCCE6711-D1D8-4B2C-917E-41AB5A6114A8}" type="pres">
      <dgm:prSet presAssocID="{FB986F71-3126-4196-BD30-74AEDC39A1CA}" presName="dummyNode1" presStyleLbl="node1" presStyleIdx="0" presStyleCnt="3"/>
      <dgm:spPr/>
    </dgm:pt>
    <dgm:pt modelId="{96015622-8A46-45CF-A72A-2856B699B374}" type="pres">
      <dgm:prSet presAssocID="{FB986F71-3126-4196-BD30-74AEDC39A1CA}" presName="childNode1" presStyleLbl="bgAcc1" presStyleIdx="0" presStyleCnt="3">
        <dgm:presLayoutVars>
          <dgm:bulletEnabled val="1"/>
        </dgm:presLayoutVars>
      </dgm:prSet>
      <dgm:spPr/>
      <dgm:t>
        <a:bodyPr/>
        <a:lstStyle/>
        <a:p>
          <a:endParaRPr lang="en-US"/>
        </a:p>
      </dgm:t>
    </dgm:pt>
    <dgm:pt modelId="{BFE859F2-A9E8-4F95-9161-8EC68F2D30C4}" type="pres">
      <dgm:prSet presAssocID="{FB986F71-3126-4196-BD30-74AEDC39A1CA}" presName="childNode1tx" presStyleLbl="bgAcc1" presStyleIdx="0" presStyleCnt="3">
        <dgm:presLayoutVars>
          <dgm:bulletEnabled val="1"/>
        </dgm:presLayoutVars>
      </dgm:prSet>
      <dgm:spPr/>
      <dgm:t>
        <a:bodyPr/>
        <a:lstStyle/>
        <a:p>
          <a:endParaRPr lang="en-US"/>
        </a:p>
      </dgm:t>
    </dgm:pt>
    <dgm:pt modelId="{E18C6CF4-EDEB-4539-A36D-E0355B626199}" type="pres">
      <dgm:prSet presAssocID="{FB986F71-3126-4196-BD30-74AEDC39A1CA}" presName="parentNode1" presStyleLbl="node1" presStyleIdx="0" presStyleCnt="3">
        <dgm:presLayoutVars>
          <dgm:chMax val="1"/>
          <dgm:bulletEnabled val="1"/>
        </dgm:presLayoutVars>
      </dgm:prSet>
      <dgm:spPr/>
      <dgm:t>
        <a:bodyPr/>
        <a:lstStyle/>
        <a:p>
          <a:endParaRPr lang="en-US"/>
        </a:p>
      </dgm:t>
    </dgm:pt>
    <dgm:pt modelId="{D9FCD5E9-9E94-4534-BAB4-3DB8EB44E7D0}" type="pres">
      <dgm:prSet presAssocID="{FB986F71-3126-4196-BD30-74AEDC39A1CA}" presName="connSite1" presStyleCnt="0"/>
      <dgm:spPr/>
    </dgm:pt>
    <dgm:pt modelId="{6A63D16E-EEE6-4267-97EA-5AD7D2BC4E84}" type="pres">
      <dgm:prSet presAssocID="{D0B150DF-3AA4-454C-8652-25880449C422}" presName="Name9" presStyleLbl="sibTrans2D1" presStyleIdx="0" presStyleCnt="2"/>
      <dgm:spPr/>
      <dgm:t>
        <a:bodyPr/>
        <a:lstStyle/>
        <a:p>
          <a:endParaRPr lang="en-US"/>
        </a:p>
      </dgm:t>
    </dgm:pt>
    <dgm:pt modelId="{59BAED1E-A4FE-4FA3-8716-57917AF47F38}" type="pres">
      <dgm:prSet presAssocID="{F6D27D1B-CDCB-481F-B8FA-AB31B2A119DE}" presName="composite2" presStyleCnt="0"/>
      <dgm:spPr/>
    </dgm:pt>
    <dgm:pt modelId="{5C833856-7FAF-4B27-932C-67C7D08339F2}" type="pres">
      <dgm:prSet presAssocID="{F6D27D1B-CDCB-481F-B8FA-AB31B2A119DE}" presName="dummyNode2" presStyleLbl="node1" presStyleIdx="0" presStyleCnt="3"/>
      <dgm:spPr/>
    </dgm:pt>
    <dgm:pt modelId="{E83793B4-2C5C-4D90-82FA-E5EE4745664D}" type="pres">
      <dgm:prSet presAssocID="{F6D27D1B-CDCB-481F-B8FA-AB31B2A119DE}" presName="childNode2" presStyleLbl="bgAcc1" presStyleIdx="1" presStyleCnt="3">
        <dgm:presLayoutVars>
          <dgm:bulletEnabled val="1"/>
        </dgm:presLayoutVars>
      </dgm:prSet>
      <dgm:spPr/>
      <dgm:t>
        <a:bodyPr/>
        <a:lstStyle/>
        <a:p>
          <a:endParaRPr lang="en-US"/>
        </a:p>
      </dgm:t>
    </dgm:pt>
    <dgm:pt modelId="{67FFE978-6FBE-4424-80BE-B9E4B4DD0695}" type="pres">
      <dgm:prSet presAssocID="{F6D27D1B-CDCB-481F-B8FA-AB31B2A119DE}" presName="childNode2tx" presStyleLbl="bgAcc1" presStyleIdx="1" presStyleCnt="3">
        <dgm:presLayoutVars>
          <dgm:bulletEnabled val="1"/>
        </dgm:presLayoutVars>
      </dgm:prSet>
      <dgm:spPr/>
      <dgm:t>
        <a:bodyPr/>
        <a:lstStyle/>
        <a:p>
          <a:endParaRPr lang="en-US"/>
        </a:p>
      </dgm:t>
    </dgm:pt>
    <dgm:pt modelId="{029D1FDE-4DD7-4FA5-8C70-0C747477B66C}" type="pres">
      <dgm:prSet presAssocID="{F6D27D1B-CDCB-481F-B8FA-AB31B2A119DE}" presName="parentNode2" presStyleLbl="node1" presStyleIdx="1" presStyleCnt="3">
        <dgm:presLayoutVars>
          <dgm:chMax val="0"/>
          <dgm:bulletEnabled val="1"/>
        </dgm:presLayoutVars>
      </dgm:prSet>
      <dgm:spPr/>
      <dgm:t>
        <a:bodyPr/>
        <a:lstStyle/>
        <a:p>
          <a:endParaRPr lang="en-US"/>
        </a:p>
      </dgm:t>
    </dgm:pt>
    <dgm:pt modelId="{C2556EF6-41FF-46C6-8829-911BFA533FFE}" type="pres">
      <dgm:prSet presAssocID="{F6D27D1B-CDCB-481F-B8FA-AB31B2A119DE}" presName="connSite2" presStyleCnt="0"/>
      <dgm:spPr/>
    </dgm:pt>
    <dgm:pt modelId="{DC2A0ADB-DCE3-4BF4-9952-0394865777AC}" type="pres">
      <dgm:prSet presAssocID="{7AEB6639-3258-49E8-8B1F-B4A9C61922BE}" presName="Name18" presStyleLbl="sibTrans2D1" presStyleIdx="1" presStyleCnt="2"/>
      <dgm:spPr/>
      <dgm:t>
        <a:bodyPr/>
        <a:lstStyle/>
        <a:p>
          <a:endParaRPr lang="en-US"/>
        </a:p>
      </dgm:t>
    </dgm:pt>
    <dgm:pt modelId="{A874A3A3-A340-4ABC-99B5-7529D4415335}" type="pres">
      <dgm:prSet presAssocID="{58828492-5CEF-4AFE-95CB-5D7E6A18158B}" presName="composite1" presStyleCnt="0"/>
      <dgm:spPr/>
    </dgm:pt>
    <dgm:pt modelId="{14032C0B-60AE-432B-A713-F993D1C4BA8F}" type="pres">
      <dgm:prSet presAssocID="{58828492-5CEF-4AFE-95CB-5D7E6A18158B}" presName="dummyNode1" presStyleLbl="node1" presStyleIdx="1" presStyleCnt="3"/>
      <dgm:spPr/>
    </dgm:pt>
    <dgm:pt modelId="{69C28D3B-E083-42DF-9EA0-916CA12125A9}" type="pres">
      <dgm:prSet presAssocID="{58828492-5CEF-4AFE-95CB-5D7E6A18158B}" presName="childNode1" presStyleLbl="bgAcc1" presStyleIdx="2" presStyleCnt="3">
        <dgm:presLayoutVars>
          <dgm:bulletEnabled val="1"/>
        </dgm:presLayoutVars>
      </dgm:prSet>
      <dgm:spPr/>
      <dgm:t>
        <a:bodyPr/>
        <a:lstStyle/>
        <a:p>
          <a:endParaRPr lang="en-US"/>
        </a:p>
      </dgm:t>
    </dgm:pt>
    <dgm:pt modelId="{843715D2-C2C2-41EB-BDA3-21230FBA46DB}" type="pres">
      <dgm:prSet presAssocID="{58828492-5CEF-4AFE-95CB-5D7E6A18158B}" presName="childNode1tx" presStyleLbl="bgAcc1" presStyleIdx="2" presStyleCnt="3">
        <dgm:presLayoutVars>
          <dgm:bulletEnabled val="1"/>
        </dgm:presLayoutVars>
      </dgm:prSet>
      <dgm:spPr/>
      <dgm:t>
        <a:bodyPr/>
        <a:lstStyle/>
        <a:p>
          <a:endParaRPr lang="en-US"/>
        </a:p>
      </dgm:t>
    </dgm:pt>
    <dgm:pt modelId="{047F5837-10E2-4FFC-A492-DB8A19EF48CA}" type="pres">
      <dgm:prSet presAssocID="{58828492-5CEF-4AFE-95CB-5D7E6A18158B}" presName="parentNode1" presStyleLbl="node1" presStyleIdx="2" presStyleCnt="3" custLinFactNeighborX="-6603" custLinFactNeighborY="12699">
        <dgm:presLayoutVars>
          <dgm:chMax val="1"/>
          <dgm:bulletEnabled val="1"/>
        </dgm:presLayoutVars>
      </dgm:prSet>
      <dgm:spPr/>
      <dgm:t>
        <a:bodyPr/>
        <a:lstStyle/>
        <a:p>
          <a:endParaRPr lang="en-US"/>
        </a:p>
      </dgm:t>
    </dgm:pt>
    <dgm:pt modelId="{7D6A154D-27BB-4CCE-9250-BCDD2CD5C383}" type="pres">
      <dgm:prSet presAssocID="{58828492-5CEF-4AFE-95CB-5D7E6A18158B}" presName="connSite1" presStyleCnt="0"/>
      <dgm:spPr/>
    </dgm:pt>
  </dgm:ptLst>
  <dgm:cxnLst>
    <dgm:cxn modelId="{10958E2D-77CD-4CC7-9A96-5B511E73C4B5}" srcId="{58828492-5CEF-4AFE-95CB-5D7E6A18158B}" destId="{17C4DA08-50F2-442C-9320-011FAE6034F4}" srcOrd="1" destOrd="0" parTransId="{B7113B97-0D85-4CAD-814E-9571EE58A90D}" sibTransId="{21D0B05F-2291-4DBA-9724-9C2532C59858}"/>
    <dgm:cxn modelId="{1423FC72-83C7-4510-8021-28EAEA493E68}" srcId="{0E9DE493-19D7-4EC9-97C9-5F26233F1106}" destId="{FB986F71-3126-4196-BD30-74AEDC39A1CA}" srcOrd="0" destOrd="0" parTransId="{9B3CE34A-9B3E-4D5F-94E0-DFBB94FF5A03}" sibTransId="{D0B150DF-3AA4-454C-8652-25880449C422}"/>
    <dgm:cxn modelId="{668FE474-1BC3-48B6-B6CC-5B5962948DCC}" srcId="{AB2E8498-CC81-452F-A895-08F3845AA347}" destId="{E982E777-465A-4751-B797-C1DCC9C1FE14}" srcOrd="0" destOrd="0" parTransId="{0DE41A83-F0F2-47AA-837D-D658FC0372AA}" sibTransId="{AA33657F-AD5F-4283-8A12-53ECC9AB8C9B}"/>
    <dgm:cxn modelId="{F0ED9892-C887-4091-B657-B1E6349AD8BD}" srcId="{58828492-5CEF-4AFE-95CB-5D7E6A18158B}" destId="{C58E6EB1-BF0F-4EB1-876F-EEA0691DAA46}" srcOrd="3" destOrd="0" parTransId="{7E098331-1BA9-4843-847C-93DF26D2D7E1}" sibTransId="{B6857348-5AE0-4FC1-9E2A-1938C784BBEA}"/>
    <dgm:cxn modelId="{CCDC16D0-2EB1-4709-B54C-995C55AB655A}" type="presOf" srcId="{72D92247-A303-4ABF-973B-236700E03F11}" destId="{843715D2-C2C2-41EB-BDA3-21230FBA46DB}" srcOrd="1" destOrd="2" presId="urn:microsoft.com/office/officeart/2005/8/layout/hProcess4"/>
    <dgm:cxn modelId="{12C0931E-426A-4C6C-BFE3-B57B5AAFD5B4}" type="presOf" srcId="{17C4DA08-50F2-442C-9320-011FAE6034F4}" destId="{69C28D3B-E083-42DF-9EA0-916CA12125A9}" srcOrd="0" destOrd="1" presId="urn:microsoft.com/office/officeart/2005/8/layout/hProcess4"/>
    <dgm:cxn modelId="{B52D119F-9348-4916-9BFA-D2F5D7283290}" type="presOf" srcId="{46876F75-9975-4C24-859A-05D9006EF5B5}" destId="{E83793B4-2C5C-4D90-82FA-E5EE4745664D}" srcOrd="0" destOrd="2" presId="urn:microsoft.com/office/officeart/2005/8/layout/hProcess4"/>
    <dgm:cxn modelId="{F2113800-3159-49B2-AC1D-5EFB47133815}" type="presOf" srcId="{17C4DA08-50F2-442C-9320-011FAE6034F4}" destId="{843715D2-C2C2-41EB-BDA3-21230FBA46DB}" srcOrd="1" destOrd="1" presId="urn:microsoft.com/office/officeart/2005/8/layout/hProcess4"/>
    <dgm:cxn modelId="{4143D757-8617-4C89-8322-E3B29A1874AF}" srcId="{58828492-5CEF-4AFE-95CB-5D7E6A18158B}" destId="{68838C34-4D02-49F8-ADD7-BFA90D87B7EA}" srcOrd="0" destOrd="0" parTransId="{F2AD00AD-6A23-4C89-A107-68EF5D1F0B94}" sibTransId="{FFC4FCE7-6F2F-4F91-A74A-7C4C32A81657}"/>
    <dgm:cxn modelId="{0C99A0E7-7B5A-462A-BC31-41CB3B1D1005}" type="presOf" srcId="{0E9DE493-19D7-4EC9-97C9-5F26233F1106}" destId="{3960CFF8-4383-4382-8D6D-F2A00F508E8D}" srcOrd="0" destOrd="0" presId="urn:microsoft.com/office/officeart/2005/8/layout/hProcess4"/>
    <dgm:cxn modelId="{300E722A-937B-4681-BF9C-7933B3C6956A}" type="presOf" srcId="{F6D27D1B-CDCB-481F-B8FA-AB31B2A119DE}" destId="{029D1FDE-4DD7-4FA5-8C70-0C747477B66C}" srcOrd="0" destOrd="0" presId="urn:microsoft.com/office/officeart/2005/8/layout/hProcess4"/>
    <dgm:cxn modelId="{F642139B-F63B-476D-8A87-4D9338C691D6}" type="presOf" srcId="{72D92247-A303-4ABF-973B-236700E03F11}" destId="{69C28D3B-E083-42DF-9EA0-916CA12125A9}" srcOrd="0" destOrd="2" presId="urn:microsoft.com/office/officeart/2005/8/layout/hProcess4"/>
    <dgm:cxn modelId="{0DE04CA7-8D0A-42E1-B07A-0D64581626CA}" type="presOf" srcId="{7AEB6639-3258-49E8-8B1F-B4A9C61922BE}" destId="{DC2A0ADB-DCE3-4BF4-9952-0394865777AC}" srcOrd="0" destOrd="0" presId="urn:microsoft.com/office/officeart/2005/8/layout/hProcess4"/>
    <dgm:cxn modelId="{D3D2C8DD-9C84-4A07-93D9-A9EBFA614F85}" type="presOf" srcId="{E982E777-465A-4751-B797-C1DCC9C1FE14}" destId="{BFE859F2-A9E8-4F95-9161-8EC68F2D30C4}" srcOrd="1" destOrd="1" presId="urn:microsoft.com/office/officeart/2005/8/layout/hProcess4"/>
    <dgm:cxn modelId="{052EC627-A391-40AB-A190-95B04498070B}" type="presOf" srcId="{46876F75-9975-4C24-859A-05D9006EF5B5}" destId="{67FFE978-6FBE-4424-80BE-B9E4B4DD0695}" srcOrd="1" destOrd="2" presId="urn:microsoft.com/office/officeart/2005/8/layout/hProcess4"/>
    <dgm:cxn modelId="{878AE697-35FC-403D-92A3-0B92F7B7EB7A}" type="presOf" srcId="{0B00F5A8-A0EF-4111-9D86-004317B4F49E}" destId="{E83793B4-2C5C-4D90-82FA-E5EE4745664D}" srcOrd="0" destOrd="0" presId="urn:microsoft.com/office/officeart/2005/8/layout/hProcess4"/>
    <dgm:cxn modelId="{E9730C94-0A42-4F8E-B45A-02CE25449719}" type="presOf" srcId="{AB2E8498-CC81-452F-A895-08F3845AA347}" destId="{BFE859F2-A9E8-4F95-9161-8EC68F2D30C4}" srcOrd="1" destOrd="0" presId="urn:microsoft.com/office/officeart/2005/8/layout/hProcess4"/>
    <dgm:cxn modelId="{0731A115-58A3-481B-8A1D-4C0F1D56F785}" type="presOf" srcId="{FB986F71-3126-4196-BD30-74AEDC39A1CA}" destId="{E18C6CF4-EDEB-4539-A36D-E0355B626199}" srcOrd="0" destOrd="0" presId="urn:microsoft.com/office/officeart/2005/8/layout/hProcess4"/>
    <dgm:cxn modelId="{C875BEE4-598B-4FE7-9AAC-474318887EB0}" type="presOf" srcId="{D0B150DF-3AA4-454C-8652-25880449C422}" destId="{6A63D16E-EEE6-4267-97EA-5AD7D2BC4E84}" srcOrd="0" destOrd="0" presId="urn:microsoft.com/office/officeart/2005/8/layout/hProcess4"/>
    <dgm:cxn modelId="{6021D845-BECF-4495-A5F8-DFDF285F5132}" type="presOf" srcId="{E982E777-465A-4751-B797-C1DCC9C1FE14}" destId="{96015622-8A46-45CF-A72A-2856B699B374}" srcOrd="0" destOrd="1" presId="urn:microsoft.com/office/officeart/2005/8/layout/hProcess4"/>
    <dgm:cxn modelId="{539B2F81-E0BC-45D0-8361-F18EE92EDFAA}" srcId="{58828492-5CEF-4AFE-95CB-5D7E6A18158B}" destId="{72D92247-A303-4ABF-973B-236700E03F11}" srcOrd="2" destOrd="0" parTransId="{A207F463-A740-44ED-A6EF-DFEB903D0AB3}" sibTransId="{9776778C-EC31-47F2-AC08-462D00C297D8}"/>
    <dgm:cxn modelId="{8593019D-C207-4E1B-B1C1-18E0CC95AA04}" type="presOf" srcId="{65B6D8B9-E558-4264-B37F-7B4B2A8896DF}" destId="{67FFE978-6FBE-4424-80BE-B9E4B4DD0695}" srcOrd="1" destOrd="1" presId="urn:microsoft.com/office/officeart/2005/8/layout/hProcess4"/>
    <dgm:cxn modelId="{F3D001C7-FD84-41F5-B497-6421DAD4965E}" type="presOf" srcId="{65B6D8B9-E558-4264-B37F-7B4B2A8896DF}" destId="{E83793B4-2C5C-4D90-82FA-E5EE4745664D}" srcOrd="0" destOrd="1" presId="urn:microsoft.com/office/officeart/2005/8/layout/hProcess4"/>
    <dgm:cxn modelId="{DC0556BF-DB8E-4C8C-A27B-FEA575AE48F1}" type="presOf" srcId="{68838C34-4D02-49F8-ADD7-BFA90D87B7EA}" destId="{843715D2-C2C2-41EB-BDA3-21230FBA46DB}" srcOrd="1" destOrd="0" presId="urn:microsoft.com/office/officeart/2005/8/layout/hProcess4"/>
    <dgm:cxn modelId="{7934CD6C-73EF-4D3D-B6E7-8B9D4EA25377}" type="presOf" srcId="{C58E6EB1-BF0F-4EB1-876F-EEA0691DAA46}" destId="{843715D2-C2C2-41EB-BDA3-21230FBA46DB}" srcOrd="1" destOrd="3" presId="urn:microsoft.com/office/officeart/2005/8/layout/hProcess4"/>
    <dgm:cxn modelId="{56878CDA-253E-4C45-8745-6F7C37074EAE}" type="presOf" srcId="{58828492-5CEF-4AFE-95CB-5D7E6A18158B}" destId="{047F5837-10E2-4FFC-A492-DB8A19EF48CA}" srcOrd="0" destOrd="0" presId="urn:microsoft.com/office/officeart/2005/8/layout/hProcess4"/>
    <dgm:cxn modelId="{E113FEAA-1F7F-443C-BD88-38A807CEBD28}" type="presOf" srcId="{0B00F5A8-A0EF-4111-9D86-004317B4F49E}" destId="{67FFE978-6FBE-4424-80BE-B9E4B4DD0695}" srcOrd="1" destOrd="0" presId="urn:microsoft.com/office/officeart/2005/8/layout/hProcess4"/>
    <dgm:cxn modelId="{A771E7C2-4618-4230-ACEF-A59BD10F7619}" srcId="{F6D27D1B-CDCB-481F-B8FA-AB31B2A119DE}" destId="{46876F75-9975-4C24-859A-05D9006EF5B5}" srcOrd="2" destOrd="0" parTransId="{60612C8C-CCAD-40A8-8D6E-5EF7F62FD483}" sibTransId="{ED070156-DE88-4C06-9601-0539F6470D1A}"/>
    <dgm:cxn modelId="{A63D53AC-541A-4D09-9620-8B1C8D7B91DE}" srcId="{0E9DE493-19D7-4EC9-97C9-5F26233F1106}" destId="{F6D27D1B-CDCB-481F-B8FA-AB31B2A119DE}" srcOrd="1" destOrd="0" parTransId="{8A7BF306-8E53-4B16-9E7E-A79AE3DF6BE2}" sibTransId="{7AEB6639-3258-49E8-8B1F-B4A9C61922BE}"/>
    <dgm:cxn modelId="{CA96E113-7151-48C8-B4D5-7AA211772CC8}" srcId="{F6D27D1B-CDCB-481F-B8FA-AB31B2A119DE}" destId="{65B6D8B9-E558-4264-B37F-7B4B2A8896DF}" srcOrd="1" destOrd="0" parTransId="{04F5A724-3AA7-4E78-B992-BCB3E916993F}" sibTransId="{370A79FF-9957-49E1-811F-78AB198DD9E0}"/>
    <dgm:cxn modelId="{1BE66046-E00C-4ECF-A4C7-64A3E9346530}" type="presOf" srcId="{68838C34-4D02-49F8-ADD7-BFA90D87B7EA}" destId="{69C28D3B-E083-42DF-9EA0-916CA12125A9}" srcOrd="0" destOrd="0" presId="urn:microsoft.com/office/officeart/2005/8/layout/hProcess4"/>
    <dgm:cxn modelId="{86F910E7-C9D0-48E5-A3A3-C70127E96FC1}" srcId="{F6D27D1B-CDCB-481F-B8FA-AB31B2A119DE}" destId="{0B00F5A8-A0EF-4111-9D86-004317B4F49E}" srcOrd="0" destOrd="0" parTransId="{EC916B99-8D26-4265-B7BE-BB461C68DA5C}" sibTransId="{CE48C676-980A-4BAC-A3C8-9ABC315DAE51}"/>
    <dgm:cxn modelId="{F33813B6-2E0A-48C6-B652-D584C9AE2401}" type="presOf" srcId="{C58E6EB1-BF0F-4EB1-876F-EEA0691DAA46}" destId="{69C28D3B-E083-42DF-9EA0-916CA12125A9}" srcOrd="0" destOrd="3" presId="urn:microsoft.com/office/officeart/2005/8/layout/hProcess4"/>
    <dgm:cxn modelId="{ECE9152A-59A8-4A3A-9D34-DB38A074F636}" srcId="{0E9DE493-19D7-4EC9-97C9-5F26233F1106}" destId="{58828492-5CEF-4AFE-95CB-5D7E6A18158B}" srcOrd="2" destOrd="0" parTransId="{F664BA43-1B81-496F-A04E-CE4B4A525697}" sibTransId="{2D386477-EC66-449A-8D41-5F8A212C3D8E}"/>
    <dgm:cxn modelId="{792CF8D9-766B-49FE-B851-31297691E0C7}" type="presOf" srcId="{AB2E8498-CC81-452F-A895-08F3845AA347}" destId="{96015622-8A46-45CF-A72A-2856B699B374}" srcOrd="0" destOrd="0" presId="urn:microsoft.com/office/officeart/2005/8/layout/hProcess4"/>
    <dgm:cxn modelId="{2D5B3E3B-3EE5-4072-933E-27DF5400591C}" srcId="{FB986F71-3126-4196-BD30-74AEDC39A1CA}" destId="{AB2E8498-CC81-452F-A895-08F3845AA347}" srcOrd="0" destOrd="0" parTransId="{4C65E2C8-0CBB-4D8C-AD60-6B0105C62B84}" sibTransId="{9A1F3304-AA9E-4FBC-89BA-9095C80E47C9}"/>
    <dgm:cxn modelId="{7BE7AED0-385C-460E-A868-06962FF7BF4D}" type="presParOf" srcId="{3960CFF8-4383-4382-8D6D-F2A00F508E8D}" destId="{366CFF54-5C8F-47F9-BFD8-D9AF3EADDA3E}" srcOrd="0" destOrd="0" presId="urn:microsoft.com/office/officeart/2005/8/layout/hProcess4"/>
    <dgm:cxn modelId="{7C708C67-6B57-4F62-BFC8-44484A4BB8C4}" type="presParOf" srcId="{3960CFF8-4383-4382-8D6D-F2A00F508E8D}" destId="{13688FBD-4079-41FE-A6A2-B5B0F293E6BF}" srcOrd="1" destOrd="0" presId="urn:microsoft.com/office/officeart/2005/8/layout/hProcess4"/>
    <dgm:cxn modelId="{697CCE2B-9683-4DC0-A208-89C15D73093F}" type="presParOf" srcId="{3960CFF8-4383-4382-8D6D-F2A00F508E8D}" destId="{224851B6-C14D-49DE-883B-A13003DA4601}" srcOrd="2" destOrd="0" presId="urn:microsoft.com/office/officeart/2005/8/layout/hProcess4"/>
    <dgm:cxn modelId="{FB980B6C-7B77-4691-82C5-788FE8D96E48}" type="presParOf" srcId="{224851B6-C14D-49DE-883B-A13003DA4601}" destId="{1439717B-283C-48FF-AF62-1990F52B6512}" srcOrd="0" destOrd="0" presId="urn:microsoft.com/office/officeart/2005/8/layout/hProcess4"/>
    <dgm:cxn modelId="{77B1C0E7-D435-456C-A00F-39975DCDAA0B}" type="presParOf" srcId="{1439717B-283C-48FF-AF62-1990F52B6512}" destId="{BCCE6711-D1D8-4B2C-917E-41AB5A6114A8}" srcOrd="0" destOrd="0" presId="urn:microsoft.com/office/officeart/2005/8/layout/hProcess4"/>
    <dgm:cxn modelId="{983A13E1-DBFA-4048-8932-72A07B33F957}" type="presParOf" srcId="{1439717B-283C-48FF-AF62-1990F52B6512}" destId="{96015622-8A46-45CF-A72A-2856B699B374}" srcOrd="1" destOrd="0" presId="urn:microsoft.com/office/officeart/2005/8/layout/hProcess4"/>
    <dgm:cxn modelId="{9E4D9DC2-5878-4DF4-8197-C19BA06D0937}" type="presParOf" srcId="{1439717B-283C-48FF-AF62-1990F52B6512}" destId="{BFE859F2-A9E8-4F95-9161-8EC68F2D30C4}" srcOrd="2" destOrd="0" presId="urn:microsoft.com/office/officeart/2005/8/layout/hProcess4"/>
    <dgm:cxn modelId="{5175F6D1-9CB0-4593-BAC3-692D80EF050C}" type="presParOf" srcId="{1439717B-283C-48FF-AF62-1990F52B6512}" destId="{E18C6CF4-EDEB-4539-A36D-E0355B626199}" srcOrd="3" destOrd="0" presId="urn:microsoft.com/office/officeart/2005/8/layout/hProcess4"/>
    <dgm:cxn modelId="{43BDCF09-31AC-43B0-805E-DD1025F260DD}" type="presParOf" srcId="{1439717B-283C-48FF-AF62-1990F52B6512}" destId="{D9FCD5E9-9E94-4534-BAB4-3DB8EB44E7D0}" srcOrd="4" destOrd="0" presId="urn:microsoft.com/office/officeart/2005/8/layout/hProcess4"/>
    <dgm:cxn modelId="{6A5928FD-0A79-4F7E-879C-5F088F4602E9}" type="presParOf" srcId="{224851B6-C14D-49DE-883B-A13003DA4601}" destId="{6A63D16E-EEE6-4267-97EA-5AD7D2BC4E84}" srcOrd="1" destOrd="0" presId="urn:microsoft.com/office/officeart/2005/8/layout/hProcess4"/>
    <dgm:cxn modelId="{1C0B2966-A4D5-49CC-B7F2-A121C5C9817C}" type="presParOf" srcId="{224851B6-C14D-49DE-883B-A13003DA4601}" destId="{59BAED1E-A4FE-4FA3-8716-57917AF47F38}" srcOrd="2" destOrd="0" presId="urn:microsoft.com/office/officeart/2005/8/layout/hProcess4"/>
    <dgm:cxn modelId="{FE2DC098-A539-4BB8-8D74-C108718A6D23}" type="presParOf" srcId="{59BAED1E-A4FE-4FA3-8716-57917AF47F38}" destId="{5C833856-7FAF-4B27-932C-67C7D08339F2}" srcOrd="0" destOrd="0" presId="urn:microsoft.com/office/officeart/2005/8/layout/hProcess4"/>
    <dgm:cxn modelId="{16AAA183-E1A3-4ECF-997A-81333DC4EFCA}" type="presParOf" srcId="{59BAED1E-A4FE-4FA3-8716-57917AF47F38}" destId="{E83793B4-2C5C-4D90-82FA-E5EE4745664D}" srcOrd="1" destOrd="0" presId="urn:microsoft.com/office/officeart/2005/8/layout/hProcess4"/>
    <dgm:cxn modelId="{A310F834-0A95-4F4E-9CFF-8ED098D6F853}" type="presParOf" srcId="{59BAED1E-A4FE-4FA3-8716-57917AF47F38}" destId="{67FFE978-6FBE-4424-80BE-B9E4B4DD0695}" srcOrd="2" destOrd="0" presId="urn:microsoft.com/office/officeart/2005/8/layout/hProcess4"/>
    <dgm:cxn modelId="{FC3C9877-F1AB-4630-B09D-E2422D71C1B2}" type="presParOf" srcId="{59BAED1E-A4FE-4FA3-8716-57917AF47F38}" destId="{029D1FDE-4DD7-4FA5-8C70-0C747477B66C}" srcOrd="3" destOrd="0" presId="urn:microsoft.com/office/officeart/2005/8/layout/hProcess4"/>
    <dgm:cxn modelId="{0C23CC14-2827-4D42-B3F2-24A9658D4CA9}" type="presParOf" srcId="{59BAED1E-A4FE-4FA3-8716-57917AF47F38}" destId="{C2556EF6-41FF-46C6-8829-911BFA533FFE}" srcOrd="4" destOrd="0" presId="urn:microsoft.com/office/officeart/2005/8/layout/hProcess4"/>
    <dgm:cxn modelId="{03B78875-546F-4B9E-B138-1C0FF132346D}" type="presParOf" srcId="{224851B6-C14D-49DE-883B-A13003DA4601}" destId="{DC2A0ADB-DCE3-4BF4-9952-0394865777AC}" srcOrd="3" destOrd="0" presId="urn:microsoft.com/office/officeart/2005/8/layout/hProcess4"/>
    <dgm:cxn modelId="{470A6CA6-A9CE-464F-84DB-5DC13565A2C8}" type="presParOf" srcId="{224851B6-C14D-49DE-883B-A13003DA4601}" destId="{A874A3A3-A340-4ABC-99B5-7529D4415335}" srcOrd="4" destOrd="0" presId="urn:microsoft.com/office/officeart/2005/8/layout/hProcess4"/>
    <dgm:cxn modelId="{F6B1C4DA-988E-4055-9765-306F5A98CD06}" type="presParOf" srcId="{A874A3A3-A340-4ABC-99B5-7529D4415335}" destId="{14032C0B-60AE-432B-A713-F993D1C4BA8F}" srcOrd="0" destOrd="0" presId="urn:microsoft.com/office/officeart/2005/8/layout/hProcess4"/>
    <dgm:cxn modelId="{F9FB30AF-82A1-4872-8383-99625B6C2D69}" type="presParOf" srcId="{A874A3A3-A340-4ABC-99B5-7529D4415335}" destId="{69C28D3B-E083-42DF-9EA0-916CA12125A9}" srcOrd="1" destOrd="0" presId="urn:microsoft.com/office/officeart/2005/8/layout/hProcess4"/>
    <dgm:cxn modelId="{16665CFF-3E48-4ABD-A683-4C6BF569EDAE}" type="presParOf" srcId="{A874A3A3-A340-4ABC-99B5-7529D4415335}" destId="{843715D2-C2C2-41EB-BDA3-21230FBA46DB}" srcOrd="2" destOrd="0" presId="urn:microsoft.com/office/officeart/2005/8/layout/hProcess4"/>
    <dgm:cxn modelId="{A27E2538-F421-4EB9-A2F6-3C451A831951}" type="presParOf" srcId="{A874A3A3-A340-4ABC-99B5-7529D4415335}" destId="{047F5837-10E2-4FFC-A492-DB8A19EF48CA}" srcOrd="3" destOrd="0" presId="urn:microsoft.com/office/officeart/2005/8/layout/hProcess4"/>
    <dgm:cxn modelId="{043CCFDB-C988-4DED-8C9A-2A3B586895E5}" type="presParOf" srcId="{A874A3A3-A340-4ABC-99B5-7529D4415335}" destId="{7D6A154D-27BB-4CCE-9250-BCDD2CD5C383}" srcOrd="4" destOrd="0" presId="urn:microsoft.com/office/officeart/2005/8/layout/h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E9DE493-19D7-4EC9-97C9-5F26233F1106}" type="doc">
      <dgm:prSet loTypeId="urn:microsoft.com/office/officeart/2005/8/layout/hProcess4" loCatId="process" qsTypeId="urn:microsoft.com/office/officeart/2005/8/quickstyle/simple5" qsCatId="simple" csTypeId="urn:microsoft.com/office/officeart/2005/8/colors/accent1_5" csCatId="accent1" phldr="1"/>
      <dgm:spPr/>
      <dgm:t>
        <a:bodyPr/>
        <a:lstStyle/>
        <a:p>
          <a:endParaRPr lang="en-US"/>
        </a:p>
      </dgm:t>
    </dgm:pt>
    <dgm:pt modelId="{FB986F71-3126-4196-BD30-74AEDC39A1CA}">
      <dgm:prSet phldrT="[Text]"/>
      <dgm:spPr/>
      <dgm:t>
        <a:bodyPr/>
        <a:lstStyle/>
        <a:p>
          <a:r>
            <a:rPr lang="en-US" dirty="0" smtClean="0"/>
            <a:t>DEFENDANT FAILED TO</a:t>
          </a:r>
          <a:endParaRPr lang="en-US" dirty="0"/>
        </a:p>
      </dgm:t>
    </dgm:pt>
    <dgm:pt modelId="{9B3CE34A-9B3E-4D5F-94E0-DFBB94FF5A03}" type="parTrans" cxnId="{1423FC72-83C7-4510-8021-28EAEA493E68}">
      <dgm:prSet/>
      <dgm:spPr/>
      <dgm:t>
        <a:bodyPr/>
        <a:lstStyle/>
        <a:p>
          <a:endParaRPr lang="en-US"/>
        </a:p>
      </dgm:t>
    </dgm:pt>
    <dgm:pt modelId="{D0B150DF-3AA4-454C-8652-25880449C422}" type="sibTrans" cxnId="{1423FC72-83C7-4510-8021-28EAEA493E68}">
      <dgm:prSet/>
      <dgm:spPr/>
      <dgm:t>
        <a:bodyPr/>
        <a:lstStyle/>
        <a:p>
          <a:endParaRPr lang="en-US"/>
        </a:p>
      </dgm:t>
    </dgm:pt>
    <dgm:pt modelId="{AB2E8498-CC81-452F-A895-08F3845AA347}">
      <dgm:prSet phldrT="[Text]"/>
      <dgm:spPr/>
      <dgm:t>
        <a:bodyPr/>
        <a:lstStyle/>
        <a:p>
          <a:r>
            <a:rPr lang="en-US" b="1" dirty="0" smtClean="0"/>
            <a:t>Ticket Issued</a:t>
          </a:r>
          <a:endParaRPr lang="en-US" b="1" dirty="0"/>
        </a:p>
      </dgm:t>
    </dgm:pt>
    <dgm:pt modelId="{4C65E2C8-0CBB-4D8C-AD60-6B0105C62B84}" type="parTrans" cxnId="{2D5B3E3B-3EE5-4072-933E-27DF5400591C}">
      <dgm:prSet/>
      <dgm:spPr/>
      <dgm:t>
        <a:bodyPr/>
        <a:lstStyle/>
        <a:p>
          <a:endParaRPr lang="en-US"/>
        </a:p>
      </dgm:t>
    </dgm:pt>
    <dgm:pt modelId="{9A1F3304-AA9E-4FBC-89BA-9095C80E47C9}" type="sibTrans" cxnId="{2D5B3E3B-3EE5-4072-933E-27DF5400591C}">
      <dgm:prSet/>
      <dgm:spPr/>
      <dgm:t>
        <a:bodyPr/>
        <a:lstStyle/>
        <a:p>
          <a:endParaRPr lang="en-US"/>
        </a:p>
      </dgm:t>
    </dgm:pt>
    <dgm:pt modelId="{F6D27D1B-CDCB-481F-B8FA-AB31B2A119DE}">
      <dgm:prSet phldrT="[Text]"/>
      <dgm:spPr/>
      <dgm:t>
        <a:bodyPr/>
        <a:lstStyle/>
        <a:p>
          <a:r>
            <a:rPr lang="en-US" dirty="0" smtClean="0"/>
            <a:t>Result</a:t>
          </a:r>
          <a:endParaRPr lang="en-US" dirty="0"/>
        </a:p>
      </dgm:t>
    </dgm:pt>
    <dgm:pt modelId="{8A7BF306-8E53-4B16-9E7E-A79AE3DF6BE2}" type="parTrans" cxnId="{A63D53AC-541A-4D09-9620-8B1C8D7B91DE}">
      <dgm:prSet/>
      <dgm:spPr/>
      <dgm:t>
        <a:bodyPr/>
        <a:lstStyle/>
        <a:p>
          <a:endParaRPr lang="en-US"/>
        </a:p>
      </dgm:t>
    </dgm:pt>
    <dgm:pt modelId="{7AEB6639-3258-49E8-8B1F-B4A9C61922BE}" type="sibTrans" cxnId="{A63D53AC-541A-4D09-9620-8B1C8D7B91DE}">
      <dgm:prSet/>
      <dgm:spPr/>
      <dgm:t>
        <a:bodyPr/>
        <a:lstStyle/>
        <a:p>
          <a:endParaRPr lang="en-US"/>
        </a:p>
      </dgm:t>
    </dgm:pt>
    <dgm:pt modelId="{0B00F5A8-A0EF-4111-9D86-004317B4F49E}">
      <dgm:prSet phldrT="[Text]"/>
      <dgm:spPr/>
      <dgm:t>
        <a:bodyPr/>
        <a:lstStyle/>
        <a:p>
          <a:r>
            <a:rPr lang="en-US" dirty="0" smtClean="0"/>
            <a:t>Appear in Court</a:t>
          </a:r>
          <a:endParaRPr lang="en-US" dirty="0"/>
        </a:p>
      </dgm:t>
    </dgm:pt>
    <dgm:pt modelId="{EC916B99-8D26-4265-B7BE-BB461C68DA5C}" type="parTrans" cxnId="{86F910E7-C9D0-48E5-A3A3-C70127E96FC1}">
      <dgm:prSet/>
      <dgm:spPr/>
      <dgm:t>
        <a:bodyPr/>
        <a:lstStyle/>
        <a:p>
          <a:endParaRPr lang="en-US"/>
        </a:p>
      </dgm:t>
    </dgm:pt>
    <dgm:pt modelId="{CE48C676-980A-4BAC-A3C8-9ABC315DAE51}" type="sibTrans" cxnId="{86F910E7-C9D0-48E5-A3A3-C70127E96FC1}">
      <dgm:prSet/>
      <dgm:spPr/>
      <dgm:t>
        <a:bodyPr/>
        <a:lstStyle/>
        <a:p>
          <a:endParaRPr lang="en-US"/>
        </a:p>
      </dgm:t>
    </dgm:pt>
    <dgm:pt modelId="{58828492-5CEF-4AFE-95CB-5D7E6A18158B}">
      <dgm:prSet phldrT="[Text]"/>
      <dgm:spPr/>
      <dgm:t>
        <a:bodyPr/>
        <a:lstStyle/>
        <a:p>
          <a:r>
            <a:rPr lang="en-US" dirty="0" smtClean="0"/>
            <a:t>Filed until can clear </a:t>
          </a:r>
          <a:r>
            <a:rPr lang="en-US" dirty="0" err="1" smtClean="0"/>
            <a:t>OJ</a:t>
          </a:r>
          <a:r>
            <a:rPr lang="en-US" dirty="0" smtClean="0"/>
            <a:t>/W</a:t>
          </a:r>
          <a:endParaRPr lang="en-US" dirty="0"/>
        </a:p>
      </dgm:t>
    </dgm:pt>
    <dgm:pt modelId="{F664BA43-1B81-496F-A04E-CE4B4A525697}" type="parTrans" cxnId="{ECE9152A-59A8-4A3A-9D34-DB38A074F636}">
      <dgm:prSet/>
      <dgm:spPr/>
      <dgm:t>
        <a:bodyPr/>
        <a:lstStyle/>
        <a:p>
          <a:endParaRPr lang="en-US"/>
        </a:p>
      </dgm:t>
    </dgm:pt>
    <dgm:pt modelId="{2D386477-EC66-449A-8D41-5F8A212C3D8E}" type="sibTrans" cxnId="{ECE9152A-59A8-4A3A-9D34-DB38A074F636}">
      <dgm:prSet/>
      <dgm:spPr/>
      <dgm:t>
        <a:bodyPr/>
        <a:lstStyle/>
        <a:p>
          <a:endParaRPr lang="en-US"/>
        </a:p>
      </dgm:t>
    </dgm:pt>
    <dgm:pt modelId="{68838C34-4D02-49F8-ADD7-BFA90D87B7EA}">
      <dgm:prSet phldrT="[Text]"/>
      <dgm:spPr/>
      <dgm:t>
        <a:bodyPr/>
        <a:lstStyle/>
        <a:p>
          <a:r>
            <a:rPr lang="en-US" dirty="0" smtClean="0"/>
            <a:t>Bench Warrant is issued</a:t>
          </a:r>
          <a:endParaRPr lang="en-US" dirty="0"/>
        </a:p>
      </dgm:t>
    </dgm:pt>
    <dgm:pt modelId="{F2AD00AD-6A23-4C89-A107-68EF5D1F0B94}" type="parTrans" cxnId="{4143D757-8617-4C89-8322-E3B29A1874AF}">
      <dgm:prSet/>
      <dgm:spPr/>
      <dgm:t>
        <a:bodyPr/>
        <a:lstStyle/>
        <a:p>
          <a:endParaRPr lang="en-US"/>
        </a:p>
      </dgm:t>
    </dgm:pt>
    <dgm:pt modelId="{FFC4FCE7-6F2F-4F91-A74A-7C4C32A81657}" type="sibTrans" cxnId="{4143D757-8617-4C89-8322-E3B29A1874AF}">
      <dgm:prSet/>
      <dgm:spPr/>
      <dgm:t>
        <a:bodyPr/>
        <a:lstStyle/>
        <a:p>
          <a:endParaRPr lang="en-US"/>
        </a:p>
      </dgm:t>
    </dgm:pt>
    <dgm:pt modelId="{65B6D8B9-E558-4264-B37F-7B4B2A8896DF}">
      <dgm:prSet phldrT="[Text]"/>
      <dgm:spPr/>
      <dgm:t>
        <a:bodyPr/>
        <a:lstStyle/>
        <a:p>
          <a:r>
            <a:rPr lang="en-US" dirty="0" smtClean="0"/>
            <a:t>Pay fine</a:t>
          </a:r>
          <a:endParaRPr lang="en-US" dirty="0"/>
        </a:p>
      </dgm:t>
    </dgm:pt>
    <dgm:pt modelId="{04F5A724-3AA7-4E78-B992-BCB3E916993F}" type="parTrans" cxnId="{CA96E113-7151-48C8-B4D5-7AA211772CC8}">
      <dgm:prSet/>
      <dgm:spPr/>
      <dgm:t>
        <a:bodyPr/>
        <a:lstStyle/>
        <a:p>
          <a:endParaRPr lang="en-US"/>
        </a:p>
      </dgm:t>
    </dgm:pt>
    <dgm:pt modelId="{370A79FF-9957-49E1-811F-78AB198DD9E0}" type="sibTrans" cxnId="{CA96E113-7151-48C8-B4D5-7AA211772CC8}">
      <dgm:prSet/>
      <dgm:spPr/>
      <dgm:t>
        <a:bodyPr/>
        <a:lstStyle/>
        <a:p>
          <a:endParaRPr lang="en-US"/>
        </a:p>
      </dgm:t>
    </dgm:pt>
    <dgm:pt modelId="{46876F75-9975-4C24-859A-05D9006EF5B5}">
      <dgm:prSet phldrT="[Text]"/>
      <dgm:spPr/>
      <dgm:t>
        <a:bodyPr/>
        <a:lstStyle/>
        <a:p>
          <a:r>
            <a:rPr lang="en-US" dirty="0" smtClean="0"/>
            <a:t>Complete other sentencing conditions/Court order</a:t>
          </a:r>
          <a:endParaRPr lang="en-US" dirty="0"/>
        </a:p>
      </dgm:t>
    </dgm:pt>
    <dgm:pt modelId="{60612C8C-CCAD-40A8-8D6E-5EF7F62FD483}" type="parTrans" cxnId="{A771E7C2-4618-4230-ACEF-A59BD10F7619}">
      <dgm:prSet/>
      <dgm:spPr/>
      <dgm:t>
        <a:bodyPr/>
        <a:lstStyle/>
        <a:p>
          <a:endParaRPr lang="en-US"/>
        </a:p>
      </dgm:t>
    </dgm:pt>
    <dgm:pt modelId="{ED070156-DE88-4C06-9601-0539F6470D1A}" type="sibTrans" cxnId="{A771E7C2-4618-4230-ACEF-A59BD10F7619}">
      <dgm:prSet/>
      <dgm:spPr/>
      <dgm:t>
        <a:bodyPr/>
        <a:lstStyle/>
        <a:p>
          <a:endParaRPr lang="en-US"/>
        </a:p>
      </dgm:t>
    </dgm:pt>
    <dgm:pt modelId="{17C4DA08-50F2-442C-9320-011FAE6034F4}">
      <dgm:prSet phldrT="[Text]"/>
      <dgm:spPr/>
      <dgm:t>
        <a:bodyPr/>
        <a:lstStyle/>
        <a:p>
          <a:r>
            <a:rPr lang="en-US" dirty="0" err="1" smtClean="0"/>
            <a:t>OJ</a:t>
          </a:r>
          <a:r>
            <a:rPr lang="en-US" dirty="0" smtClean="0"/>
            <a:t>/W is issued</a:t>
          </a:r>
          <a:endParaRPr lang="en-US" dirty="0"/>
        </a:p>
      </dgm:t>
    </dgm:pt>
    <dgm:pt modelId="{B7113B97-0D85-4CAD-814E-9571EE58A90D}" type="parTrans" cxnId="{10958E2D-77CD-4CC7-9A96-5B511E73C4B5}">
      <dgm:prSet/>
      <dgm:spPr/>
      <dgm:t>
        <a:bodyPr/>
        <a:lstStyle/>
        <a:p>
          <a:endParaRPr lang="en-US"/>
        </a:p>
      </dgm:t>
    </dgm:pt>
    <dgm:pt modelId="{21D0B05F-2291-4DBA-9724-9C2532C59858}" type="sibTrans" cxnId="{10958E2D-77CD-4CC7-9A96-5B511E73C4B5}">
      <dgm:prSet/>
      <dgm:spPr/>
      <dgm:t>
        <a:bodyPr/>
        <a:lstStyle/>
        <a:p>
          <a:endParaRPr lang="en-US"/>
        </a:p>
      </dgm:t>
    </dgm:pt>
    <dgm:pt modelId="{72D92247-A303-4ABF-973B-236700E03F11}">
      <dgm:prSet phldrT="[Text]"/>
      <dgm:spPr/>
      <dgm:t>
        <a:bodyPr/>
        <a:lstStyle/>
        <a:p>
          <a:r>
            <a:rPr lang="en-US" dirty="0" smtClean="0"/>
            <a:t>$30.00 fee assessed</a:t>
          </a:r>
          <a:endParaRPr lang="en-US" dirty="0"/>
        </a:p>
      </dgm:t>
    </dgm:pt>
    <dgm:pt modelId="{A207F463-A740-44ED-A6EF-DFEB903D0AB3}" type="parTrans" cxnId="{539B2F81-E0BC-45D0-8361-F18EE92EDFAA}">
      <dgm:prSet/>
      <dgm:spPr/>
      <dgm:t>
        <a:bodyPr/>
        <a:lstStyle/>
        <a:p>
          <a:endParaRPr lang="en-US"/>
        </a:p>
      </dgm:t>
    </dgm:pt>
    <dgm:pt modelId="{9776778C-EC31-47F2-AC08-462D00C297D8}" type="sibTrans" cxnId="{539B2F81-E0BC-45D0-8361-F18EE92EDFAA}">
      <dgm:prSet/>
      <dgm:spPr/>
      <dgm:t>
        <a:bodyPr/>
        <a:lstStyle/>
        <a:p>
          <a:endParaRPr lang="en-US"/>
        </a:p>
      </dgm:t>
    </dgm:pt>
    <dgm:pt modelId="{C58E6EB1-BF0F-4EB1-876F-EEA0691DAA46}">
      <dgm:prSet phldrT="[Text]"/>
      <dgm:spPr/>
      <dgm:t>
        <a:bodyPr/>
        <a:lstStyle/>
        <a:p>
          <a:r>
            <a:rPr lang="en-US" dirty="0" err="1" smtClean="0"/>
            <a:t>OJ</a:t>
          </a:r>
          <a:r>
            <a:rPr lang="en-US" dirty="0" smtClean="0"/>
            <a:t>/W forwarded to DMV</a:t>
          </a:r>
          <a:endParaRPr lang="en-US" dirty="0"/>
        </a:p>
      </dgm:t>
    </dgm:pt>
    <dgm:pt modelId="{7E098331-1BA9-4843-847C-93DF26D2D7E1}" type="parTrans" cxnId="{F0ED9892-C887-4091-B657-B1E6349AD8BD}">
      <dgm:prSet/>
      <dgm:spPr/>
      <dgm:t>
        <a:bodyPr/>
        <a:lstStyle/>
        <a:p>
          <a:endParaRPr lang="en-US"/>
        </a:p>
      </dgm:t>
    </dgm:pt>
    <dgm:pt modelId="{B6857348-5AE0-4FC1-9E2A-1938C784BBEA}" type="sibTrans" cxnId="{F0ED9892-C887-4091-B657-B1E6349AD8BD}">
      <dgm:prSet/>
      <dgm:spPr/>
      <dgm:t>
        <a:bodyPr/>
        <a:lstStyle/>
        <a:p>
          <a:endParaRPr lang="en-US"/>
        </a:p>
      </dgm:t>
    </dgm:pt>
    <dgm:pt modelId="{E982E777-465A-4751-B797-C1DCC9C1FE14}">
      <dgm:prSet phldrT="[Text]"/>
      <dgm:spPr/>
      <dgm:t>
        <a:bodyPr/>
        <a:lstStyle/>
        <a:p>
          <a:r>
            <a:rPr lang="en-US" b="1" dirty="0" smtClean="0"/>
            <a:t>Summons/Mandatory Appearance</a:t>
          </a:r>
          <a:endParaRPr lang="en-US" b="1" dirty="0"/>
        </a:p>
      </dgm:t>
    </dgm:pt>
    <dgm:pt modelId="{0DE41A83-F0F2-47AA-837D-D658FC0372AA}" type="parTrans" cxnId="{668FE474-1BC3-48B6-B6CC-5B5962948DCC}">
      <dgm:prSet/>
      <dgm:spPr/>
      <dgm:t>
        <a:bodyPr/>
        <a:lstStyle/>
        <a:p>
          <a:endParaRPr lang="en-US"/>
        </a:p>
      </dgm:t>
    </dgm:pt>
    <dgm:pt modelId="{AA33657F-AD5F-4283-8A12-53ECC9AB8C9B}" type="sibTrans" cxnId="{668FE474-1BC3-48B6-B6CC-5B5962948DCC}">
      <dgm:prSet/>
      <dgm:spPr/>
      <dgm:t>
        <a:bodyPr/>
        <a:lstStyle/>
        <a:p>
          <a:endParaRPr lang="en-US"/>
        </a:p>
      </dgm:t>
    </dgm:pt>
    <dgm:pt modelId="{C55D9474-839F-406A-AFC3-2D6175DEDEE0}">
      <dgm:prSet phldrT="[Text]"/>
      <dgm:spPr/>
      <dgm:t>
        <a:bodyPr/>
        <a:lstStyle/>
        <a:p>
          <a:r>
            <a:rPr lang="en-US" dirty="0" err="1" smtClean="0"/>
            <a:t>OJ</a:t>
          </a:r>
          <a:r>
            <a:rPr lang="en-US" dirty="0" smtClean="0"/>
            <a:t>/</a:t>
          </a:r>
          <a:r>
            <a:rPr lang="en-US" dirty="0" err="1" smtClean="0"/>
            <a:t>WFees</a:t>
          </a:r>
          <a:r>
            <a:rPr lang="en-US" dirty="0" smtClean="0"/>
            <a:t> are separate from bench warrant &amp; bonding fees</a:t>
          </a:r>
          <a:endParaRPr lang="en-US" dirty="0"/>
        </a:p>
      </dgm:t>
    </dgm:pt>
    <dgm:pt modelId="{EFED635D-B57C-44E7-AC7E-2D278770E7D1}" type="parTrans" cxnId="{ED7BD21E-2EC9-4C1C-9720-193E34911CDA}">
      <dgm:prSet/>
      <dgm:spPr/>
      <dgm:t>
        <a:bodyPr/>
        <a:lstStyle/>
        <a:p>
          <a:endParaRPr lang="en-US"/>
        </a:p>
      </dgm:t>
    </dgm:pt>
    <dgm:pt modelId="{94BCAC04-B45D-428E-A981-5D2D7B926D41}" type="sibTrans" cxnId="{ED7BD21E-2EC9-4C1C-9720-193E34911CDA}">
      <dgm:prSet/>
      <dgm:spPr/>
      <dgm:t>
        <a:bodyPr/>
        <a:lstStyle/>
        <a:p>
          <a:endParaRPr lang="en-US"/>
        </a:p>
      </dgm:t>
    </dgm:pt>
    <dgm:pt modelId="{3960CFF8-4383-4382-8D6D-F2A00F508E8D}" type="pres">
      <dgm:prSet presAssocID="{0E9DE493-19D7-4EC9-97C9-5F26233F1106}" presName="Name0" presStyleCnt="0">
        <dgm:presLayoutVars>
          <dgm:dir/>
          <dgm:animLvl val="lvl"/>
          <dgm:resizeHandles val="exact"/>
        </dgm:presLayoutVars>
      </dgm:prSet>
      <dgm:spPr/>
      <dgm:t>
        <a:bodyPr/>
        <a:lstStyle/>
        <a:p>
          <a:endParaRPr lang="en-US"/>
        </a:p>
      </dgm:t>
    </dgm:pt>
    <dgm:pt modelId="{366CFF54-5C8F-47F9-BFD8-D9AF3EADDA3E}" type="pres">
      <dgm:prSet presAssocID="{0E9DE493-19D7-4EC9-97C9-5F26233F1106}" presName="tSp" presStyleCnt="0"/>
      <dgm:spPr/>
    </dgm:pt>
    <dgm:pt modelId="{13688FBD-4079-41FE-A6A2-B5B0F293E6BF}" type="pres">
      <dgm:prSet presAssocID="{0E9DE493-19D7-4EC9-97C9-5F26233F1106}" presName="bSp" presStyleCnt="0"/>
      <dgm:spPr/>
    </dgm:pt>
    <dgm:pt modelId="{224851B6-C14D-49DE-883B-A13003DA4601}" type="pres">
      <dgm:prSet presAssocID="{0E9DE493-19D7-4EC9-97C9-5F26233F1106}" presName="process" presStyleCnt="0"/>
      <dgm:spPr/>
    </dgm:pt>
    <dgm:pt modelId="{1439717B-283C-48FF-AF62-1990F52B6512}" type="pres">
      <dgm:prSet presAssocID="{FB986F71-3126-4196-BD30-74AEDC39A1CA}" presName="composite1" presStyleCnt="0"/>
      <dgm:spPr/>
    </dgm:pt>
    <dgm:pt modelId="{BCCE6711-D1D8-4B2C-917E-41AB5A6114A8}" type="pres">
      <dgm:prSet presAssocID="{FB986F71-3126-4196-BD30-74AEDC39A1CA}" presName="dummyNode1" presStyleLbl="node1" presStyleIdx="0" presStyleCnt="3"/>
      <dgm:spPr/>
    </dgm:pt>
    <dgm:pt modelId="{96015622-8A46-45CF-A72A-2856B699B374}" type="pres">
      <dgm:prSet presAssocID="{FB986F71-3126-4196-BD30-74AEDC39A1CA}" presName="childNode1" presStyleLbl="bgAcc1" presStyleIdx="0" presStyleCnt="3">
        <dgm:presLayoutVars>
          <dgm:bulletEnabled val="1"/>
        </dgm:presLayoutVars>
      </dgm:prSet>
      <dgm:spPr/>
      <dgm:t>
        <a:bodyPr/>
        <a:lstStyle/>
        <a:p>
          <a:endParaRPr lang="en-US"/>
        </a:p>
      </dgm:t>
    </dgm:pt>
    <dgm:pt modelId="{BFE859F2-A9E8-4F95-9161-8EC68F2D30C4}" type="pres">
      <dgm:prSet presAssocID="{FB986F71-3126-4196-BD30-74AEDC39A1CA}" presName="childNode1tx" presStyleLbl="bgAcc1" presStyleIdx="0" presStyleCnt="3">
        <dgm:presLayoutVars>
          <dgm:bulletEnabled val="1"/>
        </dgm:presLayoutVars>
      </dgm:prSet>
      <dgm:spPr/>
      <dgm:t>
        <a:bodyPr/>
        <a:lstStyle/>
        <a:p>
          <a:endParaRPr lang="en-US"/>
        </a:p>
      </dgm:t>
    </dgm:pt>
    <dgm:pt modelId="{E18C6CF4-EDEB-4539-A36D-E0355B626199}" type="pres">
      <dgm:prSet presAssocID="{FB986F71-3126-4196-BD30-74AEDC39A1CA}" presName="parentNode1" presStyleLbl="node1" presStyleIdx="0" presStyleCnt="3">
        <dgm:presLayoutVars>
          <dgm:chMax val="1"/>
          <dgm:bulletEnabled val="1"/>
        </dgm:presLayoutVars>
      </dgm:prSet>
      <dgm:spPr/>
      <dgm:t>
        <a:bodyPr/>
        <a:lstStyle/>
        <a:p>
          <a:endParaRPr lang="en-US"/>
        </a:p>
      </dgm:t>
    </dgm:pt>
    <dgm:pt modelId="{D9FCD5E9-9E94-4534-BAB4-3DB8EB44E7D0}" type="pres">
      <dgm:prSet presAssocID="{FB986F71-3126-4196-BD30-74AEDC39A1CA}" presName="connSite1" presStyleCnt="0"/>
      <dgm:spPr/>
    </dgm:pt>
    <dgm:pt modelId="{6A63D16E-EEE6-4267-97EA-5AD7D2BC4E84}" type="pres">
      <dgm:prSet presAssocID="{D0B150DF-3AA4-454C-8652-25880449C422}" presName="Name9" presStyleLbl="sibTrans2D1" presStyleIdx="0" presStyleCnt="2"/>
      <dgm:spPr/>
      <dgm:t>
        <a:bodyPr/>
        <a:lstStyle/>
        <a:p>
          <a:endParaRPr lang="en-US"/>
        </a:p>
      </dgm:t>
    </dgm:pt>
    <dgm:pt modelId="{59BAED1E-A4FE-4FA3-8716-57917AF47F38}" type="pres">
      <dgm:prSet presAssocID="{F6D27D1B-CDCB-481F-B8FA-AB31B2A119DE}" presName="composite2" presStyleCnt="0"/>
      <dgm:spPr/>
    </dgm:pt>
    <dgm:pt modelId="{5C833856-7FAF-4B27-932C-67C7D08339F2}" type="pres">
      <dgm:prSet presAssocID="{F6D27D1B-CDCB-481F-B8FA-AB31B2A119DE}" presName="dummyNode2" presStyleLbl="node1" presStyleIdx="0" presStyleCnt="3"/>
      <dgm:spPr/>
    </dgm:pt>
    <dgm:pt modelId="{E83793B4-2C5C-4D90-82FA-E5EE4745664D}" type="pres">
      <dgm:prSet presAssocID="{F6D27D1B-CDCB-481F-B8FA-AB31B2A119DE}" presName="childNode2" presStyleLbl="bgAcc1" presStyleIdx="1" presStyleCnt="3">
        <dgm:presLayoutVars>
          <dgm:bulletEnabled val="1"/>
        </dgm:presLayoutVars>
      </dgm:prSet>
      <dgm:spPr/>
      <dgm:t>
        <a:bodyPr/>
        <a:lstStyle/>
        <a:p>
          <a:endParaRPr lang="en-US"/>
        </a:p>
      </dgm:t>
    </dgm:pt>
    <dgm:pt modelId="{67FFE978-6FBE-4424-80BE-B9E4B4DD0695}" type="pres">
      <dgm:prSet presAssocID="{F6D27D1B-CDCB-481F-B8FA-AB31B2A119DE}" presName="childNode2tx" presStyleLbl="bgAcc1" presStyleIdx="1" presStyleCnt="3">
        <dgm:presLayoutVars>
          <dgm:bulletEnabled val="1"/>
        </dgm:presLayoutVars>
      </dgm:prSet>
      <dgm:spPr/>
      <dgm:t>
        <a:bodyPr/>
        <a:lstStyle/>
        <a:p>
          <a:endParaRPr lang="en-US"/>
        </a:p>
      </dgm:t>
    </dgm:pt>
    <dgm:pt modelId="{029D1FDE-4DD7-4FA5-8C70-0C747477B66C}" type="pres">
      <dgm:prSet presAssocID="{F6D27D1B-CDCB-481F-B8FA-AB31B2A119DE}" presName="parentNode2" presStyleLbl="node1" presStyleIdx="1" presStyleCnt="3">
        <dgm:presLayoutVars>
          <dgm:chMax val="0"/>
          <dgm:bulletEnabled val="1"/>
        </dgm:presLayoutVars>
      </dgm:prSet>
      <dgm:spPr/>
      <dgm:t>
        <a:bodyPr/>
        <a:lstStyle/>
        <a:p>
          <a:endParaRPr lang="en-US"/>
        </a:p>
      </dgm:t>
    </dgm:pt>
    <dgm:pt modelId="{C2556EF6-41FF-46C6-8829-911BFA533FFE}" type="pres">
      <dgm:prSet presAssocID="{F6D27D1B-CDCB-481F-B8FA-AB31B2A119DE}" presName="connSite2" presStyleCnt="0"/>
      <dgm:spPr/>
    </dgm:pt>
    <dgm:pt modelId="{DC2A0ADB-DCE3-4BF4-9952-0394865777AC}" type="pres">
      <dgm:prSet presAssocID="{7AEB6639-3258-49E8-8B1F-B4A9C61922BE}" presName="Name18" presStyleLbl="sibTrans2D1" presStyleIdx="1" presStyleCnt="2"/>
      <dgm:spPr/>
      <dgm:t>
        <a:bodyPr/>
        <a:lstStyle/>
        <a:p>
          <a:endParaRPr lang="en-US"/>
        </a:p>
      </dgm:t>
    </dgm:pt>
    <dgm:pt modelId="{A874A3A3-A340-4ABC-99B5-7529D4415335}" type="pres">
      <dgm:prSet presAssocID="{58828492-5CEF-4AFE-95CB-5D7E6A18158B}" presName="composite1" presStyleCnt="0"/>
      <dgm:spPr/>
    </dgm:pt>
    <dgm:pt modelId="{14032C0B-60AE-432B-A713-F993D1C4BA8F}" type="pres">
      <dgm:prSet presAssocID="{58828492-5CEF-4AFE-95CB-5D7E6A18158B}" presName="dummyNode1" presStyleLbl="node1" presStyleIdx="1" presStyleCnt="3"/>
      <dgm:spPr/>
    </dgm:pt>
    <dgm:pt modelId="{69C28D3B-E083-42DF-9EA0-916CA12125A9}" type="pres">
      <dgm:prSet presAssocID="{58828492-5CEF-4AFE-95CB-5D7E6A18158B}" presName="childNode1" presStyleLbl="bgAcc1" presStyleIdx="2" presStyleCnt="3">
        <dgm:presLayoutVars>
          <dgm:bulletEnabled val="1"/>
        </dgm:presLayoutVars>
      </dgm:prSet>
      <dgm:spPr/>
      <dgm:t>
        <a:bodyPr/>
        <a:lstStyle/>
        <a:p>
          <a:endParaRPr lang="en-US"/>
        </a:p>
      </dgm:t>
    </dgm:pt>
    <dgm:pt modelId="{843715D2-C2C2-41EB-BDA3-21230FBA46DB}" type="pres">
      <dgm:prSet presAssocID="{58828492-5CEF-4AFE-95CB-5D7E6A18158B}" presName="childNode1tx" presStyleLbl="bgAcc1" presStyleIdx="2" presStyleCnt="3">
        <dgm:presLayoutVars>
          <dgm:bulletEnabled val="1"/>
        </dgm:presLayoutVars>
      </dgm:prSet>
      <dgm:spPr/>
      <dgm:t>
        <a:bodyPr/>
        <a:lstStyle/>
        <a:p>
          <a:endParaRPr lang="en-US"/>
        </a:p>
      </dgm:t>
    </dgm:pt>
    <dgm:pt modelId="{047F5837-10E2-4FFC-A492-DB8A19EF48CA}" type="pres">
      <dgm:prSet presAssocID="{58828492-5CEF-4AFE-95CB-5D7E6A18158B}" presName="parentNode1" presStyleLbl="node1" presStyleIdx="2" presStyleCnt="3" custLinFactNeighborX="-3097" custLinFactNeighborY="56790">
        <dgm:presLayoutVars>
          <dgm:chMax val="1"/>
          <dgm:bulletEnabled val="1"/>
        </dgm:presLayoutVars>
      </dgm:prSet>
      <dgm:spPr/>
      <dgm:t>
        <a:bodyPr/>
        <a:lstStyle/>
        <a:p>
          <a:endParaRPr lang="en-US"/>
        </a:p>
      </dgm:t>
    </dgm:pt>
    <dgm:pt modelId="{7D6A154D-27BB-4CCE-9250-BCDD2CD5C383}" type="pres">
      <dgm:prSet presAssocID="{58828492-5CEF-4AFE-95CB-5D7E6A18158B}" presName="connSite1" presStyleCnt="0"/>
      <dgm:spPr/>
    </dgm:pt>
  </dgm:ptLst>
  <dgm:cxnLst>
    <dgm:cxn modelId="{A34803D4-9A13-4793-9F81-407BF9D6DDE3}" type="presOf" srcId="{C55D9474-839F-406A-AFC3-2D6175DEDEE0}" destId="{843715D2-C2C2-41EB-BDA3-21230FBA46DB}" srcOrd="1" destOrd="4" presId="urn:microsoft.com/office/officeart/2005/8/layout/hProcess4"/>
    <dgm:cxn modelId="{10958E2D-77CD-4CC7-9A96-5B511E73C4B5}" srcId="{58828492-5CEF-4AFE-95CB-5D7E6A18158B}" destId="{17C4DA08-50F2-442C-9320-011FAE6034F4}" srcOrd="1" destOrd="0" parTransId="{B7113B97-0D85-4CAD-814E-9571EE58A90D}" sibTransId="{21D0B05F-2291-4DBA-9724-9C2532C59858}"/>
    <dgm:cxn modelId="{1423FC72-83C7-4510-8021-28EAEA493E68}" srcId="{0E9DE493-19D7-4EC9-97C9-5F26233F1106}" destId="{FB986F71-3126-4196-BD30-74AEDC39A1CA}" srcOrd="0" destOrd="0" parTransId="{9B3CE34A-9B3E-4D5F-94E0-DFBB94FF5A03}" sibTransId="{D0B150DF-3AA4-454C-8652-25880449C422}"/>
    <dgm:cxn modelId="{64EEE647-C952-427F-B846-3E397588312D}" type="presOf" srcId="{F6D27D1B-CDCB-481F-B8FA-AB31B2A119DE}" destId="{029D1FDE-4DD7-4FA5-8C70-0C747477B66C}" srcOrd="0" destOrd="0" presId="urn:microsoft.com/office/officeart/2005/8/layout/hProcess4"/>
    <dgm:cxn modelId="{DEF277F2-237D-4913-B436-39FDFC5F124A}" type="presOf" srcId="{72D92247-A303-4ABF-973B-236700E03F11}" destId="{69C28D3B-E083-42DF-9EA0-916CA12125A9}" srcOrd="0" destOrd="2" presId="urn:microsoft.com/office/officeart/2005/8/layout/hProcess4"/>
    <dgm:cxn modelId="{668FE474-1BC3-48B6-B6CC-5B5962948DCC}" srcId="{AB2E8498-CC81-452F-A895-08F3845AA347}" destId="{E982E777-465A-4751-B797-C1DCC9C1FE14}" srcOrd="0" destOrd="0" parTransId="{0DE41A83-F0F2-47AA-837D-D658FC0372AA}" sibTransId="{AA33657F-AD5F-4283-8A12-53ECC9AB8C9B}"/>
    <dgm:cxn modelId="{F0ED9892-C887-4091-B657-B1E6349AD8BD}" srcId="{58828492-5CEF-4AFE-95CB-5D7E6A18158B}" destId="{C58E6EB1-BF0F-4EB1-876F-EEA0691DAA46}" srcOrd="3" destOrd="0" parTransId="{7E098331-1BA9-4843-847C-93DF26D2D7E1}" sibTransId="{B6857348-5AE0-4FC1-9E2A-1938C784BBEA}"/>
    <dgm:cxn modelId="{D7381D35-430C-40A0-A7DA-1E6130345559}" type="presOf" srcId="{E982E777-465A-4751-B797-C1DCC9C1FE14}" destId="{96015622-8A46-45CF-A72A-2856B699B374}" srcOrd="0" destOrd="1" presId="urn:microsoft.com/office/officeart/2005/8/layout/hProcess4"/>
    <dgm:cxn modelId="{5ADC56AD-D00B-402C-9599-45A4E646DD68}" type="presOf" srcId="{AB2E8498-CC81-452F-A895-08F3845AA347}" destId="{BFE859F2-A9E8-4F95-9161-8EC68F2D30C4}" srcOrd="1" destOrd="0" presId="urn:microsoft.com/office/officeart/2005/8/layout/hProcess4"/>
    <dgm:cxn modelId="{4143D757-8617-4C89-8322-E3B29A1874AF}" srcId="{58828492-5CEF-4AFE-95CB-5D7E6A18158B}" destId="{68838C34-4D02-49F8-ADD7-BFA90D87B7EA}" srcOrd="0" destOrd="0" parTransId="{F2AD00AD-6A23-4C89-A107-68EF5D1F0B94}" sibTransId="{FFC4FCE7-6F2F-4F91-A74A-7C4C32A81657}"/>
    <dgm:cxn modelId="{ED7BD21E-2EC9-4C1C-9720-193E34911CDA}" srcId="{58828492-5CEF-4AFE-95CB-5D7E6A18158B}" destId="{C55D9474-839F-406A-AFC3-2D6175DEDEE0}" srcOrd="4" destOrd="0" parTransId="{EFED635D-B57C-44E7-AC7E-2D278770E7D1}" sibTransId="{94BCAC04-B45D-428E-A981-5D2D7B926D41}"/>
    <dgm:cxn modelId="{4E3DB7EA-73D3-4CCF-A431-7D957CE21D66}" type="presOf" srcId="{C58E6EB1-BF0F-4EB1-876F-EEA0691DAA46}" destId="{843715D2-C2C2-41EB-BDA3-21230FBA46DB}" srcOrd="1" destOrd="3" presId="urn:microsoft.com/office/officeart/2005/8/layout/hProcess4"/>
    <dgm:cxn modelId="{FB39315E-4716-4B9D-B178-601469CE7653}" type="presOf" srcId="{FB986F71-3126-4196-BD30-74AEDC39A1CA}" destId="{E18C6CF4-EDEB-4539-A36D-E0355B626199}" srcOrd="0" destOrd="0" presId="urn:microsoft.com/office/officeart/2005/8/layout/hProcess4"/>
    <dgm:cxn modelId="{7CEB9473-77CC-4AA9-B68D-5989122CB8CF}" type="presOf" srcId="{0B00F5A8-A0EF-4111-9D86-004317B4F49E}" destId="{E83793B4-2C5C-4D90-82FA-E5EE4745664D}" srcOrd="0" destOrd="0" presId="urn:microsoft.com/office/officeart/2005/8/layout/hProcess4"/>
    <dgm:cxn modelId="{E77240E4-6153-4FFC-8051-C06645D55040}" type="presOf" srcId="{68838C34-4D02-49F8-ADD7-BFA90D87B7EA}" destId="{843715D2-C2C2-41EB-BDA3-21230FBA46DB}" srcOrd="1" destOrd="0" presId="urn:microsoft.com/office/officeart/2005/8/layout/hProcess4"/>
    <dgm:cxn modelId="{40A5FEAD-1ADA-4D47-8382-E75D270A8EAA}" type="presOf" srcId="{72D92247-A303-4ABF-973B-236700E03F11}" destId="{843715D2-C2C2-41EB-BDA3-21230FBA46DB}" srcOrd="1" destOrd="2" presId="urn:microsoft.com/office/officeart/2005/8/layout/hProcess4"/>
    <dgm:cxn modelId="{C1AAA657-A700-4738-A505-0DB2F331FB74}" type="presOf" srcId="{7AEB6639-3258-49E8-8B1F-B4A9C61922BE}" destId="{DC2A0ADB-DCE3-4BF4-9952-0394865777AC}" srcOrd="0" destOrd="0" presId="urn:microsoft.com/office/officeart/2005/8/layout/hProcess4"/>
    <dgm:cxn modelId="{539B2F81-E0BC-45D0-8361-F18EE92EDFAA}" srcId="{58828492-5CEF-4AFE-95CB-5D7E6A18158B}" destId="{72D92247-A303-4ABF-973B-236700E03F11}" srcOrd="2" destOrd="0" parTransId="{A207F463-A740-44ED-A6EF-DFEB903D0AB3}" sibTransId="{9776778C-EC31-47F2-AC08-462D00C297D8}"/>
    <dgm:cxn modelId="{30C2DE82-B130-45CE-8ED3-AA76EDCB710E}" type="presOf" srcId="{65B6D8B9-E558-4264-B37F-7B4B2A8896DF}" destId="{E83793B4-2C5C-4D90-82FA-E5EE4745664D}" srcOrd="0" destOrd="1" presId="urn:microsoft.com/office/officeart/2005/8/layout/hProcess4"/>
    <dgm:cxn modelId="{8B3103A1-5332-467D-8330-840301B66440}" type="presOf" srcId="{58828492-5CEF-4AFE-95CB-5D7E6A18158B}" destId="{047F5837-10E2-4FFC-A492-DB8A19EF48CA}" srcOrd="0" destOrd="0" presId="urn:microsoft.com/office/officeart/2005/8/layout/hProcess4"/>
    <dgm:cxn modelId="{7594AC33-1F56-441E-94B2-CABE50F7FED1}" type="presOf" srcId="{E982E777-465A-4751-B797-C1DCC9C1FE14}" destId="{BFE859F2-A9E8-4F95-9161-8EC68F2D30C4}" srcOrd="1" destOrd="1" presId="urn:microsoft.com/office/officeart/2005/8/layout/hProcess4"/>
    <dgm:cxn modelId="{13FE1FC1-4A61-400C-A40D-874E5BA889C0}" type="presOf" srcId="{68838C34-4D02-49F8-ADD7-BFA90D87B7EA}" destId="{69C28D3B-E083-42DF-9EA0-916CA12125A9}" srcOrd="0" destOrd="0" presId="urn:microsoft.com/office/officeart/2005/8/layout/hProcess4"/>
    <dgm:cxn modelId="{6BAF6F7B-06EC-4F98-886A-CB7E60CE9E1E}" type="presOf" srcId="{17C4DA08-50F2-442C-9320-011FAE6034F4}" destId="{69C28D3B-E083-42DF-9EA0-916CA12125A9}" srcOrd="0" destOrd="1" presId="urn:microsoft.com/office/officeart/2005/8/layout/hProcess4"/>
    <dgm:cxn modelId="{7D71867B-C5F0-4DF8-8A0E-C94B868BA7F6}" type="presOf" srcId="{0E9DE493-19D7-4EC9-97C9-5F26233F1106}" destId="{3960CFF8-4383-4382-8D6D-F2A00F508E8D}" srcOrd="0" destOrd="0" presId="urn:microsoft.com/office/officeart/2005/8/layout/hProcess4"/>
    <dgm:cxn modelId="{618A7305-2A16-437F-827B-BCEF76D7BD53}" type="presOf" srcId="{17C4DA08-50F2-442C-9320-011FAE6034F4}" destId="{843715D2-C2C2-41EB-BDA3-21230FBA46DB}" srcOrd="1" destOrd="1" presId="urn:microsoft.com/office/officeart/2005/8/layout/hProcess4"/>
    <dgm:cxn modelId="{1A830928-738B-41FD-AD9F-0CEE3A504F90}" type="presOf" srcId="{C58E6EB1-BF0F-4EB1-876F-EEA0691DAA46}" destId="{69C28D3B-E083-42DF-9EA0-916CA12125A9}" srcOrd="0" destOrd="3" presId="urn:microsoft.com/office/officeart/2005/8/layout/hProcess4"/>
    <dgm:cxn modelId="{A771E7C2-4618-4230-ACEF-A59BD10F7619}" srcId="{F6D27D1B-CDCB-481F-B8FA-AB31B2A119DE}" destId="{46876F75-9975-4C24-859A-05D9006EF5B5}" srcOrd="2" destOrd="0" parTransId="{60612C8C-CCAD-40A8-8D6E-5EF7F62FD483}" sibTransId="{ED070156-DE88-4C06-9601-0539F6470D1A}"/>
    <dgm:cxn modelId="{EE852BC4-3CBA-4B0E-9E9F-58FA8EC707C6}" type="presOf" srcId="{0B00F5A8-A0EF-4111-9D86-004317B4F49E}" destId="{67FFE978-6FBE-4424-80BE-B9E4B4DD0695}" srcOrd="1" destOrd="0" presId="urn:microsoft.com/office/officeart/2005/8/layout/hProcess4"/>
    <dgm:cxn modelId="{0DCFDED8-DF51-44C7-8E7F-19E35BCE04FA}" type="presOf" srcId="{65B6D8B9-E558-4264-B37F-7B4B2A8896DF}" destId="{67FFE978-6FBE-4424-80BE-B9E4B4DD0695}" srcOrd="1" destOrd="1" presId="urn:microsoft.com/office/officeart/2005/8/layout/hProcess4"/>
    <dgm:cxn modelId="{7271F40E-BEB4-497A-835B-2017BBE7543F}" type="presOf" srcId="{C55D9474-839F-406A-AFC3-2D6175DEDEE0}" destId="{69C28D3B-E083-42DF-9EA0-916CA12125A9}" srcOrd="0" destOrd="4" presId="urn:microsoft.com/office/officeart/2005/8/layout/hProcess4"/>
    <dgm:cxn modelId="{A63D53AC-541A-4D09-9620-8B1C8D7B91DE}" srcId="{0E9DE493-19D7-4EC9-97C9-5F26233F1106}" destId="{F6D27D1B-CDCB-481F-B8FA-AB31B2A119DE}" srcOrd="1" destOrd="0" parTransId="{8A7BF306-8E53-4B16-9E7E-A79AE3DF6BE2}" sibTransId="{7AEB6639-3258-49E8-8B1F-B4A9C61922BE}"/>
    <dgm:cxn modelId="{91DCECE3-302C-4C59-868F-FE53BEE8940A}" type="presOf" srcId="{D0B150DF-3AA4-454C-8652-25880449C422}" destId="{6A63D16E-EEE6-4267-97EA-5AD7D2BC4E84}" srcOrd="0" destOrd="0" presId="urn:microsoft.com/office/officeart/2005/8/layout/hProcess4"/>
    <dgm:cxn modelId="{CA96E113-7151-48C8-B4D5-7AA211772CC8}" srcId="{F6D27D1B-CDCB-481F-B8FA-AB31B2A119DE}" destId="{65B6D8B9-E558-4264-B37F-7B4B2A8896DF}" srcOrd="1" destOrd="0" parTransId="{04F5A724-3AA7-4E78-B992-BCB3E916993F}" sibTransId="{370A79FF-9957-49E1-811F-78AB198DD9E0}"/>
    <dgm:cxn modelId="{C42AE86B-9C77-4D65-9515-C4AE7D7707FB}" type="presOf" srcId="{46876F75-9975-4C24-859A-05D9006EF5B5}" destId="{E83793B4-2C5C-4D90-82FA-E5EE4745664D}" srcOrd="0" destOrd="2" presId="urn:microsoft.com/office/officeart/2005/8/layout/hProcess4"/>
    <dgm:cxn modelId="{7DFB260E-7EF0-44FC-AC89-B322254262E4}" type="presOf" srcId="{AB2E8498-CC81-452F-A895-08F3845AA347}" destId="{96015622-8A46-45CF-A72A-2856B699B374}" srcOrd="0" destOrd="0" presId="urn:microsoft.com/office/officeart/2005/8/layout/hProcess4"/>
    <dgm:cxn modelId="{86F910E7-C9D0-48E5-A3A3-C70127E96FC1}" srcId="{F6D27D1B-CDCB-481F-B8FA-AB31B2A119DE}" destId="{0B00F5A8-A0EF-4111-9D86-004317B4F49E}" srcOrd="0" destOrd="0" parTransId="{EC916B99-8D26-4265-B7BE-BB461C68DA5C}" sibTransId="{CE48C676-980A-4BAC-A3C8-9ABC315DAE51}"/>
    <dgm:cxn modelId="{ECE9152A-59A8-4A3A-9D34-DB38A074F636}" srcId="{0E9DE493-19D7-4EC9-97C9-5F26233F1106}" destId="{58828492-5CEF-4AFE-95CB-5D7E6A18158B}" srcOrd="2" destOrd="0" parTransId="{F664BA43-1B81-496F-A04E-CE4B4A525697}" sibTransId="{2D386477-EC66-449A-8D41-5F8A212C3D8E}"/>
    <dgm:cxn modelId="{3F6F4502-182A-4D68-B2E2-C4365C23A105}" type="presOf" srcId="{46876F75-9975-4C24-859A-05D9006EF5B5}" destId="{67FFE978-6FBE-4424-80BE-B9E4B4DD0695}" srcOrd="1" destOrd="2" presId="urn:microsoft.com/office/officeart/2005/8/layout/hProcess4"/>
    <dgm:cxn modelId="{2D5B3E3B-3EE5-4072-933E-27DF5400591C}" srcId="{FB986F71-3126-4196-BD30-74AEDC39A1CA}" destId="{AB2E8498-CC81-452F-A895-08F3845AA347}" srcOrd="0" destOrd="0" parTransId="{4C65E2C8-0CBB-4D8C-AD60-6B0105C62B84}" sibTransId="{9A1F3304-AA9E-4FBC-89BA-9095C80E47C9}"/>
    <dgm:cxn modelId="{63C14A99-6C33-423A-9A86-72F3D6E945E1}" type="presParOf" srcId="{3960CFF8-4383-4382-8D6D-F2A00F508E8D}" destId="{366CFF54-5C8F-47F9-BFD8-D9AF3EADDA3E}" srcOrd="0" destOrd="0" presId="urn:microsoft.com/office/officeart/2005/8/layout/hProcess4"/>
    <dgm:cxn modelId="{A163B057-93F4-4CA1-8A53-025054528D6B}" type="presParOf" srcId="{3960CFF8-4383-4382-8D6D-F2A00F508E8D}" destId="{13688FBD-4079-41FE-A6A2-B5B0F293E6BF}" srcOrd="1" destOrd="0" presId="urn:microsoft.com/office/officeart/2005/8/layout/hProcess4"/>
    <dgm:cxn modelId="{3AC87EAF-EA7C-4B36-8469-0A8D4A9C8324}" type="presParOf" srcId="{3960CFF8-4383-4382-8D6D-F2A00F508E8D}" destId="{224851B6-C14D-49DE-883B-A13003DA4601}" srcOrd="2" destOrd="0" presId="urn:microsoft.com/office/officeart/2005/8/layout/hProcess4"/>
    <dgm:cxn modelId="{811F8F60-6722-4859-8B47-C828FBE05F34}" type="presParOf" srcId="{224851B6-C14D-49DE-883B-A13003DA4601}" destId="{1439717B-283C-48FF-AF62-1990F52B6512}" srcOrd="0" destOrd="0" presId="urn:microsoft.com/office/officeart/2005/8/layout/hProcess4"/>
    <dgm:cxn modelId="{971C2FF9-101C-455E-8414-66C4EF55D641}" type="presParOf" srcId="{1439717B-283C-48FF-AF62-1990F52B6512}" destId="{BCCE6711-D1D8-4B2C-917E-41AB5A6114A8}" srcOrd="0" destOrd="0" presId="urn:microsoft.com/office/officeart/2005/8/layout/hProcess4"/>
    <dgm:cxn modelId="{19C5E419-091C-4ED1-B70E-F33275E8A209}" type="presParOf" srcId="{1439717B-283C-48FF-AF62-1990F52B6512}" destId="{96015622-8A46-45CF-A72A-2856B699B374}" srcOrd="1" destOrd="0" presId="urn:microsoft.com/office/officeart/2005/8/layout/hProcess4"/>
    <dgm:cxn modelId="{F8899DBD-DD0F-43B2-9DC2-7AF9C7F7A73A}" type="presParOf" srcId="{1439717B-283C-48FF-AF62-1990F52B6512}" destId="{BFE859F2-A9E8-4F95-9161-8EC68F2D30C4}" srcOrd="2" destOrd="0" presId="urn:microsoft.com/office/officeart/2005/8/layout/hProcess4"/>
    <dgm:cxn modelId="{64813F0A-698E-4A69-B793-0381DE74E093}" type="presParOf" srcId="{1439717B-283C-48FF-AF62-1990F52B6512}" destId="{E18C6CF4-EDEB-4539-A36D-E0355B626199}" srcOrd="3" destOrd="0" presId="urn:microsoft.com/office/officeart/2005/8/layout/hProcess4"/>
    <dgm:cxn modelId="{E26B43E9-E5D2-46E7-B5F9-C66F786F4F62}" type="presParOf" srcId="{1439717B-283C-48FF-AF62-1990F52B6512}" destId="{D9FCD5E9-9E94-4534-BAB4-3DB8EB44E7D0}" srcOrd="4" destOrd="0" presId="urn:microsoft.com/office/officeart/2005/8/layout/hProcess4"/>
    <dgm:cxn modelId="{98408B97-0B98-437C-8E7A-89F57642A8C6}" type="presParOf" srcId="{224851B6-C14D-49DE-883B-A13003DA4601}" destId="{6A63D16E-EEE6-4267-97EA-5AD7D2BC4E84}" srcOrd="1" destOrd="0" presId="urn:microsoft.com/office/officeart/2005/8/layout/hProcess4"/>
    <dgm:cxn modelId="{C968CD46-8D4A-4A2C-BBC2-7E30606980F7}" type="presParOf" srcId="{224851B6-C14D-49DE-883B-A13003DA4601}" destId="{59BAED1E-A4FE-4FA3-8716-57917AF47F38}" srcOrd="2" destOrd="0" presId="urn:microsoft.com/office/officeart/2005/8/layout/hProcess4"/>
    <dgm:cxn modelId="{13386CAA-5818-494C-B2D6-23733F24A2FE}" type="presParOf" srcId="{59BAED1E-A4FE-4FA3-8716-57917AF47F38}" destId="{5C833856-7FAF-4B27-932C-67C7D08339F2}" srcOrd="0" destOrd="0" presId="urn:microsoft.com/office/officeart/2005/8/layout/hProcess4"/>
    <dgm:cxn modelId="{0FFA73D4-D0D3-4712-9062-C6D7C6B2A44C}" type="presParOf" srcId="{59BAED1E-A4FE-4FA3-8716-57917AF47F38}" destId="{E83793B4-2C5C-4D90-82FA-E5EE4745664D}" srcOrd="1" destOrd="0" presId="urn:microsoft.com/office/officeart/2005/8/layout/hProcess4"/>
    <dgm:cxn modelId="{DD398E1F-6070-4575-A82F-EE3CCBD02C89}" type="presParOf" srcId="{59BAED1E-A4FE-4FA3-8716-57917AF47F38}" destId="{67FFE978-6FBE-4424-80BE-B9E4B4DD0695}" srcOrd="2" destOrd="0" presId="urn:microsoft.com/office/officeart/2005/8/layout/hProcess4"/>
    <dgm:cxn modelId="{11EC87FC-AE3A-4744-A0C6-D1932316ADF8}" type="presParOf" srcId="{59BAED1E-A4FE-4FA3-8716-57917AF47F38}" destId="{029D1FDE-4DD7-4FA5-8C70-0C747477B66C}" srcOrd="3" destOrd="0" presId="urn:microsoft.com/office/officeart/2005/8/layout/hProcess4"/>
    <dgm:cxn modelId="{6078027C-592E-42EC-8B85-9F478AD8620D}" type="presParOf" srcId="{59BAED1E-A4FE-4FA3-8716-57917AF47F38}" destId="{C2556EF6-41FF-46C6-8829-911BFA533FFE}" srcOrd="4" destOrd="0" presId="urn:microsoft.com/office/officeart/2005/8/layout/hProcess4"/>
    <dgm:cxn modelId="{3B7FABE8-1AE0-4AD2-AF73-BA3A4BAF527B}" type="presParOf" srcId="{224851B6-C14D-49DE-883B-A13003DA4601}" destId="{DC2A0ADB-DCE3-4BF4-9952-0394865777AC}" srcOrd="3" destOrd="0" presId="urn:microsoft.com/office/officeart/2005/8/layout/hProcess4"/>
    <dgm:cxn modelId="{FF973F2E-23B4-4695-ACD4-3A72EDDE1C7E}" type="presParOf" srcId="{224851B6-C14D-49DE-883B-A13003DA4601}" destId="{A874A3A3-A340-4ABC-99B5-7529D4415335}" srcOrd="4" destOrd="0" presId="urn:microsoft.com/office/officeart/2005/8/layout/hProcess4"/>
    <dgm:cxn modelId="{4CF81B6C-3B61-45CB-B6BE-EA9AB18BA24C}" type="presParOf" srcId="{A874A3A3-A340-4ABC-99B5-7529D4415335}" destId="{14032C0B-60AE-432B-A713-F993D1C4BA8F}" srcOrd="0" destOrd="0" presId="urn:microsoft.com/office/officeart/2005/8/layout/hProcess4"/>
    <dgm:cxn modelId="{5D23F324-8341-4FD8-875D-075D7507EAA8}" type="presParOf" srcId="{A874A3A3-A340-4ABC-99B5-7529D4415335}" destId="{69C28D3B-E083-42DF-9EA0-916CA12125A9}" srcOrd="1" destOrd="0" presId="urn:microsoft.com/office/officeart/2005/8/layout/hProcess4"/>
    <dgm:cxn modelId="{24996F60-18BA-48CC-B393-A7FE7AA8A14B}" type="presParOf" srcId="{A874A3A3-A340-4ABC-99B5-7529D4415335}" destId="{843715D2-C2C2-41EB-BDA3-21230FBA46DB}" srcOrd="2" destOrd="0" presId="urn:microsoft.com/office/officeart/2005/8/layout/hProcess4"/>
    <dgm:cxn modelId="{F9E2E442-E3C9-4154-A190-818F5543F655}" type="presParOf" srcId="{A874A3A3-A340-4ABC-99B5-7529D4415335}" destId="{047F5837-10E2-4FFC-A492-DB8A19EF48CA}" srcOrd="3" destOrd="0" presId="urn:microsoft.com/office/officeart/2005/8/layout/hProcess4"/>
    <dgm:cxn modelId="{1C1208B8-8A58-4528-BAC0-251AE953A715}" type="presParOf" srcId="{A874A3A3-A340-4ABC-99B5-7529D4415335}" destId="{7D6A154D-27BB-4CCE-9250-BCDD2CD5C383}" srcOrd="4" destOrd="0" presId="urn:microsoft.com/office/officeart/2005/8/layout/h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E9DE493-19D7-4EC9-97C9-5F26233F1106}" type="doc">
      <dgm:prSet loTypeId="urn:microsoft.com/office/officeart/2005/8/layout/hProcess4" loCatId="process" qsTypeId="urn:microsoft.com/office/officeart/2005/8/quickstyle/simple5" qsCatId="simple" csTypeId="urn:microsoft.com/office/officeart/2005/8/colors/accent1_5" csCatId="accent1" phldr="1"/>
      <dgm:spPr/>
      <dgm:t>
        <a:bodyPr/>
        <a:lstStyle/>
        <a:p>
          <a:endParaRPr lang="en-US"/>
        </a:p>
      </dgm:t>
    </dgm:pt>
    <dgm:pt modelId="{FB986F71-3126-4196-BD30-74AEDC39A1CA}">
      <dgm:prSet phldrT="[Text]"/>
      <dgm:spPr/>
      <dgm:t>
        <a:bodyPr/>
        <a:lstStyle/>
        <a:p>
          <a:r>
            <a:rPr lang="en-US" dirty="0" smtClean="0"/>
            <a:t>DEFENDANT FAILED TO</a:t>
          </a:r>
          <a:endParaRPr lang="en-US" dirty="0"/>
        </a:p>
      </dgm:t>
    </dgm:pt>
    <dgm:pt modelId="{9B3CE34A-9B3E-4D5F-94E0-DFBB94FF5A03}" type="parTrans" cxnId="{1423FC72-83C7-4510-8021-28EAEA493E68}">
      <dgm:prSet/>
      <dgm:spPr/>
      <dgm:t>
        <a:bodyPr/>
        <a:lstStyle/>
        <a:p>
          <a:endParaRPr lang="en-US"/>
        </a:p>
      </dgm:t>
    </dgm:pt>
    <dgm:pt modelId="{D0B150DF-3AA4-454C-8652-25880449C422}" type="sibTrans" cxnId="{1423FC72-83C7-4510-8021-28EAEA493E68}">
      <dgm:prSet/>
      <dgm:spPr/>
      <dgm:t>
        <a:bodyPr/>
        <a:lstStyle/>
        <a:p>
          <a:endParaRPr lang="en-US"/>
        </a:p>
      </dgm:t>
    </dgm:pt>
    <dgm:pt modelId="{AB2E8498-CC81-452F-A895-08F3845AA347}">
      <dgm:prSet phldrT="[Text]" custT="1"/>
      <dgm:spPr/>
      <dgm:t>
        <a:bodyPr/>
        <a:lstStyle/>
        <a:p>
          <a:r>
            <a:rPr lang="en-US" sz="1600" b="1" dirty="0" smtClean="0"/>
            <a:t>Ticket Issued</a:t>
          </a:r>
          <a:endParaRPr lang="en-US" sz="1600" b="1" dirty="0"/>
        </a:p>
      </dgm:t>
    </dgm:pt>
    <dgm:pt modelId="{4C65E2C8-0CBB-4D8C-AD60-6B0105C62B84}" type="parTrans" cxnId="{2D5B3E3B-3EE5-4072-933E-27DF5400591C}">
      <dgm:prSet/>
      <dgm:spPr/>
      <dgm:t>
        <a:bodyPr/>
        <a:lstStyle/>
        <a:p>
          <a:endParaRPr lang="en-US"/>
        </a:p>
      </dgm:t>
    </dgm:pt>
    <dgm:pt modelId="{9A1F3304-AA9E-4FBC-89BA-9095C80E47C9}" type="sibTrans" cxnId="{2D5B3E3B-3EE5-4072-933E-27DF5400591C}">
      <dgm:prSet/>
      <dgm:spPr/>
      <dgm:t>
        <a:bodyPr/>
        <a:lstStyle/>
        <a:p>
          <a:endParaRPr lang="en-US"/>
        </a:p>
      </dgm:t>
    </dgm:pt>
    <dgm:pt modelId="{F6D27D1B-CDCB-481F-B8FA-AB31B2A119DE}">
      <dgm:prSet phldrT="[Text]"/>
      <dgm:spPr>
        <a:solidFill>
          <a:srgbClr val="92D050"/>
        </a:solidFill>
      </dgm:spPr>
      <dgm:t>
        <a:bodyPr/>
        <a:lstStyle/>
        <a:p>
          <a:r>
            <a:rPr lang="en-US" dirty="0" smtClean="0"/>
            <a:t>Result</a:t>
          </a:r>
          <a:endParaRPr lang="en-US" dirty="0"/>
        </a:p>
      </dgm:t>
    </dgm:pt>
    <dgm:pt modelId="{8A7BF306-8E53-4B16-9E7E-A79AE3DF6BE2}" type="parTrans" cxnId="{A63D53AC-541A-4D09-9620-8B1C8D7B91DE}">
      <dgm:prSet/>
      <dgm:spPr/>
      <dgm:t>
        <a:bodyPr/>
        <a:lstStyle/>
        <a:p>
          <a:endParaRPr lang="en-US"/>
        </a:p>
      </dgm:t>
    </dgm:pt>
    <dgm:pt modelId="{7AEB6639-3258-49E8-8B1F-B4A9C61922BE}" type="sibTrans" cxnId="{A63D53AC-541A-4D09-9620-8B1C8D7B91DE}">
      <dgm:prSet/>
      <dgm:spPr/>
      <dgm:t>
        <a:bodyPr/>
        <a:lstStyle/>
        <a:p>
          <a:endParaRPr lang="en-US"/>
        </a:p>
      </dgm:t>
    </dgm:pt>
    <dgm:pt modelId="{0B00F5A8-A0EF-4111-9D86-004317B4F49E}">
      <dgm:prSet phldrT="[Text]" custT="1"/>
      <dgm:spPr/>
      <dgm:t>
        <a:bodyPr/>
        <a:lstStyle/>
        <a:p>
          <a:r>
            <a:rPr lang="en-US" sz="1800" b="1" i="0" dirty="0" smtClean="0"/>
            <a:t>Appear in Court</a:t>
          </a:r>
          <a:endParaRPr lang="en-US" sz="1800" b="1" i="0" dirty="0"/>
        </a:p>
      </dgm:t>
    </dgm:pt>
    <dgm:pt modelId="{EC916B99-8D26-4265-B7BE-BB461C68DA5C}" type="parTrans" cxnId="{86F910E7-C9D0-48E5-A3A3-C70127E96FC1}">
      <dgm:prSet/>
      <dgm:spPr/>
      <dgm:t>
        <a:bodyPr/>
        <a:lstStyle/>
        <a:p>
          <a:endParaRPr lang="en-US"/>
        </a:p>
      </dgm:t>
    </dgm:pt>
    <dgm:pt modelId="{CE48C676-980A-4BAC-A3C8-9ABC315DAE51}" type="sibTrans" cxnId="{86F910E7-C9D0-48E5-A3A3-C70127E96FC1}">
      <dgm:prSet/>
      <dgm:spPr/>
      <dgm:t>
        <a:bodyPr/>
        <a:lstStyle/>
        <a:p>
          <a:endParaRPr lang="en-US"/>
        </a:p>
      </dgm:t>
    </dgm:pt>
    <dgm:pt modelId="{58828492-5CEF-4AFE-95CB-5D7E6A18158B}">
      <dgm:prSet phldrT="[Text]"/>
      <dgm:spPr>
        <a:solidFill>
          <a:srgbClr val="92D050"/>
        </a:solidFill>
      </dgm:spPr>
      <dgm:t>
        <a:bodyPr/>
        <a:lstStyle/>
        <a:p>
          <a:r>
            <a:rPr lang="en-US" dirty="0" smtClean="0"/>
            <a:t>Filed until can clear </a:t>
          </a:r>
          <a:r>
            <a:rPr lang="en-US" dirty="0" err="1" smtClean="0"/>
            <a:t>OJ</a:t>
          </a:r>
          <a:r>
            <a:rPr lang="en-US" dirty="0" smtClean="0"/>
            <a:t>/W</a:t>
          </a:r>
          <a:endParaRPr lang="en-US" dirty="0"/>
        </a:p>
      </dgm:t>
    </dgm:pt>
    <dgm:pt modelId="{F664BA43-1B81-496F-A04E-CE4B4A525697}" type="parTrans" cxnId="{ECE9152A-59A8-4A3A-9D34-DB38A074F636}">
      <dgm:prSet/>
      <dgm:spPr/>
      <dgm:t>
        <a:bodyPr/>
        <a:lstStyle/>
        <a:p>
          <a:endParaRPr lang="en-US"/>
        </a:p>
      </dgm:t>
    </dgm:pt>
    <dgm:pt modelId="{2D386477-EC66-449A-8D41-5F8A212C3D8E}" type="sibTrans" cxnId="{ECE9152A-59A8-4A3A-9D34-DB38A074F636}">
      <dgm:prSet/>
      <dgm:spPr/>
      <dgm:t>
        <a:bodyPr/>
        <a:lstStyle/>
        <a:p>
          <a:endParaRPr lang="en-US"/>
        </a:p>
      </dgm:t>
    </dgm:pt>
    <dgm:pt modelId="{68838C34-4D02-49F8-ADD7-BFA90D87B7EA}">
      <dgm:prSet phldrT="[Text]" custT="1"/>
      <dgm:spPr/>
      <dgm:t>
        <a:bodyPr/>
        <a:lstStyle/>
        <a:p>
          <a:r>
            <a:rPr lang="en-US" sz="1600" b="1" dirty="0" smtClean="0"/>
            <a:t>Default Judgment is issued</a:t>
          </a:r>
          <a:endParaRPr lang="en-US" sz="1600" b="1" dirty="0"/>
        </a:p>
      </dgm:t>
    </dgm:pt>
    <dgm:pt modelId="{F2AD00AD-6A23-4C89-A107-68EF5D1F0B94}" type="parTrans" cxnId="{4143D757-8617-4C89-8322-E3B29A1874AF}">
      <dgm:prSet/>
      <dgm:spPr/>
      <dgm:t>
        <a:bodyPr/>
        <a:lstStyle/>
        <a:p>
          <a:endParaRPr lang="en-US"/>
        </a:p>
      </dgm:t>
    </dgm:pt>
    <dgm:pt modelId="{FFC4FCE7-6F2F-4F91-A74A-7C4C32A81657}" type="sibTrans" cxnId="{4143D757-8617-4C89-8322-E3B29A1874AF}">
      <dgm:prSet/>
      <dgm:spPr/>
      <dgm:t>
        <a:bodyPr/>
        <a:lstStyle/>
        <a:p>
          <a:endParaRPr lang="en-US"/>
        </a:p>
      </dgm:t>
    </dgm:pt>
    <dgm:pt modelId="{65B6D8B9-E558-4264-B37F-7B4B2A8896DF}">
      <dgm:prSet phldrT="[Text]" custT="1"/>
      <dgm:spPr/>
      <dgm:t>
        <a:bodyPr/>
        <a:lstStyle/>
        <a:p>
          <a:r>
            <a:rPr lang="en-US" sz="1800" b="1" i="0" dirty="0" smtClean="0"/>
            <a:t>Pay fine</a:t>
          </a:r>
          <a:endParaRPr lang="en-US" sz="1800" b="1" i="0" dirty="0"/>
        </a:p>
      </dgm:t>
    </dgm:pt>
    <dgm:pt modelId="{04F5A724-3AA7-4E78-B992-BCB3E916993F}" type="parTrans" cxnId="{CA96E113-7151-48C8-B4D5-7AA211772CC8}">
      <dgm:prSet/>
      <dgm:spPr/>
      <dgm:t>
        <a:bodyPr/>
        <a:lstStyle/>
        <a:p>
          <a:endParaRPr lang="en-US"/>
        </a:p>
      </dgm:t>
    </dgm:pt>
    <dgm:pt modelId="{370A79FF-9957-49E1-811F-78AB198DD9E0}" type="sibTrans" cxnId="{CA96E113-7151-48C8-B4D5-7AA211772CC8}">
      <dgm:prSet/>
      <dgm:spPr/>
      <dgm:t>
        <a:bodyPr/>
        <a:lstStyle/>
        <a:p>
          <a:endParaRPr lang="en-US"/>
        </a:p>
      </dgm:t>
    </dgm:pt>
    <dgm:pt modelId="{72D92247-A303-4ABF-973B-236700E03F11}">
      <dgm:prSet phldrT="[Text]" custT="1"/>
      <dgm:spPr/>
      <dgm:t>
        <a:bodyPr/>
        <a:lstStyle/>
        <a:p>
          <a:r>
            <a:rPr lang="en-US" sz="1600" b="1" dirty="0" smtClean="0"/>
            <a:t>$30.00 fee assessed</a:t>
          </a:r>
          <a:endParaRPr lang="en-US" sz="1600" b="1" dirty="0"/>
        </a:p>
      </dgm:t>
    </dgm:pt>
    <dgm:pt modelId="{A207F463-A740-44ED-A6EF-DFEB903D0AB3}" type="parTrans" cxnId="{539B2F81-E0BC-45D0-8361-F18EE92EDFAA}">
      <dgm:prSet/>
      <dgm:spPr/>
      <dgm:t>
        <a:bodyPr/>
        <a:lstStyle/>
        <a:p>
          <a:endParaRPr lang="en-US"/>
        </a:p>
      </dgm:t>
    </dgm:pt>
    <dgm:pt modelId="{9776778C-EC31-47F2-AC08-462D00C297D8}" type="sibTrans" cxnId="{539B2F81-E0BC-45D0-8361-F18EE92EDFAA}">
      <dgm:prSet/>
      <dgm:spPr/>
      <dgm:t>
        <a:bodyPr/>
        <a:lstStyle/>
        <a:p>
          <a:endParaRPr lang="en-US"/>
        </a:p>
      </dgm:t>
    </dgm:pt>
    <dgm:pt modelId="{C58E6EB1-BF0F-4EB1-876F-EEA0691DAA46}">
      <dgm:prSet phldrT="[Text]" custT="1"/>
      <dgm:spPr/>
      <dgm:t>
        <a:bodyPr/>
        <a:lstStyle/>
        <a:p>
          <a:r>
            <a:rPr lang="en-US" sz="1600" b="1" dirty="0" smtClean="0"/>
            <a:t>Default forwarded to DMV</a:t>
          </a:r>
          <a:endParaRPr lang="en-US" sz="1600" b="1" dirty="0"/>
        </a:p>
      </dgm:t>
    </dgm:pt>
    <dgm:pt modelId="{7E098331-1BA9-4843-847C-93DF26D2D7E1}" type="parTrans" cxnId="{F0ED9892-C887-4091-B657-B1E6349AD8BD}">
      <dgm:prSet/>
      <dgm:spPr/>
      <dgm:t>
        <a:bodyPr/>
        <a:lstStyle/>
        <a:p>
          <a:endParaRPr lang="en-US"/>
        </a:p>
      </dgm:t>
    </dgm:pt>
    <dgm:pt modelId="{B6857348-5AE0-4FC1-9E2A-1938C784BBEA}" type="sibTrans" cxnId="{F0ED9892-C887-4091-B657-B1E6349AD8BD}">
      <dgm:prSet/>
      <dgm:spPr/>
      <dgm:t>
        <a:bodyPr/>
        <a:lstStyle/>
        <a:p>
          <a:endParaRPr lang="en-US"/>
        </a:p>
      </dgm:t>
    </dgm:pt>
    <dgm:pt modelId="{E982E777-465A-4751-B797-C1DCC9C1FE14}">
      <dgm:prSet phldrT="[Text]" custT="1"/>
      <dgm:spPr/>
      <dgm:t>
        <a:bodyPr/>
        <a:lstStyle/>
        <a:p>
          <a:r>
            <a:rPr lang="en-US" sz="1600" b="1" dirty="0" smtClean="0"/>
            <a:t>Penalty Assessment</a:t>
          </a:r>
          <a:endParaRPr lang="en-US" sz="1600" b="1" dirty="0"/>
        </a:p>
      </dgm:t>
    </dgm:pt>
    <dgm:pt modelId="{0DE41A83-F0F2-47AA-837D-D658FC0372AA}" type="parTrans" cxnId="{668FE474-1BC3-48B6-B6CC-5B5962948DCC}">
      <dgm:prSet/>
      <dgm:spPr/>
      <dgm:t>
        <a:bodyPr/>
        <a:lstStyle/>
        <a:p>
          <a:endParaRPr lang="en-US"/>
        </a:p>
      </dgm:t>
    </dgm:pt>
    <dgm:pt modelId="{AA33657F-AD5F-4283-8A12-53ECC9AB8C9B}" type="sibTrans" cxnId="{668FE474-1BC3-48B6-B6CC-5B5962948DCC}">
      <dgm:prSet/>
      <dgm:spPr/>
      <dgm:t>
        <a:bodyPr/>
        <a:lstStyle/>
        <a:p>
          <a:endParaRPr lang="en-US"/>
        </a:p>
      </dgm:t>
    </dgm:pt>
    <dgm:pt modelId="{C55D9474-839F-406A-AFC3-2D6175DEDEE0}">
      <dgm:prSet phldrT="[Text]" custT="1"/>
      <dgm:spPr/>
      <dgm:t>
        <a:bodyPr/>
        <a:lstStyle/>
        <a:p>
          <a:r>
            <a:rPr lang="en-US" sz="1600" b="1" dirty="0" smtClean="0"/>
            <a:t>DMV will access points and put hold on license</a:t>
          </a:r>
          <a:endParaRPr lang="en-US" sz="1600" b="1" dirty="0"/>
        </a:p>
      </dgm:t>
    </dgm:pt>
    <dgm:pt modelId="{EFED635D-B57C-44E7-AC7E-2D278770E7D1}" type="parTrans" cxnId="{ED7BD21E-2EC9-4C1C-9720-193E34911CDA}">
      <dgm:prSet/>
      <dgm:spPr/>
      <dgm:t>
        <a:bodyPr/>
        <a:lstStyle/>
        <a:p>
          <a:endParaRPr lang="en-US"/>
        </a:p>
      </dgm:t>
    </dgm:pt>
    <dgm:pt modelId="{94BCAC04-B45D-428E-A981-5D2D7B926D41}" type="sibTrans" cxnId="{ED7BD21E-2EC9-4C1C-9720-193E34911CDA}">
      <dgm:prSet/>
      <dgm:spPr/>
      <dgm:t>
        <a:bodyPr/>
        <a:lstStyle/>
        <a:p>
          <a:endParaRPr lang="en-US"/>
        </a:p>
      </dgm:t>
    </dgm:pt>
    <dgm:pt modelId="{FE63F80B-403B-4FFB-963D-8BEE54B538F3}">
      <dgm:prSet phldrT="[Text]" custT="1"/>
      <dgm:spPr/>
      <dgm:t>
        <a:bodyPr/>
        <a:lstStyle/>
        <a:p>
          <a:r>
            <a:rPr lang="en-US" sz="1600" b="1" dirty="0" smtClean="0"/>
            <a:t>Traffic Infraction</a:t>
          </a:r>
          <a:endParaRPr lang="en-US" sz="1600" b="1" dirty="0"/>
        </a:p>
      </dgm:t>
    </dgm:pt>
    <dgm:pt modelId="{A6571A73-F0C0-4C41-B825-7D601AE99278}" type="parTrans" cxnId="{3005A7D5-2F78-4BC7-A870-3A5BB7FAA499}">
      <dgm:prSet/>
      <dgm:spPr/>
      <dgm:t>
        <a:bodyPr/>
        <a:lstStyle/>
        <a:p>
          <a:endParaRPr lang="en-US"/>
        </a:p>
      </dgm:t>
    </dgm:pt>
    <dgm:pt modelId="{38A2AF21-9844-4C62-8259-B221B1FE80E5}" type="sibTrans" cxnId="{3005A7D5-2F78-4BC7-A870-3A5BB7FAA499}">
      <dgm:prSet/>
      <dgm:spPr/>
      <dgm:t>
        <a:bodyPr/>
        <a:lstStyle/>
        <a:p>
          <a:endParaRPr lang="en-US"/>
        </a:p>
      </dgm:t>
    </dgm:pt>
    <dgm:pt modelId="{62A878B2-99D2-45F6-8003-ECFE02935725}">
      <dgm:prSet phldrT="[Text]" custT="1"/>
      <dgm:spPr/>
      <dgm:t>
        <a:bodyPr/>
        <a:lstStyle/>
        <a:p>
          <a:r>
            <a:rPr lang="en-US" sz="1600" b="1" dirty="0" smtClean="0"/>
            <a:t>Can pay fine or appear in court</a:t>
          </a:r>
          <a:endParaRPr lang="en-US" sz="1600" b="1" dirty="0"/>
        </a:p>
      </dgm:t>
    </dgm:pt>
    <dgm:pt modelId="{9EA0073E-F89B-4001-9AFE-1DA0E3A44165}" type="parTrans" cxnId="{FEC46F52-EE09-4D83-BB9C-ADD96FA5DD57}">
      <dgm:prSet/>
      <dgm:spPr/>
      <dgm:t>
        <a:bodyPr/>
        <a:lstStyle/>
        <a:p>
          <a:endParaRPr lang="en-US"/>
        </a:p>
      </dgm:t>
    </dgm:pt>
    <dgm:pt modelId="{323E7140-EC79-41AE-B052-EFB667F33078}" type="sibTrans" cxnId="{FEC46F52-EE09-4D83-BB9C-ADD96FA5DD57}">
      <dgm:prSet/>
      <dgm:spPr/>
      <dgm:t>
        <a:bodyPr/>
        <a:lstStyle/>
        <a:p>
          <a:endParaRPr lang="en-US"/>
        </a:p>
      </dgm:t>
    </dgm:pt>
    <dgm:pt modelId="{676B9245-65E6-4B35-B04E-85E55A27CF52}">
      <dgm:prSet phldrT="[Text]" custT="1"/>
      <dgm:spPr/>
      <dgm:t>
        <a:bodyPr/>
        <a:lstStyle/>
        <a:p>
          <a:r>
            <a:rPr lang="en-US" sz="1600" b="1" dirty="0" smtClean="0"/>
            <a:t>Do not send in conviction transcript</a:t>
          </a:r>
          <a:endParaRPr lang="en-US" sz="1600" b="1" dirty="0"/>
        </a:p>
      </dgm:t>
    </dgm:pt>
    <dgm:pt modelId="{9EEDBAFE-4C51-4AC7-B5FC-526F72316BB5}" type="parTrans" cxnId="{3E96CE76-41C2-4AA5-9695-E5EF60EA4F67}">
      <dgm:prSet/>
      <dgm:spPr/>
      <dgm:t>
        <a:bodyPr/>
        <a:lstStyle/>
        <a:p>
          <a:endParaRPr lang="en-US"/>
        </a:p>
      </dgm:t>
    </dgm:pt>
    <dgm:pt modelId="{0432989A-9397-4BC9-AC3B-447C55BB413E}" type="sibTrans" cxnId="{3E96CE76-41C2-4AA5-9695-E5EF60EA4F67}">
      <dgm:prSet/>
      <dgm:spPr/>
      <dgm:t>
        <a:bodyPr/>
        <a:lstStyle/>
        <a:p>
          <a:endParaRPr lang="en-US"/>
        </a:p>
      </dgm:t>
    </dgm:pt>
    <dgm:pt modelId="{3960CFF8-4383-4382-8D6D-F2A00F508E8D}" type="pres">
      <dgm:prSet presAssocID="{0E9DE493-19D7-4EC9-97C9-5F26233F1106}" presName="Name0" presStyleCnt="0">
        <dgm:presLayoutVars>
          <dgm:dir/>
          <dgm:animLvl val="lvl"/>
          <dgm:resizeHandles val="exact"/>
        </dgm:presLayoutVars>
      </dgm:prSet>
      <dgm:spPr/>
      <dgm:t>
        <a:bodyPr/>
        <a:lstStyle/>
        <a:p>
          <a:endParaRPr lang="en-US"/>
        </a:p>
      </dgm:t>
    </dgm:pt>
    <dgm:pt modelId="{366CFF54-5C8F-47F9-BFD8-D9AF3EADDA3E}" type="pres">
      <dgm:prSet presAssocID="{0E9DE493-19D7-4EC9-97C9-5F26233F1106}" presName="tSp" presStyleCnt="0"/>
      <dgm:spPr/>
    </dgm:pt>
    <dgm:pt modelId="{13688FBD-4079-41FE-A6A2-B5B0F293E6BF}" type="pres">
      <dgm:prSet presAssocID="{0E9DE493-19D7-4EC9-97C9-5F26233F1106}" presName="bSp" presStyleCnt="0"/>
      <dgm:spPr/>
    </dgm:pt>
    <dgm:pt modelId="{224851B6-C14D-49DE-883B-A13003DA4601}" type="pres">
      <dgm:prSet presAssocID="{0E9DE493-19D7-4EC9-97C9-5F26233F1106}" presName="process" presStyleCnt="0"/>
      <dgm:spPr/>
    </dgm:pt>
    <dgm:pt modelId="{1439717B-283C-48FF-AF62-1990F52B6512}" type="pres">
      <dgm:prSet presAssocID="{FB986F71-3126-4196-BD30-74AEDC39A1CA}" presName="composite1" presStyleCnt="0"/>
      <dgm:spPr/>
    </dgm:pt>
    <dgm:pt modelId="{BCCE6711-D1D8-4B2C-917E-41AB5A6114A8}" type="pres">
      <dgm:prSet presAssocID="{FB986F71-3126-4196-BD30-74AEDC39A1CA}" presName="dummyNode1" presStyleLbl="node1" presStyleIdx="0" presStyleCnt="3"/>
      <dgm:spPr/>
    </dgm:pt>
    <dgm:pt modelId="{96015622-8A46-45CF-A72A-2856B699B374}" type="pres">
      <dgm:prSet presAssocID="{FB986F71-3126-4196-BD30-74AEDC39A1CA}" presName="childNode1" presStyleLbl="bgAcc1" presStyleIdx="0" presStyleCnt="3" custScaleY="133294">
        <dgm:presLayoutVars>
          <dgm:bulletEnabled val="1"/>
        </dgm:presLayoutVars>
      </dgm:prSet>
      <dgm:spPr/>
      <dgm:t>
        <a:bodyPr/>
        <a:lstStyle/>
        <a:p>
          <a:endParaRPr lang="en-US"/>
        </a:p>
      </dgm:t>
    </dgm:pt>
    <dgm:pt modelId="{BFE859F2-A9E8-4F95-9161-8EC68F2D30C4}" type="pres">
      <dgm:prSet presAssocID="{FB986F71-3126-4196-BD30-74AEDC39A1CA}" presName="childNode1tx" presStyleLbl="bgAcc1" presStyleIdx="0" presStyleCnt="3">
        <dgm:presLayoutVars>
          <dgm:bulletEnabled val="1"/>
        </dgm:presLayoutVars>
      </dgm:prSet>
      <dgm:spPr/>
      <dgm:t>
        <a:bodyPr/>
        <a:lstStyle/>
        <a:p>
          <a:endParaRPr lang="en-US"/>
        </a:p>
      </dgm:t>
    </dgm:pt>
    <dgm:pt modelId="{E18C6CF4-EDEB-4539-A36D-E0355B626199}" type="pres">
      <dgm:prSet presAssocID="{FB986F71-3126-4196-BD30-74AEDC39A1CA}" presName="parentNode1" presStyleLbl="node1" presStyleIdx="0" presStyleCnt="3" custLinFactNeighborX="-5675" custLinFactNeighborY="88565">
        <dgm:presLayoutVars>
          <dgm:chMax val="1"/>
          <dgm:bulletEnabled val="1"/>
        </dgm:presLayoutVars>
      </dgm:prSet>
      <dgm:spPr/>
      <dgm:t>
        <a:bodyPr/>
        <a:lstStyle/>
        <a:p>
          <a:endParaRPr lang="en-US"/>
        </a:p>
      </dgm:t>
    </dgm:pt>
    <dgm:pt modelId="{D9FCD5E9-9E94-4534-BAB4-3DB8EB44E7D0}" type="pres">
      <dgm:prSet presAssocID="{FB986F71-3126-4196-BD30-74AEDC39A1CA}" presName="connSite1" presStyleCnt="0"/>
      <dgm:spPr/>
    </dgm:pt>
    <dgm:pt modelId="{6A63D16E-EEE6-4267-97EA-5AD7D2BC4E84}" type="pres">
      <dgm:prSet presAssocID="{D0B150DF-3AA4-454C-8652-25880449C422}" presName="Name9" presStyleLbl="sibTrans2D1" presStyleIdx="0" presStyleCnt="2"/>
      <dgm:spPr/>
      <dgm:t>
        <a:bodyPr/>
        <a:lstStyle/>
        <a:p>
          <a:endParaRPr lang="en-US"/>
        </a:p>
      </dgm:t>
    </dgm:pt>
    <dgm:pt modelId="{59BAED1E-A4FE-4FA3-8716-57917AF47F38}" type="pres">
      <dgm:prSet presAssocID="{F6D27D1B-CDCB-481F-B8FA-AB31B2A119DE}" presName="composite2" presStyleCnt="0"/>
      <dgm:spPr/>
    </dgm:pt>
    <dgm:pt modelId="{5C833856-7FAF-4B27-932C-67C7D08339F2}" type="pres">
      <dgm:prSet presAssocID="{F6D27D1B-CDCB-481F-B8FA-AB31B2A119DE}" presName="dummyNode2" presStyleLbl="node1" presStyleIdx="0" presStyleCnt="3"/>
      <dgm:spPr/>
    </dgm:pt>
    <dgm:pt modelId="{E83793B4-2C5C-4D90-82FA-E5EE4745664D}" type="pres">
      <dgm:prSet presAssocID="{F6D27D1B-CDCB-481F-B8FA-AB31B2A119DE}" presName="childNode2" presStyleLbl="bgAcc1" presStyleIdx="1" presStyleCnt="3">
        <dgm:presLayoutVars>
          <dgm:bulletEnabled val="1"/>
        </dgm:presLayoutVars>
      </dgm:prSet>
      <dgm:spPr/>
      <dgm:t>
        <a:bodyPr/>
        <a:lstStyle/>
        <a:p>
          <a:endParaRPr lang="en-US"/>
        </a:p>
      </dgm:t>
    </dgm:pt>
    <dgm:pt modelId="{67FFE978-6FBE-4424-80BE-B9E4B4DD0695}" type="pres">
      <dgm:prSet presAssocID="{F6D27D1B-CDCB-481F-B8FA-AB31B2A119DE}" presName="childNode2tx" presStyleLbl="bgAcc1" presStyleIdx="1" presStyleCnt="3">
        <dgm:presLayoutVars>
          <dgm:bulletEnabled val="1"/>
        </dgm:presLayoutVars>
      </dgm:prSet>
      <dgm:spPr/>
      <dgm:t>
        <a:bodyPr/>
        <a:lstStyle/>
        <a:p>
          <a:endParaRPr lang="en-US"/>
        </a:p>
      </dgm:t>
    </dgm:pt>
    <dgm:pt modelId="{029D1FDE-4DD7-4FA5-8C70-0C747477B66C}" type="pres">
      <dgm:prSet presAssocID="{F6D27D1B-CDCB-481F-B8FA-AB31B2A119DE}" presName="parentNode2" presStyleLbl="node1" presStyleIdx="1" presStyleCnt="3">
        <dgm:presLayoutVars>
          <dgm:chMax val="0"/>
          <dgm:bulletEnabled val="1"/>
        </dgm:presLayoutVars>
      </dgm:prSet>
      <dgm:spPr/>
      <dgm:t>
        <a:bodyPr/>
        <a:lstStyle/>
        <a:p>
          <a:endParaRPr lang="en-US"/>
        </a:p>
      </dgm:t>
    </dgm:pt>
    <dgm:pt modelId="{C2556EF6-41FF-46C6-8829-911BFA533FFE}" type="pres">
      <dgm:prSet presAssocID="{F6D27D1B-CDCB-481F-B8FA-AB31B2A119DE}" presName="connSite2" presStyleCnt="0"/>
      <dgm:spPr/>
    </dgm:pt>
    <dgm:pt modelId="{DC2A0ADB-DCE3-4BF4-9952-0394865777AC}" type="pres">
      <dgm:prSet presAssocID="{7AEB6639-3258-49E8-8B1F-B4A9C61922BE}" presName="Name18" presStyleLbl="sibTrans2D1" presStyleIdx="1" presStyleCnt="2"/>
      <dgm:spPr/>
      <dgm:t>
        <a:bodyPr/>
        <a:lstStyle/>
        <a:p>
          <a:endParaRPr lang="en-US"/>
        </a:p>
      </dgm:t>
    </dgm:pt>
    <dgm:pt modelId="{A874A3A3-A340-4ABC-99B5-7529D4415335}" type="pres">
      <dgm:prSet presAssocID="{58828492-5CEF-4AFE-95CB-5D7E6A18158B}" presName="composite1" presStyleCnt="0"/>
      <dgm:spPr/>
    </dgm:pt>
    <dgm:pt modelId="{14032C0B-60AE-432B-A713-F993D1C4BA8F}" type="pres">
      <dgm:prSet presAssocID="{58828492-5CEF-4AFE-95CB-5D7E6A18158B}" presName="dummyNode1" presStyleLbl="node1" presStyleIdx="1" presStyleCnt="3"/>
      <dgm:spPr/>
    </dgm:pt>
    <dgm:pt modelId="{69C28D3B-E083-42DF-9EA0-916CA12125A9}" type="pres">
      <dgm:prSet presAssocID="{58828492-5CEF-4AFE-95CB-5D7E6A18158B}" presName="childNode1" presStyleLbl="bgAcc1" presStyleIdx="2" presStyleCnt="3" custScaleX="154831" custScaleY="170050">
        <dgm:presLayoutVars>
          <dgm:bulletEnabled val="1"/>
        </dgm:presLayoutVars>
      </dgm:prSet>
      <dgm:spPr/>
      <dgm:t>
        <a:bodyPr/>
        <a:lstStyle/>
        <a:p>
          <a:endParaRPr lang="en-US"/>
        </a:p>
      </dgm:t>
    </dgm:pt>
    <dgm:pt modelId="{843715D2-C2C2-41EB-BDA3-21230FBA46DB}" type="pres">
      <dgm:prSet presAssocID="{58828492-5CEF-4AFE-95CB-5D7E6A18158B}" presName="childNode1tx" presStyleLbl="bgAcc1" presStyleIdx="2" presStyleCnt="3">
        <dgm:presLayoutVars>
          <dgm:bulletEnabled val="1"/>
        </dgm:presLayoutVars>
      </dgm:prSet>
      <dgm:spPr/>
      <dgm:t>
        <a:bodyPr/>
        <a:lstStyle/>
        <a:p>
          <a:endParaRPr lang="en-US"/>
        </a:p>
      </dgm:t>
    </dgm:pt>
    <dgm:pt modelId="{047F5837-10E2-4FFC-A492-DB8A19EF48CA}" type="pres">
      <dgm:prSet presAssocID="{58828492-5CEF-4AFE-95CB-5D7E6A18158B}" presName="parentNode1" presStyleLbl="node1" presStyleIdx="2" presStyleCnt="3" custLinFactNeighborX="-991" custLinFactNeighborY="69404">
        <dgm:presLayoutVars>
          <dgm:chMax val="1"/>
          <dgm:bulletEnabled val="1"/>
        </dgm:presLayoutVars>
      </dgm:prSet>
      <dgm:spPr/>
      <dgm:t>
        <a:bodyPr/>
        <a:lstStyle/>
        <a:p>
          <a:endParaRPr lang="en-US"/>
        </a:p>
      </dgm:t>
    </dgm:pt>
    <dgm:pt modelId="{7D6A154D-27BB-4CCE-9250-BCDD2CD5C383}" type="pres">
      <dgm:prSet presAssocID="{58828492-5CEF-4AFE-95CB-5D7E6A18158B}" presName="connSite1" presStyleCnt="0"/>
      <dgm:spPr/>
    </dgm:pt>
  </dgm:ptLst>
  <dgm:cxnLst>
    <dgm:cxn modelId="{00458A8C-AD47-4739-A827-6AA0F79B76DD}" type="presOf" srcId="{D0B150DF-3AA4-454C-8652-25880449C422}" destId="{6A63D16E-EEE6-4267-97EA-5AD7D2BC4E84}" srcOrd="0" destOrd="0" presId="urn:microsoft.com/office/officeart/2005/8/layout/hProcess4"/>
    <dgm:cxn modelId="{668FE474-1BC3-48B6-B6CC-5B5962948DCC}" srcId="{AB2E8498-CC81-452F-A895-08F3845AA347}" destId="{E982E777-465A-4751-B797-C1DCC9C1FE14}" srcOrd="0" destOrd="0" parTransId="{0DE41A83-F0F2-47AA-837D-D658FC0372AA}" sibTransId="{AA33657F-AD5F-4283-8A12-53ECC9AB8C9B}"/>
    <dgm:cxn modelId="{FEC46F52-EE09-4D83-BB9C-ADD96FA5DD57}" srcId="{E982E777-465A-4751-B797-C1DCC9C1FE14}" destId="{62A878B2-99D2-45F6-8003-ECFE02935725}" srcOrd="1" destOrd="0" parTransId="{9EA0073E-F89B-4001-9AFE-1DA0E3A44165}" sibTransId="{323E7140-EC79-41AE-B052-EFB667F33078}"/>
    <dgm:cxn modelId="{83C2A2F7-917F-4A52-9A51-018D7D553BC0}" type="presOf" srcId="{F6D27D1B-CDCB-481F-B8FA-AB31B2A119DE}" destId="{029D1FDE-4DD7-4FA5-8C70-0C747477B66C}" srcOrd="0" destOrd="0" presId="urn:microsoft.com/office/officeart/2005/8/layout/hProcess4"/>
    <dgm:cxn modelId="{0CD51451-9291-42CD-9465-59661BB679E0}" type="presOf" srcId="{C55D9474-839F-406A-AFC3-2D6175DEDEE0}" destId="{843715D2-C2C2-41EB-BDA3-21230FBA46DB}" srcOrd="1" destOrd="3" presId="urn:microsoft.com/office/officeart/2005/8/layout/hProcess4"/>
    <dgm:cxn modelId="{D8DB9162-11A8-459B-BB50-510CB5F81851}" type="presOf" srcId="{68838C34-4D02-49F8-ADD7-BFA90D87B7EA}" destId="{843715D2-C2C2-41EB-BDA3-21230FBA46DB}" srcOrd="1" destOrd="0" presId="urn:microsoft.com/office/officeart/2005/8/layout/hProcess4"/>
    <dgm:cxn modelId="{A63D53AC-541A-4D09-9620-8B1C8D7B91DE}" srcId="{0E9DE493-19D7-4EC9-97C9-5F26233F1106}" destId="{F6D27D1B-CDCB-481F-B8FA-AB31B2A119DE}" srcOrd="1" destOrd="0" parTransId="{8A7BF306-8E53-4B16-9E7E-A79AE3DF6BE2}" sibTransId="{7AEB6639-3258-49E8-8B1F-B4A9C61922BE}"/>
    <dgm:cxn modelId="{6840DAB2-4992-4442-AEBE-8DA1F7E6F328}" type="presOf" srcId="{72D92247-A303-4ABF-973B-236700E03F11}" destId="{69C28D3B-E083-42DF-9EA0-916CA12125A9}" srcOrd="0" destOrd="1" presId="urn:microsoft.com/office/officeart/2005/8/layout/hProcess4"/>
    <dgm:cxn modelId="{F7789EEC-AFE7-45FB-B36D-2F4D868F4B6D}" type="presOf" srcId="{676B9245-65E6-4B35-B04E-85E55A27CF52}" destId="{69C28D3B-E083-42DF-9EA0-916CA12125A9}" srcOrd="0" destOrd="4" presId="urn:microsoft.com/office/officeart/2005/8/layout/hProcess4"/>
    <dgm:cxn modelId="{539B2F81-E0BC-45D0-8361-F18EE92EDFAA}" srcId="{58828492-5CEF-4AFE-95CB-5D7E6A18158B}" destId="{72D92247-A303-4ABF-973B-236700E03F11}" srcOrd="1" destOrd="0" parTransId="{A207F463-A740-44ED-A6EF-DFEB903D0AB3}" sibTransId="{9776778C-EC31-47F2-AC08-462D00C297D8}"/>
    <dgm:cxn modelId="{60FA7875-3CF2-444F-9C6D-5A6A8D9203FF}" type="presOf" srcId="{FE63F80B-403B-4FFB-963D-8BEE54B538F3}" destId="{BFE859F2-A9E8-4F95-9161-8EC68F2D30C4}" srcOrd="1" destOrd="2" presId="urn:microsoft.com/office/officeart/2005/8/layout/hProcess4"/>
    <dgm:cxn modelId="{1423FC72-83C7-4510-8021-28EAEA493E68}" srcId="{0E9DE493-19D7-4EC9-97C9-5F26233F1106}" destId="{FB986F71-3126-4196-BD30-74AEDC39A1CA}" srcOrd="0" destOrd="0" parTransId="{9B3CE34A-9B3E-4D5F-94E0-DFBB94FF5A03}" sibTransId="{D0B150DF-3AA4-454C-8652-25880449C422}"/>
    <dgm:cxn modelId="{70A56CA9-6114-4A10-8D81-E4CBC74A9E14}" type="presOf" srcId="{E982E777-465A-4751-B797-C1DCC9C1FE14}" destId="{96015622-8A46-45CF-A72A-2856B699B374}" srcOrd="0" destOrd="1" presId="urn:microsoft.com/office/officeart/2005/8/layout/hProcess4"/>
    <dgm:cxn modelId="{AA615F62-90D7-4349-9C50-359906674A16}" type="presOf" srcId="{AB2E8498-CC81-452F-A895-08F3845AA347}" destId="{BFE859F2-A9E8-4F95-9161-8EC68F2D30C4}" srcOrd="1" destOrd="0" presId="urn:microsoft.com/office/officeart/2005/8/layout/hProcess4"/>
    <dgm:cxn modelId="{30EC3436-1E34-4F44-B59D-CC1B0FA320FA}" type="presOf" srcId="{FE63F80B-403B-4FFB-963D-8BEE54B538F3}" destId="{96015622-8A46-45CF-A72A-2856B699B374}" srcOrd="0" destOrd="2" presId="urn:microsoft.com/office/officeart/2005/8/layout/hProcess4"/>
    <dgm:cxn modelId="{78907575-1304-4AD8-B019-449A2B44D69D}" type="presOf" srcId="{65B6D8B9-E558-4264-B37F-7B4B2A8896DF}" destId="{E83793B4-2C5C-4D90-82FA-E5EE4745664D}" srcOrd="0" destOrd="1" presId="urn:microsoft.com/office/officeart/2005/8/layout/hProcess4"/>
    <dgm:cxn modelId="{3E96CE76-41C2-4AA5-9695-E5EF60EA4F67}" srcId="{58828492-5CEF-4AFE-95CB-5D7E6A18158B}" destId="{676B9245-65E6-4B35-B04E-85E55A27CF52}" srcOrd="4" destOrd="0" parTransId="{9EEDBAFE-4C51-4AC7-B5FC-526F72316BB5}" sibTransId="{0432989A-9397-4BC9-AC3B-447C55BB413E}"/>
    <dgm:cxn modelId="{16D4C569-629D-4C9A-8B17-F2E9A9AD32E3}" type="presOf" srcId="{C55D9474-839F-406A-AFC3-2D6175DEDEE0}" destId="{69C28D3B-E083-42DF-9EA0-916CA12125A9}" srcOrd="0" destOrd="3" presId="urn:microsoft.com/office/officeart/2005/8/layout/hProcess4"/>
    <dgm:cxn modelId="{CAD60D19-1717-4990-96CA-0639ADC265C9}" type="presOf" srcId="{65B6D8B9-E558-4264-B37F-7B4B2A8896DF}" destId="{67FFE978-6FBE-4424-80BE-B9E4B4DD0695}" srcOrd="1" destOrd="1" presId="urn:microsoft.com/office/officeart/2005/8/layout/hProcess4"/>
    <dgm:cxn modelId="{E54BE925-76ED-4B9E-B12A-5F558E587749}" type="presOf" srcId="{0B00F5A8-A0EF-4111-9D86-004317B4F49E}" destId="{67FFE978-6FBE-4424-80BE-B9E4B4DD0695}" srcOrd="1" destOrd="0" presId="urn:microsoft.com/office/officeart/2005/8/layout/hProcess4"/>
    <dgm:cxn modelId="{CA96E113-7151-48C8-B4D5-7AA211772CC8}" srcId="{F6D27D1B-CDCB-481F-B8FA-AB31B2A119DE}" destId="{65B6D8B9-E558-4264-B37F-7B4B2A8896DF}" srcOrd="1" destOrd="0" parTransId="{04F5A724-3AA7-4E78-B992-BCB3E916993F}" sibTransId="{370A79FF-9957-49E1-811F-78AB198DD9E0}"/>
    <dgm:cxn modelId="{4143D757-8617-4C89-8322-E3B29A1874AF}" srcId="{58828492-5CEF-4AFE-95CB-5D7E6A18158B}" destId="{68838C34-4D02-49F8-ADD7-BFA90D87B7EA}" srcOrd="0" destOrd="0" parTransId="{F2AD00AD-6A23-4C89-A107-68EF5D1F0B94}" sibTransId="{FFC4FCE7-6F2F-4F91-A74A-7C4C32A81657}"/>
    <dgm:cxn modelId="{474AFEAF-18A0-4630-BB53-7D88209E5C46}" type="presOf" srcId="{72D92247-A303-4ABF-973B-236700E03F11}" destId="{843715D2-C2C2-41EB-BDA3-21230FBA46DB}" srcOrd="1" destOrd="1" presId="urn:microsoft.com/office/officeart/2005/8/layout/hProcess4"/>
    <dgm:cxn modelId="{86F910E7-C9D0-48E5-A3A3-C70127E96FC1}" srcId="{F6D27D1B-CDCB-481F-B8FA-AB31B2A119DE}" destId="{0B00F5A8-A0EF-4111-9D86-004317B4F49E}" srcOrd="0" destOrd="0" parTransId="{EC916B99-8D26-4265-B7BE-BB461C68DA5C}" sibTransId="{CE48C676-980A-4BAC-A3C8-9ABC315DAE51}"/>
    <dgm:cxn modelId="{D3BD9B0B-A2FF-4148-B20D-16915AEFF1BE}" type="presOf" srcId="{C58E6EB1-BF0F-4EB1-876F-EEA0691DAA46}" destId="{843715D2-C2C2-41EB-BDA3-21230FBA46DB}" srcOrd="1" destOrd="2" presId="urn:microsoft.com/office/officeart/2005/8/layout/hProcess4"/>
    <dgm:cxn modelId="{8EEE6F65-9291-4F5A-B34D-3FBACB3B0545}" type="presOf" srcId="{62A878B2-99D2-45F6-8003-ECFE02935725}" destId="{BFE859F2-A9E8-4F95-9161-8EC68F2D30C4}" srcOrd="1" destOrd="3" presId="urn:microsoft.com/office/officeart/2005/8/layout/hProcess4"/>
    <dgm:cxn modelId="{699EDD5E-4E94-411B-918A-540F982BFA31}" type="presOf" srcId="{58828492-5CEF-4AFE-95CB-5D7E6A18158B}" destId="{047F5837-10E2-4FFC-A492-DB8A19EF48CA}" srcOrd="0" destOrd="0" presId="urn:microsoft.com/office/officeart/2005/8/layout/hProcess4"/>
    <dgm:cxn modelId="{FF068D32-F43C-495B-9247-979D1279620F}" type="presOf" srcId="{62A878B2-99D2-45F6-8003-ECFE02935725}" destId="{96015622-8A46-45CF-A72A-2856B699B374}" srcOrd="0" destOrd="3" presId="urn:microsoft.com/office/officeart/2005/8/layout/hProcess4"/>
    <dgm:cxn modelId="{2D11770F-E659-402F-86BD-656FA5AB3635}" type="presOf" srcId="{E982E777-465A-4751-B797-C1DCC9C1FE14}" destId="{BFE859F2-A9E8-4F95-9161-8EC68F2D30C4}" srcOrd="1" destOrd="1" presId="urn:microsoft.com/office/officeart/2005/8/layout/hProcess4"/>
    <dgm:cxn modelId="{2D5B3E3B-3EE5-4072-933E-27DF5400591C}" srcId="{FB986F71-3126-4196-BD30-74AEDC39A1CA}" destId="{AB2E8498-CC81-452F-A895-08F3845AA347}" srcOrd="0" destOrd="0" parTransId="{4C65E2C8-0CBB-4D8C-AD60-6B0105C62B84}" sibTransId="{9A1F3304-AA9E-4FBC-89BA-9095C80E47C9}"/>
    <dgm:cxn modelId="{320D1462-F669-4155-93B4-CEF46128E9B7}" type="presOf" srcId="{C58E6EB1-BF0F-4EB1-876F-EEA0691DAA46}" destId="{69C28D3B-E083-42DF-9EA0-916CA12125A9}" srcOrd="0" destOrd="2" presId="urn:microsoft.com/office/officeart/2005/8/layout/hProcess4"/>
    <dgm:cxn modelId="{0994448F-88EE-4433-BE21-D015B4059FC6}" type="presOf" srcId="{FB986F71-3126-4196-BD30-74AEDC39A1CA}" destId="{E18C6CF4-EDEB-4539-A36D-E0355B626199}" srcOrd="0" destOrd="0" presId="urn:microsoft.com/office/officeart/2005/8/layout/hProcess4"/>
    <dgm:cxn modelId="{5352243C-EDC3-42AD-9117-F1FC6C071328}" type="presOf" srcId="{7AEB6639-3258-49E8-8B1F-B4A9C61922BE}" destId="{DC2A0ADB-DCE3-4BF4-9952-0394865777AC}" srcOrd="0" destOrd="0" presId="urn:microsoft.com/office/officeart/2005/8/layout/hProcess4"/>
    <dgm:cxn modelId="{F9383F90-B91D-4CD0-AA8E-82B9398AFF3F}" type="presOf" srcId="{AB2E8498-CC81-452F-A895-08F3845AA347}" destId="{96015622-8A46-45CF-A72A-2856B699B374}" srcOrd="0" destOrd="0" presId="urn:microsoft.com/office/officeart/2005/8/layout/hProcess4"/>
    <dgm:cxn modelId="{4FBD828F-FC2D-442D-8C70-52CCF7A0AF8C}" type="presOf" srcId="{676B9245-65E6-4B35-B04E-85E55A27CF52}" destId="{843715D2-C2C2-41EB-BDA3-21230FBA46DB}" srcOrd="1" destOrd="4" presId="urn:microsoft.com/office/officeart/2005/8/layout/hProcess4"/>
    <dgm:cxn modelId="{3005A7D5-2F78-4BC7-A870-3A5BB7FAA499}" srcId="{E982E777-465A-4751-B797-C1DCC9C1FE14}" destId="{FE63F80B-403B-4FFB-963D-8BEE54B538F3}" srcOrd="0" destOrd="0" parTransId="{A6571A73-F0C0-4C41-B825-7D601AE99278}" sibTransId="{38A2AF21-9844-4C62-8259-B221B1FE80E5}"/>
    <dgm:cxn modelId="{0CD6792D-2487-4A2C-8D20-C27C6BD91502}" type="presOf" srcId="{0B00F5A8-A0EF-4111-9D86-004317B4F49E}" destId="{E83793B4-2C5C-4D90-82FA-E5EE4745664D}" srcOrd="0" destOrd="0" presId="urn:microsoft.com/office/officeart/2005/8/layout/hProcess4"/>
    <dgm:cxn modelId="{F0ED9892-C887-4091-B657-B1E6349AD8BD}" srcId="{58828492-5CEF-4AFE-95CB-5D7E6A18158B}" destId="{C58E6EB1-BF0F-4EB1-876F-EEA0691DAA46}" srcOrd="2" destOrd="0" parTransId="{7E098331-1BA9-4843-847C-93DF26D2D7E1}" sibTransId="{B6857348-5AE0-4FC1-9E2A-1938C784BBEA}"/>
    <dgm:cxn modelId="{C70D24AE-9F74-47E5-B309-5B872A83DA14}" type="presOf" srcId="{0E9DE493-19D7-4EC9-97C9-5F26233F1106}" destId="{3960CFF8-4383-4382-8D6D-F2A00F508E8D}" srcOrd="0" destOrd="0" presId="urn:microsoft.com/office/officeart/2005/8/layout/hProcess4"/>
    <dgm:cxn modelId="{ECE9152A-59A8-4A3A-9D34-DB38A074F636}" srcId="{0E9DE493-19D7-4EC9-97C9-5F26233F1106}" destId="{58828492-5CEF-4AFE-95CB-5D7E6A18158B}" srcOrd="2" destOrd="0" parTransId="{F664BA43-1B81-496F-A04E-CE4B4A525697}" sibTransId="{2D386477-EC66-449A-8D41-5F8A212C3D8E}"/>
    <dgm:cxn modelId="{307B2923-AD80-4433-A952-9B487DC67FF5}" type="presOf" srcId="{68838C34-4D02-49F8-ADD7-BFA90D87B7EA}" destId="{69C28D3B-E083-42DF-9EA0-916CA12125A9}" srcOrd="0" destOrd="0" presId="urn:microsoft.com/office/officeart/2005/8/layout/hProcess4"/>
    <dgm:cxn modelId="{ED7BD21E-2EC9-4C1C-9720-193E34911CDA}" srcId="{58828492-5CEF-4AFE-95CB-5D7E6A18158B}" destId="{C55D9474-839F-406A-AFC3-2D6175DEDEE0}" srcOrd="3" destOrd="0" parTransId="{EFED635D-B57C-44E7-AC7E-2D278770E7D1}" sibTransId="{94BCAC04-B45D-428E-A981-5D2D7B926D41}"/>
    <dgm:cxn modelId="{BFDB84EB-8ABD-4914-BD21-72B74D332CDA}" type="presParOf" srcId="{3960CFF8-4383-4382-8D6D-F2A00F508E8D}" destId="{366CFF54-5C8F-47F9-BFD8-D9AF3EADDA3E}" srcOrd="0" destOrd="0" presId="urn:microsoft.com/office/officeart/2005/8/layout/hProcess4"/>
    <dgm:cxn modelId="{006711A5-B572-4653-B251-609A9C433AC6}" type="presParOf" srcId="{3960CFF8-4383-4382-8D6D-F2A00F508E8D}" destId="{13688FBD-4079-41FE-A6A2-B5B0F293E6BF}" srcOrd="1" destOrd="0" presId="urn:microsoft.com/office/officeart/2005/8/layout/hProcess4"/>
    <dgm:cxn modelId="{7E91A43B-2BDD-4A52-AB18-F4B50B696117}" type="presParOf" srcId="{3960CFF8-4383-4382-8D6D-F2A00F508E8D}" destId="{224851B6-C14D-49DE-883B-A13003DA4601}" srcOrd="2" destOrd="0" presId="urn:microsoft.com/office/officeart/2005/8/layout/hProcess4"/>
    <dgm:cxn modelId="{1C6D4513-8706-4A73-94B3-58C728882CA4}" type="presParOf" srcId="{224851B6-C14D-49DE-883B-A13003DA4601}" destId="{1439717B-283C-48FF-AF62-1990F52B6512}" srcOrd="0" destOrd="0" presId="urn:microsoft.com/office/officeart/2005/8/layout/hProcess4"/>
    <dgm:cxn modelId="{A9F04518-9511-4736-9215-E96CDA45E98E}" type="presParOf" srcId="{1439717B-283C-48FF-AF62-1990F52B6512}" destId="{BCCE6711-D1D8-4B2C-917E-41AB5A6114A8}" srcOrd="0" destOrd="0" presId="urn:microsoft.com/office/officeart/2005/8/layout/hProcess4"/>
    <dgm:cxn modelId="{3D05C9FF-5FE1-4097-851E-B5FBA54DF8BC}" type="presParOf" srcId="{1439717B-283C-48FF-AF62-1990F52B6512}" destId="{96015622-8A46-45CF-A72A-2856B699B374}" srcOrd="1" destOrd="0" presId="urn:microsoft.com/office/officeart/2005/8/layout/hProcess4"/>
    <dgm:cxn modelId="{56C93AAE-3C52-4C56-A238-69FB2D5CDBEF}" type="presParOf" srcId="{1439717B-283C-48FF-AF62-1990F52B6512}" destId="{BFE859F2-A9E8-4F95-9161-8EC68F2D30C4}" srcOrd="2" destOrd="0" presId="urn:microsoft.com/office/officeart/2005/8/layout/hProcess4"/>
    <dgm:cxn modelId="{C4745A91-3F37-4A74-A900-13BD4FB5C953}" type="presParOf" srcId="{1439717B-283C-48FF-AF62-1990F52B6512}" destId="{E18C6CF4-EDEB-4539-A36D-E0355B626199}" srcOrd="3" destOrd="0" presId="urn:microsoft.com/office/officeart/2005/8/layout/hProcess4"/>
    <dgm:cxn modelId="{0CA4DD65-234E-4ABA-B30A-354EE3DCB470}" type="presParOf" srcId="{1439717B-283C-48FF-AF62-1990F52B6512}" destId="{D9FCD5E9-9E94-4534-BAB4-3DB8EB44E7D0}" srcOrd="4" destOrd="0" presId="urn:microsoft.com/office/officeart/2005/8/layout/hProcess4"/>
    <dgm:cxn modelId="{00A87CCB-34C5-4331-8EE7-B06470D61F20}" type="presParOf" srcId="{224851B6-C14D-49DE-883B-A13003DA4601}" destId="{6A63D16E-EEE6-4267-97EA-5AD7D2BC4E84}" srcOrd="1" destOrd="0" presId="urn:microsoft.com/office/officeart/2005/8/layout/hProcess4"/>
    <dgm:cxn modelId="{C23AC699-397A-4A58-A16B-80180D819EF7}" type="presParOf" srcId="{224851B6-C14D-49DE-883B-A13003DA4601}" destId="{59BAED1E-A4FE-4FA3-8716-57917AF47F38}" srcOrd="2" destOrd="0" presId="urn:microsoft.com/office/officeart/2005/8/layout/hProcess4"/>
    <dgm:cxn modelId="{6A80C113-9F6A-478A-B102-53FB3FFA7750}" type="presParOf" srcId="{59BAED1E-A4FE-4FA3-8716-57917AF47F38}" destId="{5C833856-7FAF-4B27-932C-67C7D08339F2}" srcOrd="0" destOrd="0" presId="urn:microsoft.com/office/officeart/2005/8/layout/hProcess4"/>
    <dgm:cxn modelId="{ACED39CC-F8EF-43FE-91CB-B000E94E803D}" type="presParOf" srcId="{59BAED1E-A4FE-4FA3-8716-57917AF47F38}" destId="{E83793B4-2C5C-4D90-82FA-E5EE4745664D}" srcOrd="1" destOrd="0" presId="urn:microsoft.com/office/officeart/2005/8/layout/hProcess4"/>
    <dgm:cxn modelId="{77EE0CAF-7F66-4E06-A49D-841FC6D411DF}" type="presParOf" srcId="{59BAED1E-A4FE-4FA3-8716-57917AF47F38}" destId="{67FFE978-6FBE-4424-80BE-B9E4B4DD0695}" srcOrd="2" destOrd="0" presId="urn:microsoft.com/office/officeart/2005/8/layout/hProcess4"/>
    <dgm:cxn modelId="{A61CB8EB-B9FA-44ED-BD1B-D5557F260876}" type="presParOf" srcId="{59BAED1E-A4FE-4FA3-8716-57917AF47F38}" destId="{029D1FDE-4DD7-4FA5-8C70-0C747477B66C}" srcOrd="3" destOrd="0" presId="urn:microsoft.com/office/officeart/2005/8/layout/hProcess4"/>
    <dgm:cxn modelId="{49363369-A9EA-4483-BAEA-D0E5AF74C9CC}" type="presParOf" srcId="{59BAED1E-A4FE-4FA3-8716-57917AF47F38}" destId="{C2556EF6-41FF-46C6-8829-911BFA533FFE}" srcOrd="4" destOrd="0" presId="urn:microsoft.com/office/officeart/2005/8/layout/hProcess4"/>
    <dgm:cxn modelId="{57AB5A51-0F7C-4FEF-A9F3-34DE332DAD7D}" type="presParOf" srcId="{224851B6-C14D-49DE-883B-A13003DA4601}" destId="{DC2A0ADB-DCE3-4BF4-9952-0394865777AC}" srcOrd="3" destOrd="0" presId="urn:microsoft.com/office/officeart/2005/8/layout/hProcess4"/>
    <dgm:cxn modelId="{5464CEFF-C52F-490C-8B88-BBF85EBA7B64}" type="presParOf" srcId="{224851B6-C14D-49DE-883B-A13003DA4601}" destId="{A874A3A3-A340-4ABC-99B5-7529D4415335}" srcOrd="4" destOrd="0" presId="urn:microsoft.com/office/officeart/2005/8/layout/hProcess4"/>
    <dgm:cxn modelId="{5D9B0323-6BA5-4965-B0E2-E9F0F9EC019E}" type="presParOf" srcId="{A874A3A3-A340-4ABC-99B5-7529D4415335}" destId="{14032C0B-60AE-432B-A713-F993D1C4BA8F}" srcOrd="0" destOrd="0" presId="urn:microsoft.com/office/officeart/2005/8/layout/hProcess4"/>
    <dgm:cxn modelId="{C40E681A-86A0-4A7B-9677-1DE775522889}" type="presParOf" srcId="{A874A3A3-A340-4ABC-99B5-7529D4415335}" destId="{69C28D3B-E083-42DF-9EA0-916CA12125A9}" srcOrd="1" destOrd="0" presId="urn:microsoft.com/office/officeart/2005/8/layout/hProcess4"/>
    <dgm:cxn modelId="{6B749DB0-C55D-4B27-870A-40216DC23F3E}" type="presParOf" srcId="{A874A3A3-A340-4ABC-99B5-7529D4415335}" destId="{843715D2-C2C2-41EB-BDA3-21230FBA46DB}" srcOrd="2" destOrd="0" presId="urn:microsoft.com/office/officeart/2005/8/layout/hProcess4"/>
    <dgm:cxn modelId="{0D07505A-A5CD-4135-ABA9-C29AA3239A0D}" type="presParOf" srcId="{A874A3A3-A340-4ABC-99B5-7529D4415335}" destId="{047F5837-10E2-4FFC-A492-DB8A19EF48CA}" srcOrd="3" destOrd="0" presId="urn:microsoft.com/office/officeart/2005/8/layout/hProcess4"/>
    <dgm:cxn modelId="{572CDE72-24D1-4190-9F24-E95C66670C0E}" type="presParOf" srcId="{A874A3A3-A340-4ABC-99B5-7529D4415335}" destId="{7D6A154D-27BB-4CCE-9250-BCDD2CD5C383}" srcOrd="4" destOrd="0" presId="urn:microsoft.com/office/officeart/2005/8/layout/h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59088EAF-6ECA-4616-85EF-35AA19C641F3}" type="datetimeFigureOut">
              <a:rPr lang="en-US"/>
              <a:t>3/31/2016</a:t>
            </a:fld>
            <a:endParaRPr/>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D9F912AB-2776-42F2-A957-313FC7EFEDB9}" type="slidenum">
              <a:rPr/>
              <a:t>‹#›</a:t>
            </a:fld>
            <a:endParaRPr/>
          </a:p>
        </p:txBody>
      </p:sp>
    </p:spTree>
    <p:extLst>
      <p:ext uri="{BB962C8B-B14F-4D97-AF65-F5344CB8AC3E}">
        <p14:creationId xmlns:p14="http://schemas.microsoft.com/office/powerpoint/2010/main" val="39320657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3ABD2D7A-D230-4F91-BD59-0A39C2703BA8}" type="datetimeFigureOut">
              <a:rPr lang="en-US"/>
              <a:t>3/31/2016</a:t>
            </a:fld>
            <a:endParaRPr/>
          </a:p>
        </p:txBody>
      </p:sp>
      <p:sp>
        <p:nvSpPr>
          <p:cNvPr id="4" name="Slide Image Placeholder 3"/>
          <p:cNvSpPr>
            <a:spLocks noGrp="1" noRot="1" noChangeAspect="1"/>
          </p:cNvSpPr>
          <p:nvPr>
            <p:ph type="sldImg" idx="2"/>
          </p:nvPr>
        </p:nvSpPr>
        <p:spPr>
          <a:xfrm>
            <a:off x="407988" y="696913"/>
            <a:ext cx="6194425" cy="348615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F93199CD-3E1B-4AE6-990F-76F925F5EA9F}" type="slidenum">
              <a:rPr/>
              <a:t>‹#›</a:t>
            </a:fld>
            <a:endParaRPr/>
          </a:p>
        </p:txBody>
      </p:sp>
    </p:spTree>
    <p:extLst>
      <p:ext uri="{BB962C8B-B14F-4D97-AF65-F5344CB8AC3E}">
        <p14:creationId xmlns:p14="http://schemas.microsoft.com/office/powerpoint/2010/main" val="4276579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3199CD-3E1B-4AE6-990F-76F925F5EA9F}" type="slidenum">
              <a:rPr lang="en-US" smtClean="0"/>
              <a:t>1</a:t>
            </a:fld>
            <a:endParaRPr lang="en-US"/>
          </a:p>
        </p:txBody>
      </p:sp>
    </p:spTree>
    <p:extLst>
      <p:ext uri="{BB962C8B-B14F-4D97-AF65-F5344CB8AC3E}">
        <p14:creationId xmlns:p14="http://schemas.microsoft.com/office/powerpoint/2010/main" val="36229553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3199CD-3E1B-4AE6-990F-76F925F5EA9F}" type="slidenum">
              <a:rPr lang="en-US" smtClean="0"/>
              <a:t>2</a:t>
            </a:fld>
            <a:endParaRPr lang="en-US"/>
          </a:p>
        </p:txBody>
      </p:sp>
    </p:spTree>
    <p:extLst>
      <p:ext uri="{BB962C8B-B14F-4D97-AF65-F5344CB8AC3E}">
        <p14:creationId xmlns:p14="http://schemas.microsoft.com/office/powerpoint/2010/main" val="22017338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3199CD-3E1B-4AE6-990F-76F925F5EA9F}" type="slidenum">
              <a:rPr lang="en-US" smtClean="0"/>
              <a:t>4</a:t>
            </a:fld>
            <a:endParaRPr lang="en-US"/>
          </a:p>
        </p:txBody>
      </p:sp>
    </p:spTree>
    <p:extLst>
      <p:ext uri="{BB962C8B-B14F-4D97-AF65-F5344CB8AC3E}">
        <p14:creationId xmlns:p14="http://schemas.microsoft.com/office/powerpoint/2010/main" val="23667466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3199CD-3E1B-4AE6-990F-76F925F5EA9F}" type="slidenum">
              <a:rPr lang="en-US" smtClean="0"/>
              <a:t>6</a:t>
            </a:fld>
            <a:endParaRPr lang="en-US"/>
          </a:p>
        </p:txBody>
      </p:sp>
    </p:spTree>
    <p:extLst>
      <p:ext uri="{BB962C8B-B14F-4D97-AF65-F5344CB8AC3E}">
        <p14:creationId xmlns:p14="http://schemas.microsoft.com/office/powerpoint/2010/main" val="10313971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3199CD-3E1B-4AE6-990F-76F925F5EA9F}" type="slidenum">
              <a:rPr lang="en-US" smtClean="0"/>
              <a:t>7</a:t>
            </a:fld>
            <a:endParaRPr lang="en-US"/>
          </a:p>
        </p:txBody>
      </p:sp>
    </p:spTree>
    <p:extLst>
      <p:ext uri="{BB962C8B-B14F-4D97-AF65-F5344CB8AC3E}">
        <p14:creationId xmlns:p14="http://schemas.microsoft.com/office/powerpoint/2010/main" val="11194987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3199CD-3E1B-4AE6-990F-76F925F5EA9F}" type="slidenum">
              <a:rPr lang="en-US" smtClean="0"/>
              <a:t>8</a:t>
            </a:fld>
            <a:endParaRPr lang="en-US"/>
          </a:p>
        </p:txBody>
      </p:sp>
    </p:spTree>
    <p:extLst>
      <p:ext uri="{BB962C8B-B14F-4D97-AF65-F5344CB8AC3E}">
        <p14:creationId xmlns:p14="http://schemas.microsoft.com/office/powerpoint/2010/main" val="9079896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3199CD-3E1B-4AE6-990F-76F925F5EA9F}" type="slidenum">
              <a:rPr lang="en-US" smtClean="0"/>
              <a:t>9</a:t>
            </a:fld>
            <a:endParaRPr lang="en-US"/>
          </a:p>
        </p:txBody>
      </p:sp>
    </p:spTree>
    <p:extLst>
      <p:ext uri="{BB962C8B-B14F-4D97-AF65-F5344CB8AC3E}">
        <p14:creationId xmlns:p14="http://schemas.microsoft.com/office/powerpoint/2010/main" val="4464504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3199CD-3E1B-4AE6-990F-76F925F5EA9F}" type="slidenum">
              <a:rPr lang="en-US" smtClean="0"/>
              <a:t>10</a:t>
            </a:fld>
            <a:endParaRPr lang="en-US"/>
          </a:p>
        </p:txBody>
      </p:sp>
    </p:spTree>
    <p:extLst>
      <p:ext uri="{BB962C8B-B14F-4D97-AF65-F5344CB8AC3E}">
        <p14:creationId xmlns:p14="http://schemas.microsoft.com/office/powerpoint/2010/main" val="11932009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3199CD-3E1B-4AE6-990F-76F925F5EA9F}" type="slidenum">
              <a:rPr lang="en-US" smtClean="0"/>
              <a:t>11</a:t>
            </a:fld>
            <a:endParaRPr lang="en-US"/>
          </a:p>
        </p:txBody>
      </p:sp>
    </p:spTree>
    <p:extLst>
      <p:ext uri="{BB962C8B-B14F-4D97-AF65-F5344CB8AC3E}">
        <p14:creationId xmlns:p14="http://schemas.microsoft.com/office/powerpoint/2010/main" val="32253440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3199CD-3E1B-4AE6-990F-76F925F5EA9F}" type="slidenum">
              <a:rPr lang="en-US" smtClean="0"/>
              <a:t>12</a:t>
            </a:fld>
            <a:endParaRPr lang="en-US"/>
          </a:p>
        </p:txBody>
      </p:sp>
    </p:spTree>
    <p:extLst>
      <p:ext uri="{BB962C8B-B14F-4D97-AF65-F5344CB8AC3E}">
        <p14:creationId xmlns:p14="http://schemas.microsoft.com/office/powerpoint/2010/main" val="34875647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3199CD-3E1B-4AE6-990F-76F925F5EA9F}" type="slidenum">
              <a:rPr lang="en-US" smtClean="0"/>
              <a:t>13</a:t>
            </a:fld>
            <a:endParaRPr lang="en-US"/>
          </a:p>
        </p:txBody>
      </p:sp>
    </p:spTree>
    <p:extLst>
      <p:ext uri="{BB962C8B-B14F-4D97-AF65-F5344CB8AC3E}">
        <p14:creationId xmlns:p14="http://schemas.microsoft.com/office/powerpoint/2010/main" val="36223592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3199CD-3E1B-4AE6-990F-76F925F5EA9F}" type="slidenum">
              <a:rPr lang="en-US" smtClean="0"/>
              <a:t>14</a:t>
            </a:fld>
            <a:endParaRPr lang="en-US"/>
          </a:p>
        </p:txBody>
      </p:sp>
    </p:spTree>
    <p:extLst>
      <p:ext uri="{BB962C8B-B14F-4D97-AF65-F5344CB8AC3E}">
        <p14:creationId xmlns:p14="http://schemas.microsoft.com/office/powerpoint/2010/main" val="29510669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3199CD-3E1B-4AE6-990F-76F925F5EA9F}" type="slidenum">
              <a:rPr lang="en-US" smtClean="0"/>
              <a:t>15</a:t>
            </a:fld>
            <a:endParaRPr lang="en-US"/>
          </a:p>
        </p:txBody>
      </p:sp>
    </p:spTree>
    <p:extLst>
      <p:ext uri="{BB962C8B-B14F-4D97-AF65-F5344CB8AC3E}">
        <p14:creationId xmlns:p14="http://schemas.microsoft.com/office/powerpoint/2010/main" val="6562560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8049">
              <a:defRPr sz="2400">
                <a:solidFill>
                  <a:schemeClr val="tx1"/>
                </a:solidFill>
                <a:latin typeface="Times New Roman" panose="02020603050405020304" pitchFamily="18" charset="0"/>
              </a:defRPr>
            </a:lvl1pPr>
            <a:lvl2pPr marL="755854" indent="-290714" defTabSz="948049">
              <a:defRPr sz="2400">
                <a:solidFill>
                  <a:schemeClr val="tx1"/>
                </a:solidFill>
                <a:latin typeface="Times New Roman" panose="02020603050405020304" pitchFamily="18" charset="0"/>
              </a:defRPr>
            </a:lvl2pPr>
            <a:lvl3pPr marL="1162853" indent="-232570" defTabSz="948049">
              <a:defRPr sz="2400">
                <a:solidFill>
                  <a:schemeClr val="tx1"/>
                </a:solidFill>
                <a:latin typeface="Times New Roman" panose="02020603050405020304" pitchFamily="18" charset="0"/>
              </a:defRPr>
            </a:lvl3pPr>
            <a:lvl4pPr marL="1627995" indent="-232570" defTabSz="948049">
              <a:defRPr sz="2400">
                <a:solidFill>
                  <a:schemeClr val="tx1"/>
                </a:solidFill>
                <a:latin typeface="Times New Roman" panose="02020603050405020304" pitchFamily="18" charset="0"/>
              </a:defRPr>
            </a:lvl4pPr>
            <a:lvl5pPr marL="2093136" indent="-232570" defTabSz="948049">
              <a:defRPr sz="2400">
                <a:solidFill>
                  <a:schemeClr val="tx1"/>
                </a:solidFill>
                <a:latin typeface="Times New Roman" panose="02020603050405020304" pitchFamily="18" charset="0"/>
              </a:defRPr>
            </a:lvl5pPr>
            <a:lvl6pPr marL="2558278" indent="-232570" algn="ctr" defTabSz="948049" eaLnBrk="0" fontAlgn="base" hangingPunct="0">
              <a:spcBef>
                <a:spcPct val="0"/>
              </a:spcBef>
              <a:spcAft>
                <a:spcPct val="0"/>
              </a:spcAft>
              <a:defRPr sz="2400">
                <a:solidFill>
                  <a:schemeClr val="tx1"/>
                </a:solidFill>
                <a:latin typeface="Times New Roman" panose="02020603050405020304" pitchFamily="18" charset="0"/>
              </a:defRPr>
            </a:lvl6pPr>
            <a:lvl7pPr marL="3023419" indent="-232570" algn="ctr" defTabSz="948049" eaLnBrk="0" fontAlgn="base" hangingPunct="0">
              <a:spcBef>
                <a:spcPct val="0"/>
              </a:spcBef>
              <a:spcAft>
                <a:spcPct val="0"/>
              </a:spcAft>
              <a:defRPr sz="2400">
                <a:solidFill>
                  <a:schemeClr val="tx1"/>
                </a:solidFill>
                <a:latin typeface="Times New Roman" panose="02020603050405020304" pitchFamily="18" charset="0"/>
              </a:defRPr>
            </a:lvl7pPr>
            <a:lvl8pPr marL="3488561" indent="-232570" algn="ctr" defTabSz="948049" eaLnBrk="0" fontAlgn="base" hangingPunct="0">
              <a:spcBef>
                <a:spcPct val="0"/>
              </a:spcBef>
              <a:spcAft>
                <a:spcPct val="0"/>
              </a:spcAft>
              <a:defRPr sz="2400">
                <a:solidFill>
                  <a:schemeClr val="tx1"/>
                </a:solidFill>
                <a:latin typeface="Times New Roman" panose="02020603050405020304" pitchFamily="18" charset="0"/>
              </a:defRPr>
            </a:lvl8pPr>
            <a:lvl9pPr marL="3953702" indent="-232570" algn="ctr" defTabSz="948049" eaLnBrk="0" fontAlgn="base" hangingPunct="0">
              <a:spcBef>
                <a:spcPct val="0"/>
              </a:spcBef>
              <a:spcAft>
                <a:spcPct val="0"/>
              </a:spcAft>
              <a:defRPr sz="2400">
                <a:solidFill>
                  <a:schemeClr val="tx1"/>
                </a:solidFill>
                <a:latin typeface="Times New Roman" panose="02020603050405020304" pitchFamily="18" charset="0"/>
              </a:defRPr>
            </a:lvl9pPr>
          </a:lstStyle>
          <a:p>
            <a:fld id="{9A455FB7-7D64-438A-B6A4-E2C9B1B49D50}" type="slidenum">
              <a:rPr lang="en-US" altLang="en-US" sz="1200"/>
              <a:pPr/>
              <a:t>16</a:t>
            </a:fld>
            <a:endParaRPr lang="en-US" altLang="en-US" sz="120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48049">
              <a:spcBef>
                <a:spcPct val="0"/>
              </a:spcBef>
            </a:pPr>
            <a:endParaRPr lang="en-US" altLang="en-US" sz="2400"/>
          </a:p>
        </p:txBody>
      </p:sp>
    </p:spTree>
    <p:extLst>
      <p:ext uri="{BB962C8B-B14F-4D97-AF65-F5344CB8AC3E}">
        <p14:creationId xmlns:p14="http://schemas.microsoft.com/office/powerpoint/2010/main" val="36251867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3199CD-3E1B-4AE6-990F-76F925F5EA9F}" type="slidenum">
              <a:rPr lang="en-US" smtClean="0"/>
              <a:t>17</a:t>
            </a:fld>
            <a:endParaRPr lang="en-US"/>
          </a:p>
        </p:txBody>
      </p:sp>
    </p:spTree>
    <p:extLst>
      <p:ext uri="{BB962C8B-B14F-4D97-AF65-F5344CB8AC3E}">
        <p14:creationId xmlns:p14="http://schemas.microsoft.com/office/powerpoint/2010/main" val="26328701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3199CD-3E1B-4AE6-990F-76F925F5EA9F}" type="slidenum">
              <a:rPr lang="en-US" smtClean="0"/>
              <a:t>18</a:t>
            </a:fld>
            <a:endParaRPr lang="en-US"/>
          </a:p>
        </p:txBody>
      </p:sp>
    </p:spTree>
    <p:extLst>
      <p:ext uri="{BB962C8B-B14F-4D97-AF65-F5344CB8AC3E}">
        <p14:creationId xmlns:p14="http://schemas.microsoft.com/office/powerpoint/2010/main" val="30648158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3199CD-3E1B-4AE6-990F-76F925F5EA9F}" type="slidenum">
              <a:rPr lang="en-US" smtClean="0"/>
              <a:t>19</a:t>
            </a:fld>
            <a:endParaRPr lang="en-US"/>
          </a:p>
        </p:txBody>
      </p:sp>
    </p:spTree>
    <p:extLst>
      <p:ext uri="{BB962C8B-B14F-4D97-AF65-F5344CB8AC3E}">
        <p14:creationId xmlns:p14="http://schemas.microsoft.com/office/powerpoint/2010/main" val="25814520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3199CD-3E1B-4AE6-990F-76F925F5EA9F}" type="slidenum">
              <a:rPr lang="en-US" smtClean="0"/>
              <a:t>20</a:t>
            </a:fld>
            <a:endParaRPr lang="en-US"/>
          </a:p>
        </p:txBody>
      </p:sp>
    </p:spTree>
    <p:extLst>
      <p:ext uri="{BB962C8B-B14F-4D97-AF65-F5344CB8AC3E}">
        <p14:creationId xmlns:p14="http://schemas.microsoft.com/office/powerpoint/2010/main" val="39591900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3199CD-3E1B-4AE6-990F-76F925F5EA9F}" type="slidenum">
              <a:rPr lang="en-US" smtClean="0"/>
              <a:t>21</a:t>
            </a:fld>
            <a:endParaRPr lang="en-US"/>
          </a:p>
        </p:txBody>
      </p:sp>
    </p:spTree>
    <p:extLst>
      <p:ext uri="{BB962C8B-B14F-4D97-AF65-F5344CB8AC3E}">
        <p14:creationId xmlns:p14="http://schemas.microsoft.com/office/powerpoint/2010/main" val="13362911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3199CD-3E1B-4AE6-990F-76F925F5EA9F}" type="slidenum">
              <a:rPr lang="en-US" smtClean="0"/>
              <a:t>22</a:t>
            </a:fld>
            <a:endParaRPr lang="en-US"/>
          </a:p>
        </p:txBody>
      </p:sp>
    </p:spTree>
    <p:extLst>
      <p:ext uri="{BB962C8B-B14F-4D97-AF65-F5344CB8AC3E}">
        <p14:creationId xmlns:p14="http://schemas.microsoft.com/office/powerpoint/2010/main" val="5335555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3199CD-3E1B-4AE6-990F-76F925F5EA9F}" type="slidenum">
              <a:rPr lang="en-US" smtClean="0"/>
              <a:t>23</a:t>
            </a:fld>
            <a:endParaRPr lang="en-US"/>
          </a:p>
        </p:txBody>
      </p:sp>
    </p:spTree>
    <p:extLst>
      <p:ext uri="{BB962C8B-B14F-4D97-AF65-F5344CB8AC3E}">
        <p14:creationId xmlns:p14="http://schemas.microsoft.com/office/powerpoint/2010/main" val="31021379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3199CD-3E1B-4AE6-990F-76F925F5EA9F}" type="slidenum">
              <a:rPr lang="en-US" smtClean="0"/>
              <a:t>24</a:t>
            </a:fld>
            <a:endParaRPr lang="en-US"/>
          </a:p>
        </p:txBody>
      </p:sp>
    </p:spTree>
    <p:extLst>
      <p:ext uri="{BB962C8B-B14F-4D97-AF65-F5344CB8AC3E}">
        <p14:creationId xmlns:p14="http://schemas.microsoft.com/office/powerpoint/2010/main" val="8469151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8049">
              <a:defRPr sz="2400">
                <a:solidFill>
                  <a:schemeClr val="tx1"/>
                </a:solidFill>
                <a:latin typeface="Times New Roman" panose="02020603050405020304" pitchFamily="18" charset="0"/>
              </a:defRPr>
            </a:lvl1pPr>
            <a:lvl2pPr marL="755854" indent="-290714" defTabSz="948049">
              <a:defRPr sz="2400">
                <a:solidFill>
                  <a:schemeClr val="tx1"/>
                </a:solidFill>
                <a:latin typeface="Times New Roman" panose="02020603050405020304" pitchFamily="18" charset="0"/>
              </a:defRPr>
            </a:lvl2pPr>
            <a:lvl3pPr marL="1162853" indent="-232570" defTabSz="948049">
              <a:defRPr sz="2400">
                <a:solidFill>
                  <a:schemeClr val="tx1"/>
                </a:solidFill>
                <a:latin typeface="Times New Roman" panose="02020603050405020304" pitchFamily="18" charset="0"/>
              </a:defRPr>
            </a:lvl3pPr>
            <a:lvl4pPr marL="1627995" indent="-232570" defTabSz="948049">
              <a:defRPr sz="2400">
                <a:solidFill>
                  <a:schemeClr val="tx1"/>
                </a:solidFill>
                <a:latin typeface="Times New Roman" panose="02020603050405020304" pitchFamily="18" charset="0"/>
              </a:defRPr>
            </a:lvl4pPr>
            <a:lvl5pPr marL="2093136" indent="-232570" defTabSz="948049">
              <a:defRPr sz="2400">
                <a:solidFill>
                  <a:schemeClr val="tx1"/>
                </a:solidFill>
                <a:latin typeface="Times New Roman" panose="02020603050405020304" pitchFamily="18" charset="0"/>
              </a:defRPr>
            </a:lvl5pPr>
            <a:lvl6pPr marL="2558278" indent="-232570" algn="ctr" defTabSz="948049" eaLnBrk="0" fontAlgn="base" hangingPunct="0">
              <a:spcBef>
                <a:spcPct val="0"/>
              </a:spcBef>
              <a:spcAft>
                <a:spcPct val="0"/>
              </a:spcAft>
              <a:defRPr sz="2400">
                <a:solidFill>
                  <a:schemeClr val="tx1"/>
                </a:solidFill>
                <a:latin typeface="Times New Roman" panose="02020603050405020304" pitchFamily="18" charset="0"/>
              </a:defRPr>
            </a:lvl6pPr>
            <a:lvl7pPr marL="3023419" indent="-232570" algn="ctr" defTabSz="948049" eaLnBrk="0" fontAlgn="base" hangingPunct="0">
              <a:spcBef>
                <a:spcPct val="0"/>
              </a:spcBef>
              <a:spcAft>
                <a:spcPct val="0"/>
              </a:spcAft>
              <a:defRPr sz="2400">
                <a:solidFill>
                  <a:schemeClr val="tx1"/>
                </a:solidFill>
                <a:latin typeface="Times New Roman" panose="02020603050405020304" pitchFamily="18" charset="0"/>
              </a:defRPr>
            </a:lvl7pPr>
            <a:lvl8pPr marL="3488561" indent="-232570" algn="ctr" defTabSz="948049" eaLnBrk="0" fontAlgn="base" hangingPunct="0">
              <a:spcBef>
                <a:spcPct val="0"/>
              </a:spcBef>
              <a:spcAft>
                <a:spcPct val="0"/>
              </a:spcAft>
              <a:defRPr sz="2400">
                <a:solidFill>
                  <a:schemeClr val="tx1"/>
                </a:solidFill>
                <a:latin typeface="Times New Roman" panose="02020603050405020304" pitchFamily="18" charset="0"/>
              </a:defRPr>
            </a:lvl8pPr>
            <a:lvl9pPr marL="3953702" indent="-232570" algn="ctr" defTabSz="948049" eaLnBrk="0" fontAlgn="base" hangingPunct="0">
              <a:spcBef>
                <a:spcPct val="0"/>
              </a:spcBef>
              <a:spcAft>
                <a:spcPct val="0"/>
              </a:spcAft>
              <a:defRPr sz="2400">
                <a:solidFill>
                  <a:schemeClr val="tx1"/>
                </a:solidFill>
                <a:latin typeface="Times New Roman" panose="02020603050405020304" pitchFamily="18" charset="0"/>
              </a:defRPr>
            </a:lvl9pPr>
          </a:lstStyle>
          <a:p>
            <a:fld id="{D4034869-8494-47D0-94C0-33BC8107D7DD}" type="slidenum">
              <a:rPr lang="en-US" altLang="en-US" sz="1200"/>
              <a:pPr/>
              <a:t>25</a:t>
            </a:fld>
            <a:endParaRPr lang="en-US" altLang="en-US" sz="120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48049">
              <a:spcBef>
                <a:spcPct val="0"/>
              </a:spcBef>
            </a:pPr>
            <a:endParaRPr lang="en-US" altLang="en-US" sz="2400"/>
          </a:p>
        </p:txBody>
      </p:sp>
    </p:spTree>
    <p:extLst>
      <p:ext uri="{BB962C8B-B14F-4D97-AF65-F5344CB8AC3E}">
        <p14:creationId xmlns:p14="http://schemas.microsoft.com/office/powerpoint/2010/main" val="14498703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8049">
              <a:defRPr sz="2400">
                <a:solidFill>
                  <a:schemeClr val="tx1"/>
                </a:solidFill>
                <a:latin typeface="Times New Roman" panose="02020603050405020304" pitchFamily="18" charset="0"/>
              </a:defRPr>
            </a:lvl1pPr>
            <a:lvl2pPr marL="755854" indent="-290714" defTabSz="948049">
              <a:defRPr sz="2400">
                <a:solidFill>
                  <a:schemeClr val="tx1"/>
                </a:solidFill>
                <a:latin typeface="Times New Roman" panose="02020603050405020304" pitchFamily="18" charset="0"/>
              </a:defRPr>
            </a:lvl2pPr>
            <a:lvl3pPr marL="1162853" indent="-232570" defTabSz="948049">
              <a:defRPr sz="2400">
                <a:solidFill>
                  <a:schemeClr val="tx1"/>
                </a:solidFill>
                <a:latin typeface="Times New Roman" panose="02020603050405020304" pitchFamily="18" charset="0"/>
              </a:defRPr>
            </a:lvl3pPr>
            <a:lvl4pPr marL="1627995" indent="-232570" defTabSz="948049">
              <a:defRPr sz="2400">
                <a:solidFill>
                  <a:schemeClr val="tx1"/>
                </a:solidFill>
                <a:latin typeface="Times New Roman" panose="02020603050405020304" pitchFamily="18" charset="0"/>
              </a:defRPr>
            </a:lvl4pPr>
            <a:lvl5pPr marL="2093136" indent="-232570" defTabSz="948049">
              <a:defRPr sz="2400">
                <a:solidFill>
                  <a:schemeClr val="tx1"/>
                </a:solidFill>
                <a:latin typeface="Times New Roman" panose="02020603050405020304" pitchFamily="18" charset="0"/>
              </a:defRPr>
            </a:lvl5pPr>
            <a:lvl6pPr marL="2558278" indent="-232570" algn="ctr" defTabSz="948049" eaLnBrk="0" fontAlgn="base" hangingPunct="0">
              <a:spcBef>
                <a:spcPct val="0"/>
              </a:spcBef>
              <a:spcAft>
                <a:spcPct val="0"/>
              </a:spcAft>
              <a:defRPr sz="2400">
                <a:solidFill>
                  <a:schemeClr val="tx1"/>
                </a:solidFill>
                <a:latin typeface="Times New Roman" panose="02020603050405020304" pitchFamily="18" charset="0"/>
              </a:defRPr>
            </a:lvl6pPr>
            <a:lvl7pPr marL="3023419" indent="-232570" algn="ctr" defTabSz="948049" eaLnBrk="0" fontAlgn="base" hangingPunct="0">
              <a:spcBef>
                <a:spcPct val="0"/>
              </a:spcBef>
              <a:spcAft>
                <a:spcPct val="0"/>
              </a:spcAft>
              <a:defRPr sz="2400">
                <a:solidFill>
                  <a:schemeClr val="tx1"/>
                </a:solidFill>
                <a:latin typeface="Times New Roman" panose="02020603050405020304" pitchFamily="18" charset="0"/>
              </a:defRPr>
            </a:lvl7pPr>
            <a:lvl8pPr marL="3488561" indent="-232570" algn="ctr" defTabSz="948049" eaLnBrk="0" fontAlgn="base" hangingPunct="0">
              <a:spcBef>
                <a:spcPct val="0"/>
              </a:spcBef>
              <a:spcAft>
                <a:spcPct val="0"/>
              </a:spcAft>
              <a:defRPr sz="2400">
                <a:solidFill>
                  <a:schemeClr val="tx1"/>
                </a:solidFill>
                <a:latin typeface="Times New Roman" panose="02020603050405020304" pitchFamily="18" charset="0"/>
              </a:defRPr>
            </a:lvl8pPr>
            <a:lvl9pPr marL="3953702" indent="-232570" algn="ctr" defTabSz="948049" eaLnBrk="0" fontAlgn="base" hangingPunct="0">
              <a:spcBef>
                <a:spcPct val="0"/>
              </a:spcBef>
              <a:spcAft>
                <a:spcPct val="0"/>
              </a:spcAft>
              <a:defRPr sz="2400">
                <a:solidFill>
                  <a:schemeClr val="tx1"/>
                </a:solidFill>
                <a:latin typeface="Times New Roman" panose="02020603050405020304" pitchFamily="18" charset="0"/>
              </a:defRPr>
            </a:lvl9pPr>
          </a:lstStyle>
          <a:p>
            <a:fld id="{9A455FB7-7D64-438A-B6A4-E2C9B1B49D50}" type="slidenum">
              <a:rPr lang="en-US" altLang="en-US" sz="1200"/>
              <a:pPr/>
              <a:t>26</a:t>
            </a:fld>
            <a:endParaRPr lang="en-US" altLang="en-US" sz="120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48049">
              <a:spcBef>
                <a:spcPct val="0"/>
              </a:spcBef>
            </a:pPr>
            <a:endParaRPr lang="en-US" altLang="en-US" sz="2400"/>
          </a:p>
        </p:txBody>
      </p:sp>
    </p:spTree>
    <p:extLst>
      <p:ext uri="{BB962C8B-B14F-4D97-AF65-F5344CB8AC3E}">
        <p14:creationId xmlns:p14="http://schemas.microsoft.com/office/powerpoint/2010/main" val="38210733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8049">
              <a:defRPr sz="2400">
                <a:solidFill>
                  <a:schemeClr val="tx1"/>
                </a:solidFill>
                <a:latin typeface="Times New Roman" panose="02020603050405020304" pitchFamily="18" charset="0"/>
              </a:defRPr>
            </a:lvl1pPr>
            <a:lvl2pPr marL="755854" indent="-290714" defTabSz="948049">
              <a:defRPr sz="2400">
                <a:solidFill>
                  <a:schemeClr val="tx1"/>
                </a:solidFill>
                <a:latin typeface="Times New Roman" panose="02020603050405020304" pitchFamily="18" charset="0"/>
              </a:defRPr>
            </a:lvl2pPr>
            <a:lvl3pPr marL="1162853" indent="-232570" defTabSz="948049">
              <a:defRPr sz="2400">
                <a:solidFill>
                  <a:schemeClr val="tx1"/>
                </a:solidFill>
                <a:latin typeface="Times New Roman" panose="02020603050405020304" pitchFamily="18" charset="0"/>
              </a:defRPr>
            </a:lvl3pPr>
            <a:lvl4pPr marL="1627995" indent="-232570" defTabSz="948049">
              <a:defRPr sz="2400">
                <a:solidFill>
                  <a:schemeClr val="tx1"/>
                </a:solidFill>
                <a:latin typeface="Times New Roman" panose="02020603050405020304" pitchFamily="18" charset="0"/>
              </a:defRPr>
            </a:lvl4pPr>
            <a:lvl5pPr marL="2093136" indent="-232570" defTabSz="948049">
              <a:defRPr sz="2400">
                <a:solidFill>
                  <a:schemeClr val="tx1"/>
                </a:solidFill>
                <a:latin typeface="Times New Roman" panose="02020603050405020304" pitchFamily="18" charset="0"/>
              </a:defRPr>
            </a:lvl5pPr>
            <a:lvl6pPr marL="2558278" indent="-232570" algn="ctr" defTabSz="948049" eaLnBrk="0" fontAlgn="base" hangingPunct="0">
              <a:spcBef>
                <a:spcPct val="0"/>
              </a:spcBef>
              <a:spcAft>
                <a:spcPct val="0"/>
              </a:spcAft>
              <a:defRPr sz="2400">
                <a:solidFill>
                  <a:schemeClr val="tx1"/>
                </a:solidFill>
                <a:latin typeface="Times New Roman" panose="02020603050405020304" pitchFamily="18" charset="0"/>
              </a:defRPr>
            </a:lvl6pPr>
            <a:lvl7pPr marL="3023419" indent="-232570" algn="ctr" defTabSz="948049" eaLnBrk="0" fontAlgn="base" hangingPunct="0">
              <a:spcBef>
                <a:spcPct val="0"/>
              </a:spcBef>
              <a:spcAft>
                <a:spcPct val="0"/>
              </a:spcAft>
              <a:defRPr sz="2400">
                <a:solidFill>
                  <a:schemeClr val="tx1"/>
                </a:solidFill>
                <a:latin typeface="Times New Roman" panose="02020603050405020304" pitchFamily="18" charset="0"/>
              </a:defRPr>
            </a:lvl7pPr>
            <a:lvl8pPr marL="3488561" indent="-232570" algn="ctr" defTabSz="948049" eaLnBrk="0" fontAlgn="base" hangingPunct="0">
              <a:spcBef>
                <a:spcPct val="0"/>
              </a:spcBef>
              <a:spcAft>
                <a:spcPct val="0"/>
              </a:spcAft>
              <a:defRPr sz="2400">
                <a:solidFill>
                  <a:schemeClr val="tx1"/>
                </a:solidFill>
                <a:latin typeface="Times New Roman" panose="02020603050405020304" pitchFamily="18" charset="0"/>
              </a:defRPr>
            </a:lvl8pPr>
            <a:lvl9pPr marL="3953702" indent="-232570" algn="ctr" defTabSz="948049" eaLnBrk="0" fontAlgn="base" hangingPunct="0">
              <a:spcBef>
                <a:spcPct val="0"/>
              </a:spcBef>
              <a:spcAft>
                <a:spcPct val="0"/>
              </a:spcAft>
              <a:defRPr sz="2400">
                <a:solidFill>
                  <a:schemeClr val="tx1"/>
                </a:solidFill>
                <a:latin typeface="Times New Roman" panose="02020603050405020304" pitchFamily="18" charset="0"/>
              </a:defRPr>
            </a:lvl9pPr>
          </a:lstStyle>
          <a:p>
            <a:fld id="{33AAE609-7E81-428D-A479-443B9A983F4B}" type="slidenum">
              <a:rPr lang="en-US" altLang="en-US" sz="1200"/>
              <a:pPr/>
              <a:t>27</a:t>
            </a:fld>
            <a:endParaRPr lang="en-US" altLang="en-US" sz="120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1337521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3199CD-3E1B-4AE6-990F-76F925F5EA9F}" type="slidenum">
              <a:rPr lang="en-US" smtClean="0"/>
              <a:t>28</a:t>
            </a:fld>
            <a:endParaRPr lang="en-US"/>
          </a:p>
        </p:txBody>
      </p:sp>
    </p:spTree>
    <p:extLst>
      <p:ext uri="{BB962C8B-B14F-4D97-AF65-F5344CB8AC3E}">
        <p14:creationId xmlns:p14="http://schemas.microsoft.com/office/powerpoint/2010/main" val="8648206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3199CD-3E1B-4AE6-990F-76F925F5EA9F}" type="slidenum">
              <a:rPr lang="en-US" smtClean="0"/>
              <a:t>29</a:t>
            </a:fld>
            <a:endParaRPr lang="en-US"/>
          </a:p>
        </p:txBody>
      </p:sp>
    </p:spTree>
    <p:extLst>
      <p:ext uri="{BB962C8B-B14F-4D97-AF65-F5344CB8AC3E}">
        <p14:creationId xmlns:p14="http://schemas.microsoft.com/office/powerpoint/2010/main" val="12326227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3199CD-3E1B-4AE6-990F-76F925F5EA9F}" type="slidenum">
              <a:rPr lang="en-US" smtClean="0"/>
              <a:t>30</a:t>
            </a:fld>
            <a:endParaRPr lang="en-US"/>
          </a:p>
        </p:txBody>
      </p:sp>
    </p:spTree>
    <p:extLst>
      <p:ext uri="{BB962C8B-B14F-4D97-AF65-F5344CB8AC3E}">
        <p14:creationId xmlns:p14="http://schemas.microsoft.com/office/powerpoint/2010/main" val="31913186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3199CD-3E1B-4AE6-990F-76F925F5EA9F}" type="slidenum">
              <a:rPr lang="en-US" smtClean="0"/>
              <a:t>31</a:t>
            </a:fld>
            <a:endParaRPr lang="en-US"/>
          </a:p>
        </p:txBody>
      </p:sp>
    </p:spTree>
    <p:extLst>
      <p:ext uri="{BB962C8B-B14F-4D97-AF65-F5344CB8AC3E}">
        <p14:creationId xmlns:p14="http://schemas.microsoft.com/office/powerpoint/2010/main" val="34270481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8049">
              <a:defRPr sz="2400">
                <a:solidFill>
                  <a:schemeClr val="tx1"/>
                </a:solidFill>
                <a:latin typeface="Times New Roman" panose="02020603050405020304" pitchFamily="18" charset="0"/>
              </a:defRPr>
            </a:lvl1pPr>
            <a:lvl2pPr marL="755854" indent="-290714" defTabSz="948049">
              <a:defRPr sz="2400">
                <a:solidFill>
                  <a:schemeClr val="tx1"/>
                </a:solidFill>
                <a:latin typeface="Times New Roman" panose="02020603050405020304" pitchFamily="18" charset="0"/>
              </a:defRPr>
            </a:lvl2pPr>
            <a:lvl3pPr marL="1162853" indent="-232570" defTabSz="948049">
              <a:defRPr sz="2400">
                <a:solidFill>
                  <a:schemeClr val="tx1"/>
                </a:solidFill>
                <a:latin typeface="Times New Roman" panose="02020603050405020304" pitchFamily="18" charset="0"/>
              </a:defRPr>
            </a:lvl3pPr>
            <a:lvl4pPr marL="1627995" indent="-232570" defTabSz="948049">
              <a:defRPr sz="2400">
                <a:solidFill>
                  <a:schemeClr val="tx1"/>
                </a:solidFill>
                <a:latin typeface="Times New Roman" panose="02020603050405020304" pitchFamily="18" charset="0"/>
              </a:defRPr>
            </a:lvl4pPr>
            <a:lvl5pPr marL="2093136" indent="-232570" defTabSz="948049">
              <a:defRPr sz="2400">
                <a:solidFill>
                  <a:schemeClr val="tx1"/>
                </a:solidFill>
                <a:latin typeface="Times New Roman" panose="02020603050405020304" pitchFamily="18" charset="0"/>
              </a:defRPr>
            </a:lvl5pPr>
            <a:lvl6pPr marL="2558278" indent="-232570" algn="ctr" defTabSz="948049" eaLnBrk="0" fontAlgn="base" hangingPunct="0">
              <a:spcBef>
                <a:spcPct val="0"/>
              </a:spcBef>
              <a:spcAft>
                <a:spcPct val="0"/>
              </a:spcAft>
              <a:defRPr sz="2400">
                <a:solidFill>
                  <a:schemeClr val="tx1"/>
                </a:solidFill>
                <a:latin typeface="Times New Roman" panose="02020603050405020304" pitchFamily="18" charset="0"/>
              </a:defRPr>
            </a:lvl6pPr>
            <a:lvl7pPr marL="3023419" indent="-232570" algn="ctr" defTabSz="948049" eaLnBrk="0" fontAlgn="base" hangingPunct="0">
              <a:spcBef>
                <a:spcPct val="0"/>
              </a:spcBef>
              <a:spcAft>
                <a:spcPct val="0"/>
              </a:spcAft>
              <a:defRPr sz="2400">
                <a:solidFill>
                  <a:schemeClr val="tx1"/>
                </a:solidFill>
                <a:latin typeface="Times New Roman" panose="02020603050405020304" pitchFamily="18" charset="0"/>
              </a:defRPr>
            </a:lvl7pPr>
            <a:lvl8pPr marL="3488561" indent="-232570" algn="ctr" defTabSz="948049" eaLnBrk="0" fontAlgn="base" hangingPunct="0">
              <a:spcBef>
                <a:spcPct val="0"/>
              </a:spcBef>
              <a:spcAft>
                <a:spcPct val="0"/>
              </a:spcAft>
              <a:defRPr sz="2400">
                <a:solidFill>
                  <a:schemeClr val="tx1"/>
                </a:solidFill>
                <a:latin typeface="Times New Roman" panose="02020603050405020304" pitchFamily="18" charset="0"/>
              </a:defRPr>
            </a:lvl8pPr>
            <a:lvl9pPr marL="3953702" indent="-232570" algn="ctr" defTabSz="948049" eaLnBrk="0" fontAlgn="base" hangingPunct="0">
              <a:spcBef>
                <a:spcPct val="0"/>
              </a:spcBef>
              <a:spcAft>
                <a:spcPct val="0"/>
              </a:spcAft>
              <a:defRPr sz="2400">
                <a:solidFill>
                  <a:schemeClr val="tx1"/>
                </a:solidFill>
                <a:latin typeface="Times New Roman" panose="02020603050405020304" pitchFamily="18" charset="0"/>
              </a:defRPr>
            </a:lvl9pPr>
          </a:lstStyle>
          <a:p>
            <a:fld id="{E69765F3-A4A4-4257-9F0A-4DFFD906D463}" type="slidenum">
              <a:rPr lang="en-US" altLang="en-US" sz="1200"/>
              <a:pPr/>
              <a:t>32</a:t>
            </a:fld>
            <a:endParaRPr lang="en-US" altLang="en-US" sz="120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48049">
              <a:spcBef>
                <a:spcPct val="0"/>
              </a:spcBef>
            </a:pPr>
            <a:endParaRPr lang="en-US" altLang="en-US" sz="2400"/>
          </a:p>
        </p:txBody>
      </p:sp>
    </p:spTree>
    <p:extLst>
      <p:ext uri="{BB962C8B-B14F-4D97-AF65-F5344CB8AC3E}">
        <p14:creationId xmlns:p14="http://schemas.microsoft.com/office/powerpoint/2010/main" val="2284874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3199CD-3E1B-4AE6-990F-76F925F5EA9F}" type="slidenum">
              <a:rPr lang="en-US" smtClean="0"/>
              <a:t>33</a:t>
            </a:fld>
            <a:endParaRPr lang="en-US"/>
          </a:p>
        </p:txBody>
      </p:sp>
    </p:spTree>
    <p:extLst>
      <p:ext uri="{BB962C8B-B14F-4D97-AF65-F5344CB8AC3E}">
        <p14:creationId xmlns:p14="http://schemas.microsoft.com/office/powerpoint/2010/main" val="5258740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3199CD-3E1B-4AE6-990F-76F925F5EA9F}" type="slidenum">
              <a:rPr lang="en-US" smtClean="0"/>
              <a:t>34</a:t>
            </a:fld>
            <a:endParaRPr lang="en-US"/>
          </a:p>
        </p:txBody>
      </p:sp>
    </p:spTree>
    <p:extLst>
      <p:ext uri="{BB962C8B-B14F-4D97-AF65-F5344CB8AC3E}">
        <p14:creationId xmlns:p14="http://schemas.microsoft.com/office/powerpoint/2010/main" val="11893452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3199CD-3E1B-4AE6-990F-76F925F5EA9F}" type="slidenum">
              <a:rPr lang="en-US" smtClean="0"/>
              <a:t>35</a:t>
            </a:fld>
            <a:endParaRPr lang="en-US"/>
          </a:p>
        </p:txBody>
      </p:sp>
    </p:spTree>
    <p:extLst>
      <p:ext uri="{BB962C8B-B14F-4D97-AF65-F5344CB8AC3E}">
        <p14:creationId xmlns:p14="http://schemas.microsoft.com/office/powerpoint/2010/main" val="29107775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3199CD-3E1B-4AE6-990F-76F925F5EA9F}" type="slidenum">
              <a:rPr lang="en-US" smtClean="0"/>
              <a:t>36</a:t>
            </a:fld>
            <a:endParaRPr lang="en-US"/>
          </a:p>
        </p:txBody>
      </p:sp>
    </p:spTree>
    <p:extLst>
      <p:ext uri="{BB962C8B-B14F-4D97-AF65-F5344CB8AC3E}">
        <p14:creationId xmlns:p14="http://schemas.microsoft.com/office/powerpoint/2010/main" val="373493882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3199CD-3E1B-4AE6-990F-76F925F5EA9F}" type="slidenum">
              <a:rPr lang="en-US" smtClean="0"/>
              <a:t>37</a:t>
            </a:fld>
            <a:endParaRPr lang="en-US"/>
          </a:p>
        </p:txBody>
      </p:sp>
    </p:spTree>
    <p:extLst>
      <p:ext uri="{BB962C8B-B14F-4D97-AF65-F5344CB8AC3E}">
        <p14:creationId xmlns:p14="http://schemas.microsoft.com/office/powerpoint/2010/main" val="15479834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3199CD-3E1B-4AE6-990F-76F925F5EA9F}" type="slidenum">
              <a:rPr lang="en-US" smtClean="0"/>
              <a:t>38</a:t>
            </a:fld>
            <a:endParaRPr lang="en-US"/>
          </a:p>
        </p:txBody>
      </p:sp>
    </p:spTree>
    <p:extLst>
      <p:ext uri="{BB962C8B-B14F-4D97-AF65-F5344CB8AC3E}">
        <p14:creationId xmlns:p14="http://schemas.microsoft.com/office/powerpoint/2010/main" val="404387740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686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8049">
              <a:defRPr sz="2400">
                <a:solidFill>
                  <a:schemeClr val="tx1"/>
                </a:solidFill>
                <a:latin typeface="Times New Roman" panose="02020603050405020304" pitchFamily="18" charset="0"/>
              </a:defRPr>
            </a:lvl1pPr>
            <a:lvl2pPr marL="755854" indent="-290714" defTabSz="948049">
              <a:defRPr sz="2400">
                <a:solidFill>
                  <a:schemeClr val="tx1"/>
                </a:solidFill>
                <a:latin typeface="Times New Roman" panose="02020603050405020304" pitchFamily="18" charset="0"/>
              </a:defRPr>
            </a:lvl2pPr>
            <a:lvl3pPr marL="1162853" indent="-232570" defTabSz="948049">
              <a:defRPr sz="2400">
                <a:solidFill>
                  <a:schemeClr val="tx1"/>
                </a:solidFill>
                <a:latin typeface="Times New Roman" panose="02020603050405020304" pitchFamily="18" charset="0"/>
              </a:defRPr>
            </a:lvl3pPr>
            <a:lvl4pPr marL="1627995" indent="-232570" defTabSz="948049">
              <a:defRPr sz="2400">
                <a:solidFill>
                  <a:schemeClr val="tx1"/>
                </a:solidFill>
                <a:latin typeface="Times New Roman" panose="02020603050405020304" pitchFamily="18" charset="0"/>
              </a:defRPr>
            </a:lvl4pPr>
            <a:lvl5pPr marL="2093136" indent="-232570" defTabSz="948049">
              <a:defRPr sz="2400">
                <a:solidFill>
                  <a:schemeClr val="tx1"/>
                </a:solidFill>
                <a:latin typeface="Times New Roman" panose="02020603050405020304" pitchFamily="18" charset="0"/>
              </a:defRPr>
            </a:lvl5pPr>
            <a:lvl6pPr marL="2558278" indent="-232570" algn="ctr" defTabSz="948049" eaLnBrk="0" fontAlgn="base" hangingPunct="0">
              <a:spcBef>
                <a:spcPct val="0"/>
              </a:spcBef>
              <a:spcAft>
                <a:spcPct val="0"/>
              </a:spcAft>
              <a:defRPr sz="2400">
                <a:solidFill>
                  <a:schemeClr val="tx1"/>
                </a:solidFill>
                <a:latin typeface="Times New Roman" panose="02020603050405020304" pitchFamily="18" charset="0"/>
              </a:defRPr>
            </a:lvl6pPr>
            <a:lvl7pPr marL="3023419" indent="-232570" algn="ctr" defTabSz="948049" eaLnBrk="0" fontAlgn="base" hangingPunct="0">
              <a:spcBef>
                <a:spcPct val="0"/>
              </a:spcBef>
              <a:spcAft>
                <a:spcPct val="0"/>
              </a:spcAft>
              <a:defRPr sz="2400">
                <a:solidFill>
                  <a:schemeClr val="tx1"/>
                </a:solidFill>
                <a:latin typeface="Times New Roman" panose="02020603050405020304" pitchFamily="18" charset="0"/>
              </a:defRPr>
            </a:lvl7pPr>
            <a:lvl8pPr marL="3488561" indent="-232570" algn="ctr" defTabSz="948049" eaLnBrk="0" fontAlgn="base" hangingPunct="0">
              <a:spcBef>
                <a:spcPct val="0"/>
              </a:spcBef>
              <a:spcAft>
                <a:spcPct val="0"/>
              </a:spcAft>
              <a:defRPr sz="2400">
                <a:solidFill>
                  <a:schemeClr val="tx1"/>
                </a:solidFill>
                <a:latin typeface="Times New Roman" panose="02020603050405020304" pitchFamily="18" charset="0"/>
              </a:defRPr>
            </a:lvl8pPr>
            <a:lvl9pPr marL="3953702" indent="-232570" algn="ctr" defTabSz="948049" eaLnBrk="0" fontAlgn="base" hangingPunct="0">
              <a:spcBef>
                <a:spcPct val="0"/>
              </a:spcBef>
              <a:spcAft>
                <a:spcPct val="0"/>
              </a:spcAft>
              <a:defRPr sz="2400">
                <a:solidFill>
                  <a:schemeClr val="tx1"/>
                </a:solidFill>
                <a:latin typeface="Times New Roman" panose="02020603050405020304" pitchFamily="18" charset="0"/>
              </a:defRPr>
            </a:lvl9pPr>
          </a:lstStyle>
          <a:p>
            <a:fld id="{0FD74FFB-7AC1-4395-8D5D-C27EFBC8FE78}" type="slidenum">
              <a:rPr lang="en-US" altLang="en-US" sz="1200"/>
              <a:pPr/>
              <a:t>39</a:t>
            </a:fld>
            <a:endParaRPr lang="en-US" altLang="en-US" sz="1200"/>
          </a:p>
        </p:txBody>
      </p:sp>
    </p:spTree>
    <p:extLst>
      <p:ext uri="{BB962C8B-B14F-4D97-AF65-F5344CB8AC3E}">
        <p14:creationId xmlns:p14="http://schemas.microsoft.com/office/powerpoint/2010/main" val="70470843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3199CD-3E1B-4AE6-990F-76F925F5EA9F}" type="slidenum">
              <a:rPr lang="en-US" smtClean="0"/>
              <a:t>40</a:t>
            </a:fld>
            <a:endParaRPr lang="en-US"/>
          </a:p>
        </p:txBody>
      </p:sp>
    </p:spTree>
    <p:extLst>
      <p:ext uri="{BB962C8B-B14F-4D97-AF65-F5344CB8AC3E}">
        <p14:creationId xmlns:p14="http://schemas.microsoft.com/office/powerpoint/2010/main" val="139964625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3199CD-3E1B-4AE6-990F-76F925F5EA9F}" type="slidenum">
              <a:rPr lang="en-US" smtClean="0"/>
              <a:t>41</a:t>
            </a:fld>
            <a:endParaRPr lang="en-US"/>
          </a:p>
        </p:txBody>
      </p:sp>
    </p:spTree>
    <p:extLst>
      <p:ext uri="{BB962C8B-B14F-4D97-AF65-F5344CB8AC3E}">
        <p14:creationId xmlns:p14="http://schemas.microsoft.com/office/powerpoint/2010/main" val="65784973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3199CD-3E1B-4AE6-990F-76F925F5EA9F}" type="slidenum">
              <a:rPr lang="en-US" smtClean="0"/>
              <a:t>42</a:t>
            </a:fld>
            <a:endParaRPr lang="en-US"/>
          </a:p>
        </p:txBody>
      </p:sp>
    </p:spTree>
    <p:extLst>
      <p:ext uri="{BB962C8B-B14F-4D97-AF65-F5344CB8AC3E}">
        <p14:creationId xmlns:p14="http://schemas.microsoft.com/office/powerpoint/2010/main" val="247023428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675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8049">
              <a:defRPr sz="2400">
                <a:solidFill>
                  <a:schemeClr val="tx1"/>
                </a:solidFill>
                <a:latin typeface="Times New Roman" panose="02020603050405020304" pitchFamily="18" charset="0"/>
              </a:defRPr>
            </a:lvl1pPr>
            <a:lvl2pPr marL="755854" indent="-290714" defTabSz="948049">
              <a:defRPr sz="2400">
                <a:solidFill>
                  <a:schemeClr val="tx1"/>
                </a:solidFill>
                <a:latin typeface="Times New Roman" panose="02020603050405020304" pitchFamily="18" charset="0"/>
              </a:defRPr>
            </a:lvl2pPr>
            <a:lvl3pPr marL="1162853" indent="-232570" defTabSz="948049">
              <a:defRPr sz="2400">
                <a:solidFill>
                  <a:schemeClr val="tx1"/>
                </a:solidFill>
                <a:latin typeface="Times New Roman" panose="02020603050405020304" pitchFamily="18" charset="0"/>
              </a:defRPr>
            </a:lvl3pPr>
            <a:lvl4pPr marL="1627995" indent="-232570" defTabSz="948049">
              <a:defRPr sz="2400">
                <a:solidFill>
                  <a:schemeClr val="tx1"/>
                </a:solidFill>
                <a:latin typeface="Times New Roman" panose="02020603050405020304" pitchFamily="18" charset="0"/>
              </a:defRPr>
            </a:lvl4pPr>
            <a:lvl5pPr marL="2093136" indent="-232570" defTabSz="948049">
              <a:defRPr sz="2400">
                <a:solidFill>
                  <a:schemeClr val="tx1"/>
                </a:solidFill>
                <a:latin typeface="Times New Roman" panose="02020603050405020304" pitchFamily="18" charset="0"/>
              </a:defRPr>
            </a:lvl5pPr>
            <a:lvl6pPr marL="2558278" indent="-232570" algn="ctr" defTabSz="948049" eaLnBrk="0" fontAlgn="base" hangingPunct="0">
              <a:spcBef>
                <a:spcPct val="0"/>
              </a:spcBef>
              <a:spcAft>
                <a:spcPct val="0"/>
              </a:spcAft>
              <a:defRPr sz="2400">
                <a:solidFill>
                  <a:schemeClr val="tx1"/>
                </a:solidFill>
                <a:latin typeface="Times New Roman" panose="02020603050405020304" pitchFamily="18" charset="0"/>
              </a:defRPr>
            </a:lvl6pPr>
            <a:lvl7pPr marL="3023419" indent="-232570" algn="ctr" defTabSz="948049" eaLnBrk="0" fontAlgn="base" hangingPunct="0">
              <a:spcBef>
                <a:spcPct val="0"/>
              </a:spcBef>
              <a:spcAft>
                <a:spcPct val="0"/>
              </a:spcAft>
              <a:defRPr sz="2400">
                <a:solidFill>
                  <a:schemeClr val="tx1"/>
                </a:solidFill>
                <a:latin typeface="Times New Roman" panose="02020603050405020304" pitchFamily="18" charset="0"/>
              </a:defRPr>
            </a:lvl7pPr>
            <a:lvl8pPr marL="3488561" indent="-232570" algn="ctr" defTabSz="948049" eaLnBrk="0" fontAlgn="base" hangingPunct="0">
              <a:spcBef>
                <a:spcPct val="0"/>
              </a:spcBef>
              <a:spcAft>
                <a:spcPct val="0"/>
              </a:spcAft>
              <a:defRPr sz="2400">
                <a:solidFill>
                  <a:schemeClr val="tx1"/>
                </a:solidFill>
                <a:latin typeface="Times New Roman" panose="02020603050405020304" pitchFamily="18" charset="0"/>
              </a:defRPr>
            </a:lvl8pPr>
            <a:lvl9pPr marL="3953702" indent="-232570" algn="ctr" defTabSz="948049" eaLnBrk="0" fontAlgn="base" hangingPunct="0">
              <a:spcBef>
                <a:spcPct val="0"/>
              </a:spcBef>
              <a:spcAft>
                <a:spcPct val="0"/>
              </a:spcAft>
              <a:defRPr sz="2400">
                <a:solidFill>
                  <a:schemeClr val="tx1"/>
                </a:solidFill>
                <a:latin typeface="Times New Roman" panose="02020603050405020304" pitchFamily="18" charset="0"/>
              </a:defRPr>
            </a:lvl9pPr>
          </a:lstStyle>
          <a:p>
            <a:fld id="{9D380313-D847-481A-A672-465B1CFB82CB}" type="slidenum">
              <a:rPr lang="en-US" altLang="en-US" sz="1200"/>
              <a:pPr/>
              <a:t>43</a:t>
            </a:fld>
            <a:endParaRPr lang="en-US" altLang="en-US" sz="1200"/>
          </a:p>
        </p:txBody>
      </p:sp>
    </p:spTree>
    <p:extLst>
      <p:ext uri="{BB962C8B-B14F-4D97-AF65-F5344CB8AC3E}">
        <p14:creationId xmlns:p14="http://schemas.microsoft.com/office/powerpoint/2010/main" val="190187644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3199CD-3E1B-4AE6-990F-76F925F5EA9F}" type="slidenum">
              <a:rPr lang="en-US" smtClean="0"/>
              <a:t>44</a:t>
            </a:fld>
            <a:endParaRPr lang="en-US"/>
          </a:p>
        </p:txBody>
      </p:sp>
    </p:spTree>
    <p:extLst>
      <p:ext uri="{BB962C8B-B14F-4D97-AF65-F5344CB8AC3E}">
        <p14:creationId xmlns:p14="http://schemas.microsoft.com/office/powerpoint/2010/main" val="408961778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696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8049">
              <a:defRPr sz="2400">
                <a:solidFill>
                  <a:schemeClr val="tx1"/>
                </a:solidFill>
                <a:latin typeface="Times New Roman" panose="02020603050405020304" pitchFamily="18" charset="0"/>
              </a:defRPr>
            </a:lvl1pPr>
            <a:lvl2pPr marL="755854" indent="-290714" defTabSz="948049">
              <a:defRPr sz="2400">
                <a:solidFill>
                  <a:schemeClr val="tx1"/>
                </a:solidFill>
                <a:latin typeface="Times New Roman" panose="02020603050405020304" pitchFamily="18" charset="0"/>
              </a:defRPr>
            </a:lvl2pPr>
            <a:lvl3pPr marL="1162853" indent="-232570" defTabSz="948049">
              <a:defRPr sz="2400">
                <a:solidFill>
                  <a:schemeClr val="tx1"/>
                </a:solidFill>
                <a:latin typeface="Times New Roman" panose="02020603050405020304" pitchFamily="18" charset="0"/>
              </a:defRPr>
            </a:lvl3pPr>
            <a:lvl4pPr marL="1627995" indent="-232570" defTabSz="948049">
              <a:defRPr sz="2400">
                <a:solidFill>
                  <a:schemeClr val="tx1"/>
                </a:solidFill>
                <a:latin typeface="Times New Roman" panose="02020603050405020304" pitchFamily="18" charset="0"/>
              </a:defRPr>
            </a:lvl4pPr>
            <a:lvl5pPr marL="2093136" indent="-232570" defTabSz="948049">
              <a:defRPr sz="2400">
                <a:solidFill>
                  <a:schemeClr val="tx1"/>
                </a:solidFill>
                <a:latin typeface="Times New Roman" panose="02020603050405020304" pitchFamily="18" charset="0"/>
              </a:defRPr>
            </a:lvl5pPr>
            <a:lvl6pPr marL="2558278" indent="-232570" algn="ctr" defTabSz="948049" eaLnBrk="0" fontAlgn="base" hangingPunct="0">
              <a:spcBef>
                <a:spcPct val="0"/>
              </a:spcBef>
              <a:spcAft>
                <a:spcPct val="0"/>
              </a:spcAft>
              <a:defRPr sz="2400">
                <a:solidFill>
                  <a:schemeClr val="tx1"/>
                </a:solidFill>
                <a:latin typeface="Times New Roman" panose="02020603050405020304" pitchFamily="18" charset="0"/>
              </a:defRPr>
            </a:lvl6pPr>
            <a:lvl7pPr marL="3023419" indent="-232570" algn="ctr" defTabSz="948049" eaLnBrk="0" fontAlgn="base" hangingPunct="0">
              <a:spcBef>
                <a:spcPct val="0"/>
              </a:spcBef>
              <a:spcAft>
                <a:spcPct val="0"/>
              </a:spcAft>
              <a:defRPr sz="2400">
                <a:solidFill>
                  <a:schemeClr val="tx1"/>
                </a:solidFill>
                <a:latin typeface="Times New Roman" panose="02020603050405020304" pitchFamily="18" charset="0"/>
              </a:defRPr>
            </a:lvl7pPr>
            <a:lvl8pPr marL="3488561" indent="-232570" algn="ctr" defTabSz="948049" eaLnBrk="0" fontAlgn="base" hangingPunct="0">
              <a:spcBef>
                <a:spcPct val="0"/>
              </a:spcBef>
              <a:spcAft>
                <a:spcPct val="0"/>
              </a:spcAft>
              <a:defRPr sz="2400">
                <a:solidFill>
                  <a:schemeClr val="tx1"/>
                </a:solidFill>
                <a:latin typeface="Times New Roman" panose="02020603050405020304" pitchFamily="18" charset="0"/>
              </a:defRPr>
            </a:lvl8pPr>
            <a:lvl9pPr marL="3953702" indent="-232570" algn="ctr" defTabSz="948049" eaLnBrk="0" fontAlgn="base" hangingPunct="0">
              <a:spcBef>
                <a:spcPct val="0"/>
              </a:spcBef>
              <a:spcAft>
                <a:spcPct val="0"/>
              </a:spcAft>
              <a:defRPr sz="2400">
                <a:solidFill>
                  <a:schemeClr val="tx1"/>
                </a:solidFill>
                <a:latin typeface="Times New Roman" panose="02020603050405020304" pitchFamily="18" charset="0"/>
              </a:defRPr>
            </a:lvl9pPr>
          </a:lstStyle>
          <a:p>
            <a:fld id="{C2F50FB2-5E62-4499-A414-95912F638E96}" type="slidenum">
              <a:rPr lang="en-US" altLang="en-US" sz="1200"/>
              <a:pPr/>
              <a:t>45</a:t>
            </a:fld>
            <a:endParaRPr lang="en-US" altLang="en-US" sz="1200"/>
          </a:p>
        </p:txBody>
      </p:sp>
    </p:spTree>
    <p:extLst>
      <p:ext uri="{BB962C8B-B14F-4D97-AF65-F5344CB8AC3E}">
        <p14:creationId xmlns:p14="http://schemas.microsoft.com/office/powerpoint/2010/main" val="66143184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706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8049">
              <a:defRPr sz="2400">
                <a:solidFill>
                  <a:schemeClr val="tx1"/>
                </a:solidFill>
                <a:latin typeface="Times New Roman" panose="02020603050405020304" pitchFamily="18" charset="0"/>
              </a:defRPr>
            </a:lvl1pPr>
            <a:lvl2pPr marL="755854" indent="-290714" defTabSz="948049">
              <a:defRPr sz="2400">
                <a:solidFill>
                  <a:schemeClr val="tx1"/>
                </a:solidFill>
                <a:latin typeface="Times New Roman" panose="02020603050405020304" pitchFamily="18" charset="0"/>
              </a:defRPr>
            </a:lvl2pPr>
            <a:lvl3pPr marL="1162853" indent="-232570" defTabSz="948049">
              <a:defRPr sz="2400">
                <a:solidFill>
                  <a:schemeClr val="tx1"/>
                </a:solidFill>
                <a:latin typeface="Times New Roman" panose="02020603050405020304" pitchFamily="18" charset="0"/>
              </a:defRPr>
            </a:lvl3pPr>
            <a:lvl4pPr marL="1627995" indent="-232570" defTabSz="948049">
              <a:defRPr sz="2400">
                <a:solidFill>
                  <a:schemeClr val="tx1"/>
                </a:solidFill>
                <a:latin typeface="Times New Roman" panose="02020603050405020304" pitchFamily="18" charset="0"/>
              </a:defRPr>
            </a:lvl4pPr>
            <a:lvl5pPr marL="2093136" indent="-232570" defTabSz="948049">
              <a:defRPr sz="2400">
                <a:solidFill>
                  <a:schemeClr val="tx1"/>
                </a:solidFill>
                <a:latin typeface="Times New Roman" panose="02020603050405020304" pitchFamily="18" charset="0"/>
              </a:defRPr>
            </a:lvl5pPr>
            <a:lvl6pPr marL="2558278" indent="-232570" algn="ctr" defTabSz="948049" eaLnBrk="0" fontAlgn="base" hangingPunct="0">
              <a:spcBef>
                <a:spcPct val="0"/>
              </a:spcBef>
              <a:spcAft>
                <a:spcPct val="0"/>
              </a:spcAft>
              <a:defRPr sz="2400">
                <a:solidFill>
                  <a:schemeClr val="tx1"/>
                </a:solidFill>
                <a:latin typeface="Times New Roman" panose="02020603050405020304" pitchFamily="18" charset="0"/>
              </a:defRPr>
            </a:lvl6pPr>
            <a:lvl7pPr marL="3023419" indent="-232570" algn="ctr" defTabSz="948049" eaLnBrk="0" fontAlgn="base" hangingPunct="0">
              <a:spcBef>
                <a:spcPct val="0"/>
              </a:spcBef>
              <a:spcAft>
                <a:spcPct val="0"/>
              </a:spcAft>
              <a:defRPr sz="2400">
                <a:solidFill>
                  <a:schemeClr val="tx1"/>
                </a:solidFill>
                <a:latin typeface="Times New Roman" panose="02020603050405020304" pitchFamily="18" charset="0"/>
              </a:defRPr>
            </a:lvl7pPr>
            <a:lvl8pPr marL="3488561" indent="-232570" algn="ctr" defTabSz="948049" eaLnBrk="0" fontAlgn="base" hangingPunct="0">
              <a:spcBef>
                <a:spcPct val="0"/>
              </a:spcBef>
              <a:spcAft>
                <a:spcPct val="0"/>
              </a:spcAft>
              <a:defRPr sz="2400">
                <a:solidFill>
                  <a:schemeClr val="tx1"/>
                </a:solidFill>
                <a:latin typeface="Times New Roman" panose="02020603050405020304" pitchFamily="18" charset="0"/>
              </a:defRPr>
            </a:lvl8pPr>
            <a:lvl9pPr marL="3953702" indent="-232570" algn="ctr" defTabSz="948049" eaLnBrk="0" fontAlgn="base" hangingPunct="0">
              <a:spcBef>
                <a:spcPct val="0"/>
              </a:spcBef>
              <a:spcAft>
                <a:spcPct val="0"/>
              </a:spcAft>
              <a:defRPr sz="2400">
                <a:solidFill>
                  <a:schemeClr val="tx1"/>
                </a:solidFill>
                <a:latin typeface="Times New Roman" panose="02020603050405020304" pitchFamily="18" charset="0"/>
              </a:defRPr>
            </a:lvl9pPr>
          </a:lstStyle>
          <a:p>
            <a:fld id="{9C1BAA85-0D6C-4A94-91B9-7C9B53252802}" type="slidenum">
              <a:rPr lang="en-US" altLang="en-US" sz="1200"/>
              <a:pPr/>
              <a:t>46</a:t>
            </a:fld>
            <a:endParaRPr lang="en-US" altLang="en-US" sz="1200"/>
          </a:p>
        </p:txBody>
      </p:sp>
    </p:spTree>
    <p:extLst>
      <p:ext uri="{BB962C8B-B14F-4D97-AF65-F5344CB8AC3E}">
        <p14:creationId xmlns:p14="http://schemas.microsoft.com/office/powerpoint/2010/main" val="147556893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3199CD-3E1B-4AE6-990F-76F925F5EA9F}" type="slidenum">
              <a:rPr lang="en-US" smtClean="0"/>
              <a:t>47</a:t>
            </a:fld>
            <a:endParaRPr lang="en-US"/>
          </a:p>
        </p:txBody>
      </p:sp>
    </p:spTree>
    <p:extLst>
      <p:ext uri="{BB962C8B-B14F-4D97-AF65-F5344CB8AC3E}">
        <p14:creationId xmlns:p14="http://schemas.microsoft.com/office/powerpoint/2010/main" val="257065261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3199CD-3E1B-4AE6-990F-76F925F5EA9F}" type="slidenum">
              <a:rPr lang="en-US" smtClean="0"/>
              <a:t>48</a:t>
            </a:fld>
            <a:endParaRPr lang="en-US"/>
          </a:p>
        </p:txBody>
      </p:sp>
    </p:spTree>
    <p:extLst>
      <p:ext uri="{BB962C8B-B14F-4D97-AF65-F5344CB8AC3E}">
        <p14:creationId xmlns:p14="http://schemas.microsoft.com/office/powerpoint/2010/main" val="270060258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3199CD-3E1B-4AE6-990F-76F925F5EA9F}" type="slidenum">
              <a:rPr lang="en-US" smtClean="0"/>
              <a:t>49</a:t>
            </a:fld>
            <a:endParaRPr lang="en-US"/>
          </a:p>
        </p:txBody>
      </p:sp>
    </p:spTree>
    <p:extLst>
      <p:ext uri="{BB962C8B-B14F-4D97-AF65-F5344CB8AC3E}">
        <p14:creationId xmlns:p14="http://schemas.microsoft.com/office/powerpoint/2010/main" val="244132224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568">
              <a:defRPr sz="2400">
                <a:solidFill>
                  <a:schemeClr val="tx1"/>
                </a:solidFill>
                <a:latin typeface="Times New Roman" panose="02020603050405020304" pitchFamily="18" charset="0"/>
              </a:defRPr>
            </a:lvl1pPr>
            <a:lvl2pPr marL="757066" indent="-291179" defTabSz="949568">
              <a:defRPr sz="2400">
                <a:solidFill>
                  <a:schemeClr val="tx1"/>
                </a:solidFill>
                <a:latin typeface="Times New Roman" panose="02020603050405020304" pitchFamily="18" charset="0"/>
              </a:defRPr>
            </a:lvl2pPr>
            <a:lvl3pPr marL="1164717" indent="-232943" defTabSz="949568">
              <a:defRPr sz="2400">
                <a:solidFill>
                  <a:schemeClr val="tx1"/>
                </a:solidFill>
                <a:latin typeface="Times New Roman" panose="02020603050405020304" pitchFamily="18" charset="0"/>
              </a:defRPr>
            </a:lvl3pPr>
            <a:lvl4pPr marL="1630604" indent="-232943" defTabSz="949568">
              <a:defRPr sz="2400">
                <a:solidFill>
                  <a:schemeClr val="tx1"/>
                </a:solidFill>
                <a:latin typeface="Times New Roman" panose="02020603050405020304" pitchFamily="18" charset="0"/>
              </a:defRPr>
            </a:lvl4pPr>
            <a:lvl5pPr marL="2096491" indent="-232943" defTabSz="949568">
              <a:defRPr sz="2400">
                <a:solidFill>
                  <a:schemeClr val="tx1"/>
                </a:solidFill>
                <a:latin typeface="Times New Roman" panose="02020603050405020304" pitchFamily="18" charset="0"/>
              </a:defRPr>
            </a:lvl5pPr>
            <a:lvl6pPr marL="2562377" indent="-232943" algn="ctr" defTabSz="949568" eaLnBrk="0" fontAlgn="base" hangingPunct="0">
              <a:spcBef>
                <a:spcPct val="0"/>
              </a:spcBef>
              <a:spcAft>
                <a:spcPct val="0"/>
              </a:spcAft>
              <a:defRPr sz="2400">
                <a:solidFill>
                  <a:schemeClr val="tx1"/>
                </a:solidFill>
                <a:latin typeface="Times New Roman" panose="02020603050405020304" pitchFamily="18" charset="0"/>
              </a:defRPr>
            </a:lvl6pPr>
            <a:lvl7pPr marL="3028264" indent="-232943" algn="ctr" defTabSz="949568" eaLnBrk="0" fontAlgn="base" hangingPunct="0">
              <a:spcBef>
                <a:spcPct val="0"/>
              </a:spcBef>
              <a:spcAft>
                <a:spcPct val="0"/>
              </a:spcAft>
              <a:defRPr sz="2400">
                <a:solidFill>
                  <a:schemeClr val="tx1"/>
                </a:solidFill>
                <a:latin typeface="Times New Roman" panose="02020603050405020304" pitchFamily="18" charset="0"/>
              </a:defRPr>
            </a:lvl7pPr>
            <a:lvl8pPr marL="3494151" indent="-232943" algn="ctr" defTabSz="949568" eaLnBrk="0" fontAlgn="base" hangingPunct="0">
              <a:spcBef>
                <a:spcPct val="0"/>
              </a:spcBef>
              <a:spcAft>
                <a:spcPct val="0"/>
              </a:spcAft>
              <a:defRPr sz="2400">
                <a:solidFill>
                  <a:schemeClr val="tx1"/>
                </a:solidFill>
                <a:latin typeface="Times New Roman" panose="02020603050405020304" pitchFamily="18" charset="0"/>
              </a:defRPr>
            </a:lvl8pPr>
            <a:lvl9pPr marL="3960038" indent="-232943" algn="ctr" defTabSz="949568" eaLnBrk="0" fontAlgn="base" hangingPunct="0">
              <a:spcBef>
                <a:spcPct val="0"/>
              </a:spcBef>
              <a:spcAft>
                <a:spcPct val="0"/>
              </a:spcAft>
              <a:defRPr sz="2400">
                <a:solidFill>
                  <a:schemeClr val="tx1"/>
                </a:solidFill>
                <a:latin typeface="Times New Roman" panose="02020603050405020304" pitchFamily="18" charset="0"/>
              </a:defRPr>
            </a:lvl9pPr>
          </a:lstStyle>
          <a:p>
            <a:fld id="{D9047292-2491-41D2-9DD7-AB62B6A01980}" type="slidenum">
              <a:rPr lang="en-US" altLang="en-US" sz="1200"/>
              <a:pPr/>
              <a:t>50</a:t>
            </a:fld>
            <a:endParaRPr lang="en-US" altLang="en-US" sz="120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49568">
              <a:spcBef>
                <a:spcPct val="0"/>
              </a:spcBef>
            </a:pPr>
            <a:endParaRPr lang="en-US" altLang="en-US" sz="2400"/>
          </a:p>
        </p:txBody>
      </p:sp>
    </p:spTree>
    <p:extLst>
      <p:ext uri="{BB962C8B-B14F-4D97-AF65-F5344CB8AC3E}">
        <p14:creationId xmlns:p14="http://schemas.microsoft.com/office/powerpoint/2010/main" val="176236271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568">
              <a:defRPr sz="2400">
                <a:solidFill>
                  <a:schemeClr val="tx1"/>
                </a:solidFill>
                <a:latin typeface="Times New Roman" panose="02020603050405020304" pitchFamily="18" charset="0"/>
              </a:defRPr>
            </a:lvl1pPr>
            <a:lvl2pPr marL="757066" indent="-291179" defTabSz="949568">
              <a:defRPr sz="2400">
                <a:solidFill>
                  <a:schemeClr val="tx1"/>
                </a:solidFill>
                <a:latin typeface="Times New Roman" panose="02020603050405020304" pitchFamily="18" charset="0"/>
              </a:defRPr>
            </a:lvl2pPr>
            <a:lvl3pPr marL="1164717" indent="-232943" defTabSz="949568">
              <a:defRPr sz="2400">
                <a:solidFill>
                  <a:schemeClr val="tx1"/>
                </a:solidFill>
                <a:latin typeface="Times New Roman" panose="02020603050405020304" pitchFamily="18" charset="0"/>
              </a:defRPr>
            </a:lvl3pPr>
            <a:lvl4pPr marL="1630604" indent="-232943" defTabSz="949568">
              <a:defRPr sz="2400">
                <a:solidFill>
                  <a:schemeClr val="tx1"/>
                </a:solidFill>
                <a:latin typeface="Times New Roman" panose="02020603050405020304" pitchFamily="18" charset="0"/>
              </a:defRPr>
            </a:lvl4pPr>
            <a:lvl5pPr marL="2096491" indent="-232943" defTabSz="949568">
              <a:defRPr sz="2400">
                <a:solidFill>
                  <a:schemeClr val="tx1"/>
                </a:solidFill>
                <a:latin typeface="Times New Roman" panose="02020603050405020304" pitchFamily="18" charset="0"/>
              </a:defRPr>
            </a:lvl5pPr>
            <a:lvl6pPr marL="2562377" indent="-232943" algn="ctr" defTabSz="949568" eaLnBrk="0" fontAlgn="base" hangingPunct="0">
              <a:spcBef>
                <a:spcPct val="0"/>
              </a:spcBef>
              <a:spcAft>
                <a:spcPct val="0"/>
              </a:spcAft>
              <a:defRPr sz="2400">
                <a:solidFill>
                  <a:schemeClr val="tx1"/>
                </a:solidFill>
                <a:latin typeface="Times New Roman" panose="02020603050405020304" pitchFamily="18" charset="0"/>
              </a:defRPr>
            </a:lvl6pPr>
            <a:lvl7pPr marL="3028264" indent="-232943" algn="ctr" defTabSz="949568" eaLnBrk="0" fontAlgn="base" hangingPunct="0">
              <a:spcBef>
                <a:spcPct val="0"/>
              </a:spcBef>
              <a:spcAft>
                <a:spcPct val="0"/>
              </a:spcAft>
              <a:defRPr sz="2400">
                <a:solidFill>
                  <a:schemeClr val="tx1"/>
                </a:solidFill>
                <a:latin typeface="Times New Roman" panose="02020603050405020304" pitchFamily="18" charset="0"/>
              </a:defRPr>
            </a:lvl7pPr>
            <a:lvl8pPr marL="3494151" indent="-232943" algn="ctr" defTabSz="949568" eaLnBrk="0" fontAlgn="base" hangingPunct="0">
              <a:spcBef>
                <a:spcPct val="0"/>
              </a:spcBef>
              <a:spcAft>
                <a:spcPct val="0"/>
              </a:spcAft>
              <a:defRPr sz="2400">
                <a:solidFill>
                  <a:schemeClr val="tx1"/>
                </a:solidFill>
                <a:latin typeface="Times New Roman" panose="02020603050405020304" pitchFamily="18" charset="0"/>
              </a:defRPr>
            </a:lvl8pPr>
            <a:lvl9pPr marL="3960038" indent="-232943" algn="ctr" defTabSz="949568" eaLnBrk="0" fontAlgn="base" hangingPunct="0">
              <a:spcBef>
                <a:spcPct val="0"/>
              </a:spcBef>
              <a:spcAft>
                <a:spcPct val="0"/>
              </a:spcAft>
              <a:defRPr sz="2400">
                <a:solidFill>
                  <a:schemeClr val="tx1"/>
                </a:solidFill>
                <a:latin typeface="Times New Roman" panose="02020603050405020304" pitchFamily="18" charset="0"/>
              </a:defRPr>
            </a:lvl9pPr>
          </a:lstStyle>
          <a:p>
            <a:fld id="{CF9860A0-0815-47CC-A319-D1CF7A5B691F}" type="slidenum">
              <a:rPr lang="en-US" altLang="en-US" sz="1200"/>
              <a:pPr/>
              <a:t>51</a:t>
            </a:fld>
            <a:endParaRPr lang="en-US" altLang="en-US" sz="120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49568">
              <a:spcBef>
                <a:spcPct val="0"/>
              </a:spcBef>
            </a:pPr>
            <a:endParaRPr lang="en-US" altLang="en-US" sz="2400"/>
          </a:p>
        </p:txBody>
      </p:sp>
    </p:spTree>
    <p:extLst>
      <p:ext uri="{BB962C8B-B14F-4D97-AF65-F5344CB8AC3E}">
        <p14:creationId xmlns:p14="http://schemas.microsoft.com/office/powerpoint/2010/main" val="348586018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568">
              <a:defRPr sz="2400">
                <a:solidFill>
                  <a:schemeClr val="tx1"/>
                </a:solidFill>
                <a:latin typeface="Times New Roman" panose="02020603050405020304" pitchFamily="18" charset="0"/>
              </a:defRPr>
            </a:lvl1pPr>
            <a:lvl2pPr marL="757066" indent="-291179" defTabSz="949568">
              <a:defRPr sz="2400">
                <a:solidFill>
                  <a:schemeClr val="tx1"/>
                </a:solidFill>
                <a:latin typeface="Times New Roman" panose="02020603050405020304" pitchFamily="18" charset="0"/>
              </a:defRPr>
            </a:lvl2pPr>
            <a:lvl3pPr marL="1164717" indent="-232943" defTabSz="949568">
              <a:defRPr sz="2400">
                <a:solidFill>
                  <a:schemeClr val="tx1"/>
                </a:solidFill>
                <a:latin typeface="Times New Roman" panose="02020603050405020304" pitchFamily="18" charset="0"/>
              </a:defRPr>
            </a:lvl3pPr>
            <a:lvl4pPr marL="1630604" indent="-232943" defTabSz="949568">
              <a:defRPr sz="2400">
                <a:solidFill>
                  <a:schemeClr val="tx1"/>
                </a:solidFill>
                <a:latin typeface="Times New Roman" panose="02020603050405020304" pitchFamily="18" charset="0"/>
              </a:defRPr>
            </a:lvl4pPr>
            <a:lvl5pPr marL="2096491" indent="-232943" defTabSz="949568">
              <a:defRPr sz="2400">
                <a:solidFill>
                  <a:schemeClr val="tx1"/>
                </a:solidFill>
                <a:latin typeface="Times New Roman" panose="02020603050405020304" pitchFamily="18" charset="0"/>
              </a:defRPr>
            </a:lvl5pPr>
            <a:lvl6pPr marL="2562377" indent="-232943" algn="ctr" defTabSz="949568" eaLnBrk="0" fontAlgn="base" hangingPunct="0">
              <a:spcBef>
                <a:spcPct val="0"/>
              </a:spcBef>
              <a:spcAft>
                <a:spcPct val="0"/>
              </a:spcAft>
              <a:defRPr sz="2400">
                <a:solidFill>
                  <a:schemeClr val="tx1"/>
                </a:solidFill>
                <a:latin typeface="Times New Roman" panose="02020603050405020304" pitchFamily="18" charset="0"/>
              </a:defRPr>
            </a:lvl6pPr>
            <a:lvl7pPr marL="3028264" indent="-232943" algn="ctr" defTabSz="949568" eaLnBrk="0" fontAlgn="base" hangingPunct="0">
              <a:spcBef>
                <a:spcPct val="0"/>
              </a:spcBef>
              <a:spcAft>
                <a:spcPct val="0"/>
              </a:spcAft>
              <a:defRPr sz="2400">
                <a:solidFill>
                  <a:schemeClr val="tx1"/>
                </a:solidFill>
                <a:latin typeface="Times New Roman" panose="02020603050405020304" pitchFamily="18" charset="0"/>
              </a:defRPr>
            </a:lvl7pPr>
            <a:lvl8pPr marL="3494151" indent="-232943" algn="ctr" defTabSz="949568" eaLnBrk="0" fontAlgn="base" hangingPunct="0">
              <a:spcBef>
                <a:spcPct val="0"/>
              </a:spcBef>
              <a:spcAft>
                <a:spcPct val="0"/>
              </a:spcAft>
              <a:defRPr sz="2400">
                <a:solidFill>
                  <a:schemeClr val="tx1"/>
                </a:solidFill>
                <a:latin typeface="Times New Roman" panose="02020603050405020304" pitchFamily="18" charset="0"/>
              </a:defRPr>
            </a:lvl8pPr>
            <a:lvl9pPr marL="3960038" indent="-232943" algn="ctr" defTabSz="949568" eaLnBrk="0" fontAlgn="base" hangingPunct="0">
              <a:spcBef>
                <a:spcPct val="0"/>
              </a:spcBef>
              <a:spcAft>
                <a:spcPct val="0"/>
              </a:spcAft>
              <a:defRPr sz="2400">
                <a:solidFill>
                  <a:schemeClr val="tx1"/>
                </a:solidFill>
                <a:latin typeface="Times New Roman" panose="02020603050405020304" pitchFamily="18" charset="0"/>
              </a:defRPr>
            </a:lvl9pPr>
          </a:lstStyle>
          <a:p>
            <a:fld id="{D1DB1808-4CDB-456A-9D3E-5E6D93C43C22}" type="slidenum">
              <a:rPr lang="en-US" altLang="en-US" sz="1200"/>
              <a:pPr/>
              <a:t>52</a:t>
            </a:fld>
            <a:endParaRPr lang="en-US" altLang="en-US" sz="120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49568">
              <a:spcBef>
                <a:spcPct val="0"/>
              </a:spcBef>
            </a:pPr>
            <a:endParaRPr lang="en-US" altLang="en-US" sz="2400"/>
          </a:p>
        </p:txBody>
      </p:sp>
    </p:spTree>
    <p:extLst>
      <p:ext uri="{BB962C8B-B14F-4D97-AF65-F5344CB8AC3E}">
        <p14:creationId xmlns:p14="http://schemas.microsoft.com/office/powerpoint/2010/main" val="112104440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568">
              <a:defRPr sz="2400">
                <a:solidFill>
                  <a:schemeClr val="tx1"/>
                </a:solidFill>
                <a:latin typeface="Times New Roman" panose="02020603050405020304" pitchFamily="18" charset="0"/>
              </a:defRPr>
            </a:lvl1pPr>
            <a:lvl2pPr marL="757066" indent="-291179" defTabSz="949568">
              <a:defRPr sz="2400">
                <a:solidFill>
                  <a:schemeClr val="tx1"/>
                </a:solidFill>
                <a:latin typeface="Times New Roman" panose="02020603050405020304" pitchFamily="18" charset="0"/>
              </a:defRPr>
            </a:lvl2pPr>
            <a:lvl3pPr marL="1164717" indent="-232943" defTabSz="949568">
              <a:defRPr sz="2400">
                <a:solidFill>
                  <a:schemeClr val="tx1"/>
                </a:solidFill>
                <a:latin typeface="Times New Roman" panose="02020603050405020304" pitchFamily="18" charset="0"/>
              </a:defRPr>
            </a:lvl3pPr>
            <a:lvl4pPr marL="1630604" indent="-232943" defTabSz="949568">
              <a:defRPr sz="2400">
                <a:solidFill>
                  <a:schemeClr val="tx1"/>
                </a:solidFill>
                <a:latin typeface="Times New Roman" panose="02020603050405020304" pitchFamily="18" charset="0"/>
              </a:defRPr>
            </a:lvl4pPr>
            <a:lvl5pPr marL="2096491" indent="-232943" defTabSz="949568">
              <a:defRPr sz="2400">
                <a:solidFill>
                  <a:schemeClr val="tx1"/>
                </a:solidFill>
                <a:latin typeface="Times New Roman" panose="02020603050405020304" pitchFamily="18" charset="0"/>
              </a:defRPr>
            </a:lvl5pPr>
            <a:lvl6pPr marL="2562377" indent="-232943" algn="ctr" defTabSz="949568" eaLnBrk="0" fontAlgn="base" hangingPunct="0">
              <a:spcBef>
                <a:spcPct val="0"/>
              </a:spcBef>
              <a:spcAft>
                <a:spcPct val="0"/>
              </a:spcAft>
              <a:defRPr sz="2400">
                <a:solidFill>
                  <a:schemeClr val="tx1"/>
                </a:solidFill>
                <a:latin typeface="Times New Roman" panose="02020603050405020304" pitchFamily="18" charset="0"/>
              </a:defRPr>
            </a:lvl6pPr>
            <a:lvl7pPr marL="3028264" indent="-232943" algn="ctr" defTabSz="949568" eaLnBrk="0" fontAlgn="base" hangingPunct="0">
              <a:spcBef>
                <a:spcPct val="0"/>
              </a:spcBef>
              <a:spcAft>
                <a:spcPct val="0"/>
              </a:spcAft>
              <a:defRPr sz="2400">
                <a:solidFill>
                  <a:schemeClr val="tx1"/>
                </a:solidFill>
                <a:latin typeface="Times New Roman" panose="02020603050405020304" pitchFamily="18" charset="0"/>
              </a:defRPr>
            </a:lvl7pPr>
            <a:lvl8pPr marL="3494151" indent="-232943" algn="ctr" defTabSz="949568" eaLnBrk="0" fontAlgn="base" hangingPunct="0">
              <a:spcBef>
                <a:spcPct val="0"/>
              </a:spcBef>
              <a:spcAft>
                <a:spcPct val="0"/>
              </a:spcAft>
              <a:defRPr sz="2400">
                <a:solidFill>
                  <a:schemeClr val="tx1"/>
                </a:solidFill>
                <a:latin typeface="Times New Roman" panose="02020603050405020304" pitchFamily="18" charset="0"/>
              </a:defRPr>
            </a:lvl8pPr>
            <a:lvl9pPr marL="3960038" indent="-232943" algn="ctr" defTabSz="949568" eaLnBrk="0" fontAlgn="base" hangingPunct="0">
              <a:spcBef>
                <a:spcPct val="0"/>
              </a:spcBef>
              <a:spcAft>
                <a:spcPct val="0"/>
              </a:spcAft>
              <a:defRPr sz="2400">
                <a:solidFill>
                  <a:schemeClr val="tx1"/>
                </a:solidFill>
                <a:latin typeface="Times New Roman" panose="02020603050405020304" pitchFamily="18" charset="0"/>
              </a:defRPr>
            </a:lvl9pPr>
          </a:lstStyle>
          <a:p>
            <a:fld id="{D086F085-A1C8-4B69-8063-81F4FADBD110}" type="slidenum">
              <a:rPr lang="en-US" altLang="en-US" sz="1200"/>
              <a:pPr/>
              <a:t>53</a:t>
            </a:fld>
            <a:endParaRPr lang="en-US" altLang="en-US" sz="120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49568">
              <a:spcBef>
                <a:spcPct val="0"/>
              </a:spcBef>
            </a:pPr>
            <a:endParaRPr lang="en-US" altLang="en-US" sz="2400"/>
          </a:p>
        </p:txBody>
      </p:sp>
    </p:spTree>
    <p:extLst>
      <p:ext uri="{BB962C8B-B14F-4D97-AF65-F5344CB8AC3E}">
        <p14:creationId xmlns:p14="http://schemas.microsoft.com/office/powerpoint/2010/main" val="294353382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3199CD-3E1B-4AE6-990F-76F925F5EA9F}" type="slidenum">
              <a:rPr lang="en-US" smtClean="0"/>
              <a:t>54</a:t>
            </a:fld>
            <a:endParaRPr lang="en-US"/>
          </a:p>
        </p:txBody>
      </p:sp>
    </p:spTree>
    <p:extLst>
      <p:ext uri="{BB962C8B-B14F-4D97-AF65-F5344CB8AC3E}">
        <p14:creationId xmlns:p14="http://schemas.microsoft.com/office/powerpoint/2010/main" val="40496901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568">
              <a:defRPr sz="2400">
                <a:solidFill>
                  <a:schemeClr val="tx1"/>
                </a:solidFill>
                <a:latin typeface="Times New Roman" panose="02020603050405020304" pitchFamily="18" charset="0"/>
              </a:defRPr>
            </a:lvl1pPr>
            <a:lvl2pPr marL="757066" indent="-291179" defTabSz="949568">
              <a:defRPr sz="2400">
                <a:solidFill>
                  <a:schemeClr val="tx1"/>
                </a:solidFill>
                <a:latin typeface="Times New Roman" panose="02020603050405020304" pitchFamily="18" charset="0"/>
              </a:defRPr>
            </a:lvl2pPr>
            <a:lvl3pPr marL="1164717" indent="-232943" defTabSz="949568">
              <a:defRPr sz="2400">
                <a:solidFill>
                  <a:schemeClr val="tx1"/>
                </a:solidFill>
                <a:latin typeface="Times New Roman" panose="02020603050405020304" pitchFamily="18" charset="0"/>
              </a:defRPr>
            </a:lvl3pPr>
            <a:lvl4pPr marL="1630604" indent="-232943" defTabSz="949568">
              <a:defRPr sz="2400">
                <a:solidFill>
                  <a:schemeClr val="tx1"/>
                </a:solidFill>
                <a:latin typeface="Times New Roman" panose="02020603050405020304" pitchFamily="18" charset="0"/>
              </a:defRPr>
            </a:lvl4pPr>
            <a:lvl5pPr marL="2096491" indent="-232943" defTabSz="949568">
              <a:defRPr sz="2400">
                <a:solidFill>
                  <a:schemeClr val="tx1"/>
                </a:solidFill>
                <a:latin typeface="Times New Roman" panose="02020603050405020304" pitchFamily="18" charset="0"/>
              </a:defRPr>
            </a:lvl5pPr>
            <a:lvl6pPr marL="2562377" indent="-232943" algn="ctr" defTabSz="949568" eaLnBrk="0" fontAlgn="base" hangingPunct="0">
              <a:spcBef>
                <a:spcPct val="0"/>
              </a:spcBef>
              <a:spcAft>
                <a:spcPct val="0"/>
              </a:spcAft>
              <a:defRPr sz="2400">
                <a:solidFill>
                  <a:schemeClr val="tx1"/>
                </a:solidFill>
                <a:latin typeface="Times New Roman" panose="02020603050405020304" pitchFamily="18" charset="0"/>
              </a:defRPr>
            </a:lvl6pPr>
            <a:lvl7pPr marL="3028264" indent="-232943" algn="ctr" defTabSz="949568" eaLnBrk="0" fontAlgn="base" hangingPunct="0">
              <a:spcBef>
                <a:spcPct val="0"/>
              </a:spcBef>
              <a:spcAft>
                <a:spcPct val="0"/>
              </a:spcAft>
              <a:defRPr sz="2400">
                <a:solidFill>
                  <a:schemeClr val="tx1"/>
                </a:solidFill>
                <a:latin typeface="Times New Roman" panose="02020603050405020304" pitchFamily="18" charset="0"/>
              </a:defRPr>
            </a:lvl7pPr>
            <a:lvl8pPr marL="3494151" indent="-232943" algn="ctr" defTabSz="949568" eaLnBrk="0" fontAlgn="base" hangingPunct="0">
              <a:spcBef>
                <a:spcPct val="0"/>
              </a:spcBef>
              <a:spcAft>
                <a:spcPct val="0"/>
              </a:spcAft>
              <a:defRPr sz="2400">
                <a:solidFill>
                  <a:schemeClr val="tx1"/>
                </a:solidFill>
                <a:latin typeface="Times New Roman" panose="02020603050405020304" pitchFamily="18" charset="0"/>
              </a:defRPr>
            </a:lvl8pPr>
            <a:lvl9pPr marL="3960038" indent="-232943" algn="ctr" defTabSz="949568" eaLnBrk="0" fontAlgn="base" hangingPunct="0">
              <a:spcBef>
                <a:spcPct val="0"/>
              </a:spcBef>
              <a:spcAft>
                <a:spcPct val="0"/>
              </a:spcAft>
              <a:defRPr sz="2400">
                <a:solidFill>
                  <a:schemeClr val="tx1"/>
                </a:solidFill>
                <a:latin typeface="Times New Roman" panose="02020603050405020304" pitchFamily="18" charset="0"/>
              </a:defRPr>
            </a:lvl9pPr>
          </a:lstStyle>
          <a:p>
            <a:fld id="{E6628D03-E246-4418-BBCB-EB86CD67685A}" type="slidenum">
              <a:rPr lang="en-US" altLang="en-US" sz="1200"/>
              <a:pPr/>
              <a:t>55</a:t>
            </a:fld>
            <a:endParaRPr lang="en-US" altLang="en-US" sz="120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49568">
              <a:spcBef>
                <a:spcPct val="0"/>
              </a:spcBef>
            </a:pPr>
            <a:endParaRPr lang="en-US" altLang="en-US" sz="2400"/>
          </a:p>
        </p:txBody>
      </p:sp>
    </p:spTree>
    <p:extLst>
      <p:ext uri="{BB962C8B-B14F-4D97-AF65-F5344CB8AC3E}">
        <p14:creationId xmlns:p14="http://schemas.microsoft.com/office/powerpoint/2010/main" val="216080168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3199CD-3E1B-4AE6-990F-76F925F5EA9F}" type="slidenum">
              <a:rPr lang="en-US" smtClean="0"/>
              <a:t>56</a:t>
            </a:fld>
            <a:endParaRPr lang="en-US"/>
          </a:p>
        </p:txBody>
      </p:sp>
    </p:spTree>
    <p:extLst>
      <p:ext uri="{BB962C8B-B14F-4D97-AF65-F5344CB8AC3E}">
        <p14:creationId xmlns:p14="http://schemas.microsoft.com/office/powerpoint/2010/main" val="73912895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3199CD-3E1B-4AE6-990F-76F925F5EA9F}" type="slidenum">
              <a:rPr lang="en-US" smtClean="0"/>
              <a:t>57</a:t>
            </a:fld>
            <a:endParaRPr lang="en-US"/>
          </a:p>
        </p:txBody>
      </p:sp>
    </p:spTree>
    <p:extLst>
      <p:ext uri="{BB962C8B-B14F-4D97-AF65-F5344CB8AC3E}">
        <p14:creationId xmlns:p14="http://schemas.microsoft.com/office/powerpoint/2010/main" val="5937042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8049">
              <a:defRPr sz="2400">
                <a:solidFill>
                  <a:schemeClr val="tx1"/>
                </a:solidFill>
                <a:latin typeface="Times New Roman" panose="02020603050405020304" pitchFamily="18" charset="0"/>
              </a:defRPr>
            </a:lvl1pPr>
            <a:lvl2pPr marL="755854" indent="-290714" defTabSz="948049">
              <a:defRPr sz="2400">
                <a:solidFill>
                  <a:schemeClr val="tx1"/>
                </a:solidFill>
                <a:latin typeface="Times New Roman" panose="02020603050405020304" pitchFamily="18" charset="0"/>
              </a:defRPr>
            </a:lvl2pPr>
            <a:lvl3pPr marL="1162853" indent="-232570" defTabSz="948049">
              <a:defRPr sz="2400">
                <a:solidFill>
                  <a:schemeClr val="tx1"/>
                </a:solidFill>
                <a:latin typeface="Times New Roman" panose="02020603050405020304" pitchFamily="18" charset="0"/>
              </a:defRPr>
            </a:lvl3pPr>
            <a:lvl4pPr marL="1627995" indent="-232570" defTabSz="948049">
              <a:defRPr sz="2400">
                <a:solidFill>
                  <a:schemeClr val="tx1"/>
                </a:solidFill>
                <a:latin typeface="Times New Roman" panose="02020603050405020304" pitchFamily="18" charset="0"/>
              </a:defRPr>
            </a:lvl4pPr>
            <a:lvl5pPr marL="2093136" indent="-232570" defTabSz="948049">
              <a:defRPr sz="2400">
                <a:solidFill>
                  <a:schemeClr val="tx1"/>
                </a:solidFill>
                <a:latin typeface="Times New Roman" panose="02020603050405020304" pitchFamily="18" charset="0"/>
              </a:defRPr>
            </a:lvl5pPr>
            <a:lvl6pPr marL="2558278" indent="-232570" algn="ctr" defTabSz="948049" eaLnBrk="0" fontAlgn="base" hangingPunct="0">
              <a:spcBef>
                <a:spcPct val="0"/>
              </a:spcBef>
              <a:spcAft>
                <a:spcPct val="0"/>
              </a:spcAft>
              <a:defRPr sz="2400">
                <a:solidFill>
                  <a:schemeClr val="tx1"/>
                </a:solidFill>
                <a:latin typeface="Times New Roman" panose="02020603050405020304" pitchFamily="18" charset="0"/>
              </a:defRPr>
            </a:lvl6pPr>
            <a:lvl7pPr marL="3023419" indent="-232570" algn="ctr" defTabSz="948049" eaLnBrk="0" fontAlgn="base" hangingPunct="0">
              <a:spcBef>
                <a:spcPct val="0"/>
              </a:spcBef>
              <a:spcAft>
                <a:spcPct val="0"/>
              </a:spcAft>
              <a:defRPr sz="2400">
                <a:solidFill>
                  <a:schemeClr val="tx1"/>
                </a:solidFill>
                <a:latin typeface="Times New Roman" panose="02020603050405020304" pitchFamily="18" charset="0"/>
              </a:defRPr>
            </a:lvl7pPr>
            <a:lvl8pPr marL="3488561" indent="-232570" algn="ctr" defTabSz="948049" eaLnBrk="0" fontAlgn="base" hangingPunct="0">
              <a:spcBef>
                <a:spcPct val="0"/>
              </a:spcBef>
              <a:spcAft>
                <a:spcPct val="0"/>
              </a:spcAft>
              <a:defRPr sz="2400">
                <a:solidFill>
                  <a:schemeClr val="tx1"/>
                </a:solidFill>
                <a:latin typeface="Times New Roman" panose="02020603050405020304" pitchFamily="18" charset="0"/>
              </a:defRPr>
            </a:lvl8pPr>
            <a:lvl9pPr marL="3953702" indent="-232570" algn="ctr" defTabSz="948049" eaLnBrk="0" fontAlgn="base" hangingPunct="0">
              <a:spcBef>
                <a:spcPct val="0"/>
              </a:spcBef>
              <a:spcAft>
                <a:spcPct val="0"/>
              </a:spcAft>
              <a:defRPr sz="2400">
                <a:solidFill>
                  <a:schemeClr val="tx1"/>
                </a:solidFill>
                <a:latin typeface="Times New Roman" panose="02020603050405020304" pitchFamily="18" charset="0"/>
              </a:defRPr>
            </a:lvl9pPr>
          </a:lstStyle>
          <a:p>
            <a:fld id="{7B7F8284-1AD2-4019-B7D3-F9C436E9DADE}" type="slidenum">
              <a:rPr lang="en-US" altLang="en-US" sz="1200"/>
              <a:pPr/>
              <a:t>58</a:t>
            </a:fld>
            <a:endParaRPr lang="en-US" altLang="en-US" sz="120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48049">
              <a:spcBef>
                <a:spcPct val="0"/>
              </a:spcBef>
            </a:pPr>
            <a:endParaRPr lang="en-US" altLang="en-US" sz="2400"/>
          </a:p>
        </p:txBody>
      </p:sp>
    </p:spTree>
    <p:extLst>
      <p:ext uri="{BB962C8B-B14F-4D97-AF65-F5344CB8AC3E}">
        <p14:creationId xmlns:p14="http://schemas.microsoft.com/office/powerpoint/2010/main" val="23588512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3199CD-3E1B-4AE6-990F-76F925F5EA9F}" type="slidenum">
              <a:rPr lang="en-US" smtClean="0"/>
              <a:t>59</a:t>
            </a:fld>
            <a:endParaRPr lang="en-US"/>
          </a:p>
        </p:txBody>
      </p:sp>
    </p:spTree>
    <p:extLst>
      <p:ext uri="{BB962C8B-B14F-4D97-AF65-F5344CB8AC3E}">
        <p14:creationId xmlns:p14="http://schemas.microsoft.com/office/powerpoint/2010/main" val="25727811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3199CD-3E1B-4AE6-990F-76F925F5EA9F}" type="slidenum">
              <a:rPr lang="en-US" smtClean="0"/>
              <a:t>60</a:t>
            </a:fld>
            <a:endParaRPr lang="en-US"/>
          </a:p>
        </p:txBody>
      </p:sp>
    </p:spTree>
    <p:extLst>
      <p:ext uri="{BB962C8B-B14F-4D97-AF65-F5344CB8AC3E}">
        <p14:creationId xmlns:p14="http://schemas.microsoft.com/office/powerpoint/2010/main" val="357018625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3199CD-3E1B-4AE6-990F-76F925F5EA9F}" type="slidenum">
              <a:rPr lang="en-US" smtClean="0"/>
              <a:t>61</a:t>
            </a:fld>
            <a:endParaRPr lang="en-US"/>
          </a:p>
        </p:txBody>
      </p:sp>
    </p:spTree>
    <p:extLst>
      <p:ext uri="{BB962C8B-B14F-4D97-AF65-F5344CB8AC3E}">
        <p14:creationId xmlns:p14="http://schemas.microsoft.com/office/powerpoint/2010/main" val="397460738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8049">
              <a:defRPr sz="2400">
                <a:solidFill>
                  <a:schemeClr val="tx1"/>
                </a:solidFill>
                <a:latin typeface="Times New Roman" panose="02020603050405020304" pitchFamily="18" charset="0"/>
              </a:defRPr>
            </a:lvl1pPr>
            <a:lvl2pPr marL="755854" indent="-290714" defTabSz="948049">
              <a:defRPr sz="2400">
                <a:solidFill>
                  <a:schemeClr val="tx1"/>
                </a:solidFill>
                <a:latin typeface="Times New Roman" panose="02020603050405020304" pitchFamily="18" charset="0"/>
              </a:defRPr>
            </a:lvl2pPr>
            <a:lvl3pPr marL="1162853" indent="-232570" defTabSz="948049">
              <a:defRPr sz="2400">
                <a:solidFill>
                  <a:schemeClr val="tx1"/>
                </a:solidFill>
                <a:latin typeface="Times New Roman" panose="02020603050405020304" pitchFamily="18" charset="0"/>
              </a:defRPr>
            </a:lvl3pPr>
            <a:lvl4pPr marL="1627995" indent="-232570" defTabSz="948049">
              <a:defRPr sz="2400">
                <a:solidFill>
                  <a:schemeClr val="tx1"/>
                </a:solidFill>
                <a:latin typeface="Times New Roman" panose="02020603050405020304" pitchFamily="18" charset="0"/>
              </a:defRPr>
            </a:lvl4pPr>
            <a:lvl5pPr marL="2093136" indent="-232570" defTabSz="948049">
              <a:defRPr sz="2400">
                <a:solidFill>
                  <a:schemeClr val="tx1"/>
                </a:solidFill>
                <a:latin typeface="Times New Roman" panose="02020603050405020304" pitchFamily="18" charset="0"/>
              </a:defRPr>
            </a:lvl5pPr>
            <a:lvl6pPr marL="2558278" indent="-232570" algn="ctr" defTabSz="948049" eaLnBrk="0" fontAlgn="base" hangingPunct="0">
              <a:spcBef>
                <a:spcPct val="0"/>
              </a:spcBef>
              <a:spcAft>
                <a:spcPct val="0"/>
              </a:spcAft>
              <a:defRPr sz="2400">
                <a:solidFill>
                  <a:schemeClr val="tx1"/>
                </a:solidFill>
                <a:latin typeface="Times New Roman" panose="02020603050405020304" pitchFamily="18" charset="0"/>
              </a:defRPr>
            </a:lvl6pPr>
            <a:lvl7pPr marL="3023419" indent="-232570" algn="ctr" defTabSz="948049" eaLnBrk="0" fontAlgn="base" hangingPunct="0">
              <a:spcBef>
                <a:spcPct val="0"/>
              </a:spcBef>
              <a:spcAft>
                <a:spcPct val="0"/>
              </a:spcAft>
              <a:defRPr sz="2400">
                <a:solidFill>
                  <a:schemeClr val="tx1"/>
                </a:solidFill>
                <a:latin typeface="Times New Roman" panose="02020603050405020304" pitchFamily="18" charset="0"/>
              </a:defRPr>
            </a:lvl7pPr>
            <a:lvl8pPr marL="3488561" indent="-232570" algn="ctr" defTabSz="948049" eaLnBrk="0" fontAlgn="base" hangingPunct="0">
              <a:spcBef>
                <a:spcPct val="0"/>
              </a:spcBef>
              <a:spcAft>
                <a:spcPct val="0"/>
              </a:spcAft>
              <a:defRPr sz="2400">
                <a:solidFill>
                  <a:schemeClr val="tx1"/>
                </a:solidFill>
                <a:latin typeface="Times New Roman" panose="02020603050405020304" pitchFamily="18" charset="0"/>
              </a:defRPr>
            </a:lvl8pPr>
            <a:lvl9pPr marL="3953702" indent="-232570" algn="ctr" defTabSz="948049" eaLnBrk="0" fontAlgn="base" hangingPunct="0">
              <a:spcBef>
                <a:spcPct val="0"/>
              </a:spcBef>
              <a:spcAft>
                <a:spcPct val="0"/>
              </a:spcAft>
              <a:defRPr sz="2400">
                <a:solidFill>
                  <a:schemeClr val="tx1"/>
                </a:solidFill>
                <a:latin typeface="Times New Roman" panose="02020603050405020304" pitchFamily="18" charset="0"/>
              </a:defRPr>
            </a:lvl9pPr>
          </a:lstStyle>
          <a:p>
            <a:fld id="{6D27A0D2-3FFA-47AE-8F8A-86356B656047}" type="slidenum">
              <a:rPr lang="en-US" altLang="en-US" sz="1200"/>
              <a:pPr/>
              <a:t>62</a:t>
            </a:fld>
            <a:endParaRPr lang="en-US" altLang="en-US" sz="120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7695497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bwMode="ltGray">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065213" y="4800600"/>
            <a:ext cx="8229600" cy="1219200"/>
          </a:xfrm>
        </p:spPr>
        <p:txBody>
          <a:bodyPr>
            <a:normAutofit/>
          </a:bodyPr>
          <a:lstStyle>
            <a:lvl1pPr marL="0" indent="0" algn="l">
              <a:spcBef>
                <a:spcPts val="0"/>
              </a:spcBef>
              <a:buNone/>
              <a:defRPr sz="2000" b="1" cap="all" spc="20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2" name="Title 1"/>
          <p:cNvSpPr>
            <a:spLocks noGrp="1"/>
          </p:cNvSpPr>
          <p:nvPr>
            <p:ph type="ctrTitle"/>
          </p:nvPr>
        </p:nvSpPr>
        <p:spPr>
          <a:xfrm>
            <a:off x="1065214" y="1828800"/>
            <a:ext cx="8229600" cy="2895600"/>
          </a:xfrm>
        </p:spPr>
        <p:txBody>
          <a:bodyPr anchor="b">
            <a:normAutofit/>
          </a:bodyPr>
          <a:lstStyle>
            <a:lvl1pPr>
              <a:lnSpc>
                <a:spcPct val="80000"/>
              </a:lnSpc>
              <a:defRPr sz="6600" b="1" cap="none" spc="0">
                <a:ln w="9525">
                  <a:noFill/>
                  <a:prstDash val="solid"/>
                </a:ln>
                <a:solidFill>
                  <a:schemeClr val="tx1"/>
                </a:solidFill>
                <a:effectLst/>
              </a:defRPr>
            </a:lvl1pPr>
          </a:lstStyle>
          <a:p>
            <a:r>
              <a:rPr lang="en-US" smtClean="0"/>
              <a:t>Click to edit Master title style</a:t>
            </a:r>
            <a:endParaRPr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013F82-EE5E-44EE-A61D-E31C6657F26F}" type="slidenum">
              <a:rPr lang="en-US" smtClean="0"/>
              <a:pPr/>
              <a:t>‹#›</a:t>
            </a:fld>
            <a:endParaRPr lang="en-US"/>
          </a:p>
        </p:txBody>
      </p:sp>
    </p:spTree>
    <p:extLst>
      <p:ext uri="{BB962C8B-B14F-4D97-AF65-F5344CB8AC3E}">
        <p14:creationId xmlns:p14="http://schemas.microsoft.com/office/powerpoint/2010/main" val="1467807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013F82-EE5E-44EE-A61D-E31C6657F26F}" type="slidenum">
              <a:rPr lang="en-US" smtClean="0"/>
              <a:t>‹#›</a:t>
            </a:fld>
            <a:endParaRPr lang="en-US"/>
          </a:p>
        </p:txBody>
      </p:sp>
      <p:sp>
        <p:nvSpPr>
          <p:cNvPr id="3" name="Content Placeholder 2"/>
          <p:cNvSpPr>
            <a:spLocks noGrp="1"/>
          </p:cNvSpPr>
          <p:nvPr>
            <p:ph idx="1"/>
          </p:nvPr>
        </p:nvSpPr>
        <p:spPr/>
        <p:txBody>
          <a:bodyPr/>
          <a:lstStyle>
            <a:lvl5pPr>
              <a:defRPr/>
            </a:lvl5pPr>
            <a:lvl6pPr>
              <a:defRPr/>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2" name="Title 1"/>
          <p:cNvSpPr>
            <a:spLocks noGrp="1"/>
          </p:cNvSpPr>
          <p:nvPr>
            <p:ph type="title"/>
          </p:nvPr>
        </p:nvSpPr>
        <p:spPr/>
        <p:txBody>
          <a:bodyPr/>
          <a:lstStyle/>
          <a:p>
            <a:r>
              <a:rPr lang="en-US" smtClean="0"/>
              <a:t>Click to edit Master title style</a:t>
            </a:r>
            <a:endParaRPr/>
          </a:p>
        </p:txBody>
      </p:sp>
    </p:spTree>
    <p:extLst>
      <p:ext uri="{BB962C8B-B14F-4D97-AF65-F5344CB8AC3E}">
        <p14:creationId xmlns:p14="http://schemas.microsoft.com/office/powerpoint/2010/main" val="2938807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013F82-EE5E-44EE-A61D-E31C6657F26F}" type="slidenum">
              <a:rPr lang="en-US" smtClean="0"/>
              <a:t>‹#›</a:t>
            </a:fld>
            <a:endParaRPr lang="en-US"/>
          </a:p>
        </p:txBody>
      </p:sp>
      <p:sp>
        <p:nvSpPr>
          <p:cNvPr id="3" name="Text Placeholder 2"/>
          <p:cNvSpPr>
            <a:spLocks noGrp="1"/>
          </p:cNvSpPr>
          <p:nvPr>
            <p:ph type="body" idx="1"/>
          </p:nvPr>
        </p:nvSpPr>
        <p:spPr>
          <a:xfrm>
            <a:off x="1065213" y="5410200"/>
            <a:ext cx="8687333" cy="609601"/>
          </a:xfrm>
        </p:spPr>
        <p:txBody>
          <a:bodyPr anchor="t">
            <a:normAutofit/>
          </a:bodyPr>
          <a:lstStyle>
            <a:lvl1pPr marL="0" indent="0">
              <a:spcBef>
                <a:spcPts val="0"/>
              </a:spcBef>
              <a:buNone/>
              <a:defRPr sz="2000" cap="all" spc="200" baseline="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2" name="Title 1"/>
          <p:cNvSpPr>
            <a:spLocks noGrp="1"/>
          </p:cNvSpPr>
          <p:nvPr>
            <p:ph type="title"/>
          </p:nvPr>
        </p:nvSpPr>
        <p:spPr>
          <a:xfrm>
            <a:off x="1059614" y="2514600"/>
            <a:ext cx="8692399" cy="2819400"/>
          </a:xfrm>
        </p:spPr>
        <p:txBody>
          <a:bodyPr anchor="b">
            <a:normAutofit/>
          </a:bodyPr>
          <a:lstStyle>
            <a:lvl1pPr algn="l">
              <a:lnSpc>
                <a:spcPct val="80000"/>
              </a:lnSpc>
              <a:defRPr sz="4800" b="0" cap="none" baseline="0">
                <a:effectLst/>
              </a:defRPr>
            </a:lvl1pPr>
          </a:lstStyle>
          <a:p>
            <a:r>
              <a:rPr lang="en-US" smtClean="0"/>
              <a:t>Click to edit Master title style</a:t>
            </a:r>
            <a:endParaRPr dirty="0"/>
          </a:p>
        </p:txBody>
      </p:sp>
    </p:spTree>
    <p:extLst>
      <p:ext uri="{BB962C8B-B14F-4D97-AF65-F5344CB8AC3E}">
        <p14:creationId xmlns:p14="http://schemas.microsoft.com/office/powerpoint/2010/main" val="1699672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013F82-EE5E-44EE-A61D-E31C6657F26F}" type="slidenum">
              <a:rPr lang="en-US" smtClean="0"/>
              <a:t>‹#›</a:t>
            </a:fld>
            <a:endParaRPr lang="en-US"/>
          </a:p>
        </p:txBody>
      </p:sp>
      <p:sp>
        <p:nvSpPr>
          <p:cNvPr id="4" name="Content Placeholder 3"/>
          <p:cNvSpPr>
            <a:spLocks noGrp="1"/>
          </p:cNvSpPr>
          <p:nvPr>
            <p:ph sz="half" idx="2"/>
          </p:nvPr>
        </p:nvSpPr>
        <p:spPr>
          <a:xfrm>
            <a:off x="6229183" y="1905001"/>
            <a:ext cx="4419600" cy="41148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3" name="Content Placeholder 2"/>
          <p:cNvSpPr>
            <a:spLocks noGrp="1"/>
          </p:cNvSpPr>
          <p:nvPr>
            <p:ph sz="half" idx="1"/>
          </p:nvPr>
        </p:nvSpPr>
        <p:spPr>
          <a:xfrm>
            <a:off x="1504781" y="1905001"/>
            <a:ext cx="4419599" cy="41148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2" name="Title 1"/>
          <p:cNvSpPr>
            <a:spLocks noGrp="1"/>
          </p:cNvSpPr>
          <p:nvPr>
            <p:ph type="title"/>
          </p:nvPr>
        </p:nvSpPr>
        <p:spPr>
          <a:xfrm>
            <a:off x="1522412" y="381000"/>
            <a:ext cx="9144002" cy="1371600"/>
          </a:xfrm>
        </p:spPr>
        <p:txBody>
          <a:bodyPr/>
          <a:lstStyle/>
          <a:p>
            <a:r>
              <a:rPr lang="en-US" smtClean="0"/>
              <a:t>Click to edit Master title style</a:t>
            </a:r>
            <a:endParaRPr/>
          </a:p>
        </p:txBody>
      </p:sp>
    </p:spTree>
    <p:extLst>
      <p:ext uri="{BB962C8B-B14F-4D97-AF65-F5344CB8AC3E}">
        <p14:creationId xmlns:p14="http://schemas.microsoft.com/office/powerpoint/2010/main" val="3461894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A013F82-EE5E-44EE-A61D-E31C6657F26F}" type="slidenum">
              <a:rPr lang="en-US" smtClean="0"/>
              <a:t>‹#›</a:t>
            </a:fld>
            <a:endParaRPr lang="en-US"/>
          </a:p>
        </p:txBody>
      </p:sp>
      <p:sp>
        <p:nvSpPr>
          <p:cNvPr id="6" name="Content Placeholder 5"/>
          <p:cNvSpPr>
            <a:spLocks noGrp="1"/>
          </p:cNvSpPr>
          <p:nvPr>
            <p:ph sz="quarter" idx="4"/>
          </p:nvPr>
        </p:nvSpPr>
        <p:spPr>
          <a:xfrm>
            <a:off x="6249861" y="2743201"/>
            <a:ext cx="4416552" cy="3276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249861" y="1905000"/>
            <a:ext cx="4416552" cy="762000"/>
          </a:xfrm>
        </p:spPr>
        <p:txBody>
          <a:bodyPr anchor="ctr">
            <a:noAutofit/>
          </a:bodyPr>
          <a:lstStyle>
            <a:lvl1pPr marL="0" indent="0">
              <a:spcBef>
                <a:spcPts val="0"/>
              </a:spcBef>
              <a:buNone/>
              <a:defRPr sz="2000" b="0" cap="all" spc="2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522411" y="2743201"/>
            <a:ext cx="4416552" cy="3276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3" name="Text Placeholder 2"/>
          <p:cNvSpPr>
            <a:spLocks noGrp="1"/>
          </p:cNvSpPr>
          <p:nvPr>
            <p:ph type="body" idx="1"/>
          </p:nvPr>
        </p:nvSpPr>
        <p:spPr>
          <a:xfrm>
            <a:off x="1522411" y="1905000"/>
            <a:ext cx="4416552" cy="762000"/>
          </a:xfrm>
        </p:spPr>
        <p:txBody>
          <a:bodyPr anchor="ctr">
            <a:noAutofit/>
          </a:bodyPr>
          <a:lstStyle>
            <a:lvl1pPr marL="0" indent="0">
              <a:spcBef>
                <a:spcPts val="0"/>
              </a:spcBef>
              <a:buNone/>
              <a:defRPr sz="2000" b="0" cap="all" spc="2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 name="Title 1"/>
          <p:cNvSpPr>
            <a:spLocks noGrp="1"/>
          </p:cNvSpPr>
          <p:nvPr>
            <p:ph type="title"/>
          </p:nvPr>
        </p:nvSpPr>
        <p:spPr>
          <a:xfrm>
            <a:off x="1522412" y="381000"/>
            <a:ext cx="9144002" cy="1371600"/>
          </a:xfrm>
        </p:spPr>
        <p:txBody>
          <a:bodyPr/>
          <a:lstStyle>
            <a:lvl1pPr>
              <a:defRPr/>
            </a:lvl1pPr>
          </a:lstStyle>
          <a:p>
            <a:r>
              <a:rPr lang="en-US" smtClean="0"/>
              <a:t>Click to edit Master title style</a:t>
            </a:r>
            <a:endParaRPr/>
          </a:p>
        </p:txBody>
      </p:sp>
    </p:spTree>
    <p:extLst>
      <p:ext uri="{BB962C8B-B14F-4D97-AF65-F5344CB8AC3E}">
        <p14:creationId xmlns:p14="http://schemas.microsoft.com/office/powerpoint/2010/main" val="1811993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A013F82-EE5E-44EE-A61D-E31C6657F26F}" type="slidenum">
              <a:rPr lang="en-US" smtClean="0"/>
              <a:t>‹#›</a:t>
            </a:fld>
            <a:endParaRPr lang="en-US"/>
          </a:p>
        </p:txBody>
      </p:sp>
      <p:sp>
        <p:nvSpPr>
          <p:cNvPr id="2" name="Title 1"/>
          <p:cNvSpPr>
            <a:spLocks noGrp="1"/>
          </p:cNvSpPr>
          <p:nvPr>
            <p:ph type="title"/>
          </p:nvPr>
        </p:nvSpPr>
        <p:spPr/>
        <p:txBody>
          <a:bodyPr/>
          <a:lstStyle/>
          <a:p>
            <a:r>
              <a:rPr lang="en-US" smtClean="0"/>
              <a:t>Click to edit Master title style</a:t>
            </a:r>
            <a:endParaRPr dirty="0"/>
          </a:p>
        </p:txBody>
      </p:sp>
    </p:spTree>
    <p:extLst>
      <p:ext uri="{BB962C8B-B14F-4D97-AF65-F5344CB8AC3E}">
        <p14:creationId xmlns:p14="http://schemas.microsoft.com/office/powerpoint/2010/main" val="1054585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A013F82-EE5E-44EE-A61D-E31C6657F26F}" type="slidenum">
              <a:rPr lang="en-US" smtClean="0"/>
              <a:t>‹#›</a:t>
            </a:fld>
            <a:endParaRPr lang="en-US"/>
          </a:p>
        </p:txBody>
      </p:sp>
    </p:spTree>
    <p:extLst>
      <p:ext uri="{BB962C8B-B14F-4D97-AF65-F5344CB8AC3E}">
        <p14:creationId xmlns:p14="http://schemas.microsoft.com/office/powerpoint/2010/main" val="30849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013F82-EE5E-44EE-A61D-E31C6657F26F}" type="slidenum">
              <a:rPr lang="en-US" smtClean="0"/>
              <a:t>‹#›</a:t>
            </a:fld>
            <a:endParaRPr lang="en-US"/>
          </a:p>
        </p:txBody>
      </p:sp>
      <p:sp>
        <p:nvSpPr>
          <p:cNvPr id="3" name="Content Placeholder 2"/>
          <p:cNvSpPr>
            <a:spLocks noGrp="1"/>
          </p:cNvSpPr>
          <p:nvPr>
            <p:ph idx="1"/>
          </p:nvPr>
        </p:nvSpPr>
        <p:spPr>
          <a:xfrm>
            <a:off x="4951414" y="685800"/>
            <a:ext cx="6400800" cy="53340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1065213" y="4648200"/>
            <a:ext cx="3581399" cy="1371600"/>
          </a:xfrm>
        </p:spPr>
        <p:txBody>
          <a:bodyPr>
            <a:normAutofit/>
          </a:bodyPr>
          <a:lstStyle>
            <a:lvl1pPr marL="0" indent="0">
              <a:lnSpc>
                <a:spcPct val="9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1055604" y="1905000"/>
            <a:ext cx="3596607" cy="2667000"/>
          </a:xfrm>
        </p:spPr>
        <p:txBody>
          <a:bodyPr anchor="b">
            <a:noAutofit/>
          </a:bodyPr>
          <a:lstStyle>
            <a:lvl1pPr algn="l">
              <a:lnSpc>
                <a:spcPct val="90000"/>
              </a:lnSpc>
              <a:defRPr sz="3600" b="0" baseline="0">
                <a:solidFill>
                  <a:schemeClr val="tx1"/>
                </a:solidFill>
              </a:defRPr>
            </a:lvl1pPr>
          </a:lstStyle>
          <a:p>
            <a:r>
              <a:rPr lang="en-US" smtClean="0"/>
              <a:t>Click to edit Master title style</a:t>
            </a:r>
            <a:endParaRPr/>
          </a:p>
        </p:txBody>
      </p:sp>
    </p:spTree>
    <p:extLst>
      <p:ext uri="{BB962C8B-B14F-4D97-AF65-F5344CB8AC3E}">
        <p14:creationId xmlns:p14="http://schemas.microsoft.com/office/powerpoint/2010/main" val="465569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013F82-EE5E-44EE-A61D-E31C6657F26F}" type="slidenum">
              <a:rPr lang="en-US" smtClean="0"/>
              <a:pPr/>
              <a:t>‹#›</a:t>
            </a:fld>
            <a:endParaRPr lang="en-US"/>
          </a:p>
        </p:txBody>
      </p:sp>
      <p:sp>
        <p:nvSpPr>
          <p:cNvPr id="3" name="Picture Placeholder 2"/>
          <p:cNvSpPr>
            <a:spLocks noGrp="1"/>
          </p:cNvSpPr>
          <p:nvPr>
            <p:ph type="pic" idx="1"/>
          </p:nvPr>
        </p:nvSpPr>
        <p:spPr>
          <a:xfrm>
            <a:off x="4951414" y="685800"/>
            <a:ext cx="6400799" cy="5334000"/>
          </a:xfrm>
          <a:solidFill>
            <a:schemeClr val="bg2"/>
          </a:solidFill>
          <a:ln w="76200">
            <a:solidFill>
              <a:schemeClr val="tx1"/>
            </a:solidFill>
            <a:miter lim="800000"/>
          </a:ln>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1065213" y="4648200"/>
            <a:ext cx="3581399" cy="1371600"/>
          </a:xfrm>
        </p:spPr>
        <p:txBody>
          <a:bodyPr>
            <a:normAutofit/>
          </a:bodyPr>
          <a:lstStyle>
            <a:lvl1pPr marL="0" indent="0">
              <a:lnSpc>
                <a:spcPct val="9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1055604" y="1905000"/>
            <a:ext cx="3596607" cy="2667000"/>
          </a:xfrm>
        </p:spPr>
        <p:txBody>
          <a:bodyPr anchor="b">
            <a:normAutofit/>
          </a:bodyPr>
          <a:lstStyle>
            <a:lvl1pPr algn="l">
              <a:lnSpc>
                <a:spcPct val="90000"/>
              </a:lnSpc>
              <a:defRPr sz="3600" b="0" i="0" baseline="0">
                <a:solidFill>
                  <a:schemeClr val="tx1"/>
                </a:solidFill>
              </a:defRPr>
            </a:lvl1pPr>
          </a:lstStyle>
          <a:p>
            <a:r>
              <a:rPr lang="en-US" smtClean="0"/>
              <a:t>Click to edit Master title style</a:t>
            </a:r>
            <a:endParaRPr/>
          </a:p>
        </p:txBody>
      </p:sp>
    </p:spTree>
    <p:extLst>
      <p:ext uri="{BB962C8B-B14F-4D97-AF65-F5344CB8AC3E}">
        <p14:creationId xmlns:p14="http://schemas.microsoft.com/office/powerpoint/2010/main" val="85115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013F82-EE5E-44EE-A61D-E31C6657F26F}" type="slidenum">
              <a:rPr lang="en-US" smtClean="0"/>
              <a:t>‹#›</a:t>
            </a:fld>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2" name="Title 1"/>
          <p:cNvSpPr>
            <a:spLocks noGrp="1"/>
          </p:cNvSpPr>
          <p:nvPr>
            <p:ph type="title"/>
          </p:nvPr>
        </p:nvSpPr>
        <p:spPr/>
        <p:txBody>
          <a:bodyPr/>
          <a:lstStyle/>
          <a:p>
            <a:r>
              <a:rPr lang="en-US" smtClean="0"/>
              <a:t>Click to edit Master title style</a:t>
            </a:r>
            <a:endParaRPr dirty="0"/>
          </a:p>
        </p:txBody>
      </p:sp>
    </p:spTree>
    <p:extLst>
      <p:ext uri="{BB962C8B-B14F-4D97-AF65-F5344CB8AC3E}">
        <p14:creationId xmlns:p14="http://schemas.microsoft.com/office/powerpoint/2010/main" val="3413959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013F82-EE5E-44EE-A61D-E31C6657F26F}" type="slidenum">
              <a:rPr lang="en-US" smtClean="0"/>
              <a:t>‹#›</a:t>
            </a:fld>
            <a:endParaRPr lang="en-US"/>
          </a:p>
        </p:txBody>
      </p:sp>
      <p:sp>
        <p:nvSpPr>
          <p:cNvPr id="3" name="Vertical Text Placeholder 2"/>
          <p:cNvSpPr>
            <a:spLocks noGrp="1"/>
          </p:cNvSpPr>
          <p:nvPr>
            <p:ph type="body" orient="vert" idx="1"/>
          </p:nvPr>
        </p:nvSpPr>
        <p:spPr>
          <a:xfrm>
            <a:off x="1522412" y="381001"/>
            <a:ext cx="7391399"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2" name="Vertical Title 1"/>
          <p:cNvSpPr>
            <a:spLocks noGrp="1"/>
          </p:cNvSpPr>
          <p:nvPr>
            <p:ph type="title" orient="vert"/>
          </p:nvPr>
        </p:nvSpPr>
        <p:spPr>
          <a:xfrm>
            <a:off x="9142412" y="381001"/>
            <a:ext cx="1524001" cy="5638800"/>
          </a:xfrm>
        </p:spPr>
        <p:txBody>
          <a:bodyPr vert="eaVert"/>
          <a:lstStyle/>
          <a:p>
            <a:r>
              <a:rPr lang="en-US" smtClean="0"/>
              <a:t>Click to edit Master title style</a:t>
            </a:r>
            <a:endParaRPr dirty="0"/>
          </a:p>
        </p:txBody>
      </p:sp>
    </p:spTree>
    <p:extLst>
      <p:ext uri="{BB962C8B-B14F-4D97-AF65-F5344CB8AC3E}">
        <p14:creationId xmlns:p14="http://schemas.microsoft.com/office/powerpoint/2010/main" val="689305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invGray">
      <p:bgPr>
        <a:blipFill dpi="0" rotWithShape="1">
          <a:blip r:embed="rId13">
            <a:lum/>
          </a:blip>
          <a:srcRect/>
          <a:stretch>
            <a:fillRect t="-17000" b="-17000"/>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8226422" y="6400800"/>
            <a:ext cx="1449389" cy="276228"/>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1522413" y="6400800"/>
            <a:ext cx="6553199" cy="276228"/>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828211" y="6400800"/>
            <a:ext cx="838201" cy="276228"/>
          </a:xfrm>
          <a:prstGeom prst="rect">
            <a:avLst/>
          </a:prstGeom>
        </p:spPr>
        <p:txBody>
          <a:bodyPr vert="horz" lIns="91440" tIns="45720" rIns="91440" bIns="45720" rtlCol="0" anchor="ctr"/>
          <a:lstStyle>
            <a:lvl1pPr algn="r">
              <a:defRPr sz="1000">
                <a:solidFill>
                  <a:schemeClr val="tx1">
                    <a:tint val="75000"/>
                  </a:schemeClr>
                </a:solidFill>
              </a:defRPr>
            </a:lvl1pPr>
          </a:lstStyle>
          <a:p>
            <a:fld id="{2A013F82-EE5E-44EE-A61D-E31C6657F26F}" type="slidenum">
              <a:rPr lang="en-US" smtClean="0"/>
              <a:pPr/>
              <a:t>‹#›</a:t>
            </a:fld>
            <a:endParaRPr lang="en-US"/>
          </a:p>
        </p:txBody>
      </p:sp>
      <p:sp>
        <p:nvSpPr>
          <p:cNvPr id="3" name="Text Placeholder 2"/>
          <p:cNvSpPr>
            <a:spLocks noGrp="1"/>
          </p:cNvSpPr>
          <p:nvPr>
            <p:ph type="body" idx="1"/>
          </p:nvPr>
        </p:nvSpPr>
        <p:spPr>
          <a:xfrm>
            <a:off x="1522413" y="1904999"/>
            <a:ext cx="9134391" cy="411480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Placeholder 1"/>
          <p:cNvSpPr>
            <a:spLocks noGrp="1"/>
          </p:cNvSpPr>
          <p:nvPr>
            <p:ph type="title"/>
          </p:nvPr>
        </p:nvSpPr>
        <p:spPr>
          <a:xfrm>
            <a:off x="1522413" y="381000"/>
            <a:ext cx="9144001" cy="1371600"/>
          </a:xfrm>
          <a:prstGeom prst="rect">
            <a:avLst/>
          </a:prstGeom>
          <a:ln>
            <a:noFill/>
          </a:ln>
        </p:spPr>
        <p:txBody>
          <a:bodyPr vert="horz" lIns="91440" tIns="45720" rIns="91440" bIns="45720" rtlCol="0" anchor="b">
            <a:normAutofit/>
          </a:bodyPr>
          <a:lstStyle/>
          <a:p>
            <a:r>
              <a:rPr lang="en-US" smtClean="0"/>
              <a:t>Click to edit Master title style</a:t>
            </a:r>
            <a:endParaRPr dirty="0"/>
          </a:p>
        </p:txBody>
      </p:sp>
    </p:spTree>
    <p:extLst>
      <p:ext uri="{BB962C8B-B14F-4D97-AF65-F5344CB8AC3E}">
        <p14:creationId xmlns:p14="http://schemas.microsoft.com/office/powerpoint/2010/main" val="2445344209"/>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sldNum="0" hdr="0" ftr="0" dt="0"/>
  <p:txStyles>
    <p:titleStyle>
      <a:lvl1pPr algn="l" defTabSz="914400" rtl="0" eaLnBrk="1" latinLnBrk="0" hangingPunct="1">
        <a:lnSpc>
          <a:spcPct val="90000"/>
        </a:lnSpc>
        <a:spcBef>
          <a:spcPct val="0"/>
        </a:spcBef>
        <a:buNone/>
        <a:defRPr sz="3600" b="1" kern="1200" cap="none" spc="0" baseline="0">
          <a:ln w="9525">
            <a:noFill/>
            <a:prstDash val="solid"/>
          </a:ln>
          <a:solidFill>
            <a:schemeClr val="accent5"/>
          </a:solidFill>
          <a:effectLst/>
          <a:latin typeface="+mj-lt"/>
          <a:ea typeface="+mj-ea"/>
          <a:cs typeface="+mj-cs"/>
        </a:defRPr>
      </a:lvl1pPr>
    </p:titleStyle>
    <p:bodyStyle>
      <a:lvl1pPr marL="223838" indent="-223838" algn="l" defTabSz="914400" rtl="0" eaLnBrk="1" latinLnBrk="0" hangingPunct="1">
        <a:lnSpc>
          <a:spcPct val="90000"/>
        </a:lnSpc>
        <a:spcBef>
          <a:spcPts val="1800"/>
        </a:spcBef>
        <a:buClr>
          <a:schemeClr val="accent1"/>
        </a:buClr>
        <a:buSzPct val="100000"/>
        <a:buFont typeface="Arial" pitchFamily="34" charset="0"/>
        <a:buChar char="•"/>
        <a:defRPr sz="2400" kern="1200">
          <a:solidFill>
            <a:schemeClr val="tx1"/>
          </a:solidFill>
          <a:latin typeface="+mn-lt"/>
          <a:ea typeface="+mn-ea"/>
          <a:cs typeface="+mn-cs"/>
        </a:defRPr>
      </a:lvl1pPr>
      <a:lvl2pPr marL="463550" indent="-231775" algn="l" defTabSz="914400" rtl="0" eaLnBrk="1" latinLnBrk="0" hangingPunct="1">
        <a:lnSpc>
          <a:spcPct val="90000"/>
        </a:lnSpc>
        <a:spcBef>
          <a:spcPts val="1200"/>
        </a:spcBef>
        <a:buClr>
          <a:schemeClr val="accent1"/>
        </a:buClr>
        <a:buSzPct val="100000"/>
        <a:buFont typeface="Arial" pitchFamily="34" charset="0"/>
        <a:buChar char="•"/>
        <a:defRPr sz="2000" kern="1200">
          <a:solidFill>
            <a:schemeClr val="tx1"/>
          </a:solidFill>
          <a:latin typeface="+mn-lt"/>
          <a:ea typeface="+mn-ea"/>
          <a:cs typeface="+mn-cs"/>
        </a:defRPr>
      </a:lvl2pPr>
      <a:lvl3pPr marL="682625" indent="-219075" algn="l" defTabSz="914400" rtl="0" eaLnBrk="1" latinLnBrk="0" hangingPunct="1">
        <a:lnSpc>
          <a:spcPct val="90000"/>
        </a:lnSpc>
        <a:spcBef>
          <a:spcPts val="600"/>
        </a:spcBef>
        <a:buClr>
          <a:schemeClr val="accent1"/>
        </a:buClr>
        <a:buSzPct val="100000"/>
        <a:buFont typeface="Arial" pitchFamily="34" charset="0"/>
        <a:buChar char="•"/>
        <a:defRPr sz="1800" kern="1200">
          <a:solidFill>
            <a:schemeClr val="tx1"/>
          </a:solidFill>
          <a:latin typeface="+mn-lt"/>
          <a:ea typeface="+mn-ea"/>
          <a:cs typeface="+mn-cs"/>
        </a:defRPr>
      </a:lvl3pPr>
      <a:lvl4pPr marL="857250" indent="-174625" algn="l" defTabSz="914400" rtl="0" eaLnBrk="1" latinLnBrk="0" hangingPunct="1">
        <a:lnSpc>
          <a:spcPct val="90000"/>
        </a:lnSpc>
        <a:spcBef>
          <a:spcPts val="600"/>
        </a:spcBef>
        <a:buClr>
          <a:schemeClr val="accent1"/>
        </a:buClr>
        <a:buSzPct val="100000"/>
        <a:buFont typeface="Arial" pitchFamily="34" charset="0"/>
        <a:buChar char="•"/>
        <a:defRPr sz="1800" kern="1200">
          <a:solidFill>
            <a:schemeClr val="tx1"/>
          </a:solidFill>
          <a:latin typeface="+mn-lt"/>
          <a:ea typeface="+mn-ea"/>
          <a:cs typeface="+mn-cs"/>
        </a:defRPr>
      </a:lvl4pPr>
      <a:lvl5pPr marL="1030288" indent="-173038" algn="l" defTabSz="914400" rtl="0" eaLnBrk="1" latinLnBrk="0" hangingPunct="1">
        <a:lnSpc>
          <a:spcPct val="90000"/>
        </a:lnSpc>
        <a:spcBef>
          <a:spcPts val="600"/>
        </a:spcBef>
        <a:buClr>
          <a:schemeClr val="accent1"/>
        </a:buClr>
        <a:buSzPct val="100000"/>
        <a:buFont typeface="Arial" pitchFamily="34" charset="0"/>
        <a:buChar char="•"/>
        <a:defRPr sz="1800" kern="1200">
          <a:solidFill>
            <a:schemeClr val="tx1"/>
          </a:solidFill>
          <a:latin typeface="+mn-lt"/>
          <a:ea typeface="+mn-ea"/>
          <a:cs typeface="+mn-cs"/>
        </a:defRPr>
      </a:lvl5pPr>
      <a:lvl6pPr marL="1207008" indent="-173736" algn="l" defTabSz="914400" rtl="0" eaLnBrk="1" latinLnBrk="0" hangingPunct="1">
        <a:spcBef>
          <a:spcPts val="600"/>
        </a:spcBef>
        <a:buClr>
          <a:schemeClr val="accent1"/>
        </a:buClr>
        <a:buFont typeface="Arial" pitchFamily="34" charset="0"/>
        <a:buChar char="•"/>
        <a:defRPr sz="1800" kern="1200">
          <a:solidFill>
            <a:schemeClr val="tx1"/>
          </a:solidFill>
          <a:latin typeface="+mn-lt"/>
          <a:ea typeface="+mn-ea"/>
          <a:cs typeface="+mn-cs"/>
        </a:defRPr>
      </a:lvl6pPr>
      <a:lvl7pPr marL="1380744" indent="-173736" algn="l" defTabSz="914400" rtl="0" eaLnBrk="1" latinLnBrk="0" hangingPunct="1">
        <a:spcBef>
          <a:spcPts val="600"/>
        </a:spcBef>
        <a:buClr>
          <a:schemeClr val="accent1"/>
        </a:buClr>
        <a:buFont typeface="Arial" pitchFamily="34" charset="0"/>
        <a:buChar char="•"/>
        <a:defRPr sz="1800" kern="1200">
          <a:solidFill>
            <a:schemeClr val="tx1"/>
          </a:solidFill>
          <a:latin typeface="+mn-lt"/>
          <a:ea typeface="+mn-ea"/>
          <a:cs typeface="+mn-cs"/>
        </a:defRPr>
      </a:lvl7pPr>
      <a:lvl8pPr marL="1554480" indent="-173736" algn="l" defTabSz="914400" rtl="0" eaLnBrk="1" latinLnBrk="0" hangingPunct="1">
        <a:spcBef>
          <a:spcPts val="600"/>
        </a:spcBef>
        <a:buClr>
          <a:schemeClr val="accent1"/>
        </a:buClr>
        <a:buFont typeface="Arial" pitchFamily="34" charset="0"/>
        <a:buChar char="•"/>
        <a:defRPr sz="1800" kern="1200">
          <a:solidFill>
            <a:schemeClr val="tx1"/>
          </a:solidFill>
          <a:latin typeface="+mn-lt"/>
          <a:ea typeface="+mn-ea"/>
          <a:cs typeface="+mn-cs"/>
        </a:defRPr>
      </a:lvl8pPr>
      <a:lvl9pPr marL="1728216" indent="-173736" algn="l" defTabSz="914400" rtl="0" eaLnBrk="1" latinLnBrk="0" hangingPunct="1">
        <a:spcBef>
          <a:spcPts val="600"/>
        </a:spcBef>
        <a:buClr>
          <a:schemeClr val="accent1"/>
        </a:buClr>
        <a:buFont typeface="Arial" pitchFamily="34" charset="0"/>
        <a:buChar char="•"/>
        <a:defRPr sz="18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7.emf"/><Relationship Id="rId4" Type="http://schemas.openxmlformats.org/officeDocument/2006/relationships/oleObject" Target="../embeddings/oleObject1.bin"/></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8.emf"/><Relationship Id="rId4" Type="http://schemas.openxmlformats.org/officeDocument/2006/relationships/oleObject" Target="../embeddings/oleObject2.bin"/></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9.emf"/><Relationship Id="rId4" Type="http://schemas.openxmlformats.org/officeDocument/2006/relationships/oleObject" Target="../embeddings/oleObject3.bin"/></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10.emf"/><Relationship Id="rId4" Type="http://schemas.openxmlformats.org/officeDocument/2006/relationships/oleObject" Target="../embeddings/oleObject4.bin"/></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12.emf"/><Relationship Id="rId5" Type="http://schemas.openxmlformats.org/officeDocument/2006/relationships/image" Target="../media/image11.emf"/><Relationship Id="rId4" Type="http://schemas.openxmlformats.org/officeDocument/2006/relationships/oleObject" Target="../embeddings/oleObject5.bin"/></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image" Target="../media/image13.emf"/><Relationship Id="rId5" Type="http://schemas.openxmlformats.org/officeDocument/2006/relationships/package" Target="../embeddings/Microsoft_Word_Document1.docx"/><Relationship Id="rId4" Type="http://schemas.openxmlformats.org/officeDocument/2006/relationships/oleObject" Target="../embeddings/oleObject6.bin"/></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7.xml"/><Relationship Id="rId1" Type="http://schemas.openxmlformats.org/officeDocument/2006/relationships/vmlDrawing" Target="../drawings/vmlDrawing7.vml"/><Relationship Id="rId5" Type="http://schemas.openxmlformats.org/officeDocument/2006/relationships/image" Target="../media/image15.emf"/><Relationship Id="rId4" Type="http://schemas.openxmlformats.org/officeDocument/2006/relationships/oleObject" Target="../embeddings/oleObject7.bin"/></Relationships>
</file>

<file path=ppt/slides/_rels/slide40.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0.xml"/><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18.wmf"/></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25.wmf"/></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8" Type="http://schemas.openxmlformats.org/officeDocument/2006/relationships/image" Target="../media/image31.wmf"/><Relationship Id="rId3" Type="http://schemas.openxmlformats.org/officeDocument/2006/relationships/image" Target="../media/image26.wmf"/><Relationship Id="rId7" Type="http://schemas.openxmlformats.org/officeDocument/2006/relationships/image" Target="../media/image30.wmf"/><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image" Target="../media/image29.wmf"/><Relationship Id="rId5" Type="http://schemas.openxmlformats.org/officeDocument/2006/relationships/image" Target="../media/image28.wmf"/><Relationship Id="rId4" Type="http://schemas.openxmlformats.org/officeDocument/2006/relationships/image" Target="../media/image27.wmf"/></Relationships>
</file>

<file path=ppt/slides/_rels/slide5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DMV Training</a:t>
            </a:r>
            <a:endParaRPr lang="en-US" dirty="0"/>
          </a:p>
        </p:txBody>
      </p:sp>
      <p:sp>
        <p:nvSpPr>
          <p:cNvPr id="2" name="Title 1"/>
          <p:cNvSpPr>
            <a:spLocks noGrp="1"/>
          </p:cNvSpPr>
          <p:nvPr>
            <p:ph type="ctrTitle"/>
          </p:nvPr>
        </p:nvSpPr>
        <p:spPr/>
        <p:txBody>
          <a:bodyPr/>
          <a:lstStyle/>
          <a:p>
            <a:r>
              <a:rPr lang="en-US" dirty="0" err="1" smtClean="0"/>
              <a:t>CAMCA</a:t>
            </a:r>
            <a:endParaRPr lang="en-US" dirty="0"/>
          </a:p>
        </p:txBody>
      </p:sp>
    </p:spTree>
    <p:extLst>
      <p:ext uri="{BB962C8B-B14F-4D97-AF65-F5344CB8AC3E}">
        <p14:creationId xmlns:p14="http://schemas.microsoft.com/office/powerpoint/2010/main" val="42144898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522413" y="1904999"/>
            <a:ext cx="9296399" cy="4191001"/>
          </a:xfrm>
        </p:spPr>
        <p:txBody>
          <a:bodyPr>
            <a:normAutofit/>
          </a:bodyPr>
          <a:lstStyle/>
          <a:p>
            <a:pPr marL="0" lvl="0" indent="0" algn="ctr">
              <a:buNone/>
            </a:pPr>
            <a:endParaRPr lang="en-US" sz="4400" dirty="0" smtClean="0">
              <a:solidFill>
                <a:srgbClr val="FFFF00"/>
              </a:solidFill>
            </a:endParaRPr>
          </a:p>
          <a:p>
            <a:pPr marL="0" lvl="0" indent="0" algn="ctr">
              <a:buNone/>
            </a:pPr>
            <a:r>
              <a:rPr lang="en-US" sz="4400" dirty="0" smtClean="0">
                <a:solidFill>
                  <a:srgbClr val="FFFF00"/>
                </a:solidFill>
              </a:rPr>
              <a:t>FOR COURT USE ONLY</a:t>
            </a:r>
          </a:p>
          <a:p>
            <a:pPr lvl="0"/>
            <a:r>
              <a:rPr lang="en-US" sz="4400" dirty="0" smtClean="0"/>
              <a:t>Colorado.gov/revenue/courts</a:t>
            </a:r>
            <a:endParaRPr lang="en-US" sz="4000" dirty="0" smtClean="0"/>
          </a:p>
          <a:p>
            <a:pPr lvl="1"/>
            <a:r>
              <a:rPr lang="en-US" sz="3200" dirty="0" smtClean="0"/>
              <a:t>Log-In:  Courts (case sensitive)</a:t>
            </a:r>
            <a:br>
              <a:rPr lang="en-US" sz="3200" dirty="0" smtClean="0"/>
            </a:br>
            <a:r>
              <a:rPr lang="en-US" sz="3200" dirty="0" smtClean="0"/>
              <a:t>PW:  </a:t>
            </a:r>
            <a:r>
              <a:rPr lang="en-US" sz="3200" dirty="0" err="1" smtClean="0"/>
              <a:t>Law&amp;Order</a:t>
            </a:r>
            <a:r>
              <a:rPr lang="en-US" sz="3200" dirty="0" smtClean="0"/>
              <a:t> (case sensitive)</a:t>
            </a:r>
          </a:p>
        </p:txBody>
      </p:sp>
      <p:sp>
        <p:nvSpPr>
          <p:cNvPr id="13" name="Title 12"/>
          <p:cNvSpPr>
            <a:spLocks noGrp="1"/>
          </p:cNvSpPr>
          <p:nvPr>
            <p:ph type="title"/>
          </p:nvPr>
        </p:nvSpPr>
        <p:spPr/>
        <p:txBody>
          <a:bodyPr/>
          <a:lstStyle/>
          <a:p>
            <a:r>
              <a:rPr lang="en-US" dirty="0" smtClean="0"/>
              <a:t>DMV COURT WEBSITE</a:t>
            </a:r>
            <a:endParaRPr lang="en-US" dirty="0"/>
          </a:p>
        </p:txBody>
      </p:sp>
    </p:spTree>
    <p:extLst>
      <p:ext uri="{BB962C8B-B14F-4D97-AF65-F5344CB8AC3E}">
        <p14:creationId xmlns:p14="http://schemas.microsoft.com/office/powerpoint/2010/main" val="19946944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049588" y="-1190625"/>
            <a:ext cx="18288000" cy="9239250"/>
          </a:xfrm>
          <a:prstGeom prst="rect">
            <a:avLst/>
          </a:prstGeom>
        </p:spPr>
      </p:pic>
    </p:spTree>
    <p:extLst>
      <p:ext uri="{BB962C8B-B14F-4D97-AF65-F5344CB8AC3E}">
        <p14:creationId xmlns:p14="http://schemas.microsoft.com/office/powerpoint/2010/main" val="617375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DMV PUBLIC WEBSITE</a:t>
            </a:r>
            <a:br>
              <a:rPr lang="en-US" dirty="0" smtClean="0"/>
            </a:br>
            <a:endParaRPr lang="en-US" dirty="0"/>
          </a:p>
        </p:txBody>
      </p:sp>
      <p:sp>
        <p:nvSpPr>
          <p:cNvPr id="4" name="Content Placeholder 3"/>
          <p:cNvSpPr>
            <a:spLocks noGrp="1"/>
          </p:cNvSpPr>
          <p:nvPr>
            <p:ph sz="half" idx="1"/>
          </p:nvPr>
        </p:nvSpPr>
        <p:spPr>
          <a:xfrm>
            <a:off x="1751012" y="1905000"/>
            <a:ext cx="9601200" cy="4114800"/>
          </a:xfrm>
        </p:spPr>
        <p:txBody>
          <a:bodyPr>
            <a:normAutofit lnSpcReduction="10000"/>
          </a:bodyPr>
          <a:lstStyle/>
          <a:p>
            <a:r>
              <a:rPr lang="en-US" altLang="en-US" sz="4400" dirty="0" smtClean="0"/>
              <a:t>Colorado.gov/DMV</a:t>
            </a:r>
            <a:endParaRPr lang="en-US" altLang="en-US" sz="4400" dirty="0"/>
          </a:p>
          <a:p>
            <a:pPr lvl="1"/>
            <a:r>
              <a:rPr lang="en-US" altLang="en-US" sz="4000" dirty="0"/>
              <a:t>Driver’s License Information</a:t>
            </a:r>
          </a:p>
          <a:p>
            <a:pPr lvl="1"/>
            <a:r>
              <a:rPr lang="en-US" altLang="en-US" sz="4000" dirty="0"/>
              <a:t>Vehicle Registration Information </a:t>
            </a:r>
          </a:p>
          <a:p>
            <a:pPr lvl="1"/>
            <a:r>
              <a:rPr lang="en-US" altLang="en-US" sz="4000" dirty="0"/>
              <a:t>Handicapped Placard </a:t>
            </a:r>
            <a:r>
              <a:rPr lang="en-US" altLang="en-US" sz="4000" dirty="0" smtClean="0"/>
              <a:t>Regulations</a:t>
            </a:r>
          </a:p>
          <a:p>
            <a:r>
              <a:rPr lang="en-US" altLang="en-US" sz="4400" dirty="0" smtClean="0"/>
              <a:t>Lots of good information you can give to defendants</a:t>
            </a:r>
            <a:endParaRPr lang="en-US" altLang="en-US" sz="4400" dirty="0"/>
          </a:p>
          <a:p>
            <a:endParaRPr lang="en-US" altLang="en-US" dirty="0"/>
          </a:p>
          <a:p>
            <a:pPr marL="0" indent="0">
              <a:buNone/>
            </a:pPr>
            <a:endParaRPr lang="en-US" dirty="0"/>
          </a:p>
        </p:txBody>
      </p:sp>
    </p:spTree>
    <p:extLst>
      <p:ext uri="{BB962C8B-B14F-4D97-AF65-F5344CB8AC3E}">
        <p14:creationId xmlns:p14="http://schemas.microsoft.com/office/powerpoint/2010/main" val="4206988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049588" y="-1190625"/>
            <a:ext cx="18288000" cy="9239250"/>
          </a:xfrm>
          <a:prstGeom prst="rect">
            <a:avLst/>
          </a:prstGeom>
        </p:spPr>
      </p:pic>
    </p:spTree>
    <p:extLst>
      <p:ext uri="{BB962C8B-B14F-4D97-AF65-F5344CB8AC3E}">
        <p14:creationId xmlns:p14="http://schemas.microsoft.com/office/powerpoint/2010/main" val="1205623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00B0F0"/>
                </a:solidFill>
              </a:rPr>
              <a:t>WHAT YOU NEED TO KNOW </a:t>
            </a:r>
            <a:br>
              <a:rPr lang="en-US" sz="4000" dirty="0">
                <a:solidFill>
                  <a:srgbClr val="00B0F0"/>
                </a:solidFill>
              </a:rPr>
            </a:br>
            <a:r>
              <a:rPr lang="en-US" sz="4000" dirty="0">
                <a:solidFill>
                  <a:srgbClr val="00B0F0"/>
                </a:solidFill>
              </a:rPr>
              <a:t>BEFORE WE BEGIN</a:t>
            </a:r>
          </a:p>
        </p:txBody>
      </p:sp>
      <p:sp>
        <p:nvSpPr>
          <p:cNvPr id="3" name="Content Placeholder 2"/>
          <p:cNvSpPr>
            <a:spLocks noGrp="1"/>
          </p:cNvSpPr>
          <p:nvPr>
            <p:ph idx="1"/>
          </p:nvPr>
        </p:nvSpPr>
        <p:spPr>
          <a:xfrm>
            <a:off x="1979613" y="1752600"/>
            <a:ext cx="8229600" cy="5211762"/>
          </a:xfrm>
        </p:spPr>
        <p:txBody>
          <a:bodyPr/>
          <a:lstStyle/>
          <a:p>
            <a:r>
              <a:rPr lang="en-US" sz="2800" dirty="0" smtClean="0"/>
              <a:t>Are some or all of your traffic violations decriminalized?  </a:t>
            </a:r>
          </a:p>
          <a:p>
            <a:pPr lvl="1"/>
            <a:r>
              <a:rPr lang="en-US" sz="2400" dirty="0" smtClean="0">
                <a:solidFill>
                  <a:srgbClr val="FFFF00"/>
                </a:solidFill>
              </a:rPr>
              <a:t>If not decriminalized, your court cannot issue default judgments</a:t>
            </a:r>
          </a:p>
          <a:p>
            <a:r>
              <a:rPr lang="en-US" sz="2800" dirty="0"/>
              <a:t>What title in CRS regulates traffic law, including </a:t>
            </a:r>
            <a:r>
              <a:rPr lang="en-US" sz="2800" dirty="0" err="1" smtClean="0"/>
              <a:t>OJ</a:t>
            </a:r>
            <a:r>
              <a:rPr lang="en-US" sz="2800" dirty="0" smtClean="0"/>
              <a:t>/W’s </a:t>
            </a:r>
            <a:r>
              <a:rPr lang="en-US" sz="2800" dirty="0"/>
              <a:t>and defaults</a:t>
            </a:r>
            <a:r>
              <a:rPr lang="en-US" sz="2800" dirty="0" smtClean="0"/>
              <a:t>?</a:t>
            </a:r>
          </a:p>
          <a:p>
            <a:r>
              <a:rPr lang="en-US" b="1" dirty="0" smtClean="0">
                <a:solidFill>
                  <a:schemeClr val="accent1"/>
                </a:solidFill>
                <a:ea typeface="Verdana" panose="020B0604030504040204" pitchFamily="34" charset="0"/>
                <a:cs typeface="Verdana" panose="020B0604030504040204" pitchFamily="34" charset="0"/>
              </a:rPr>
              <a:t>Get to know Title _____?</a:t>
            </a:r>
            <a:br>
              <a:rPr lang="en-US" b="1" dirty="0" smtClean="0">
                <a:solidFill>
                  <a:schemeClr val="accent1"/>
                </a:solidFill>
                <a:ea typeface="Verdana" panose="020B0604030504040204" pitchFamily="34" charset="0"/>
                <a:cs typeface="Verdana" panose="020B0604030504040204" pitchFamily="34" charset="0"/>
              </a:rPr>
            </a:br>
            <a:r>
              <a:rPr lang="en-US" dirty="0" smtClean="0">
                <a:ea typeface="Verdana" panose="020B0604030504040204" pitchFamily="34" charset="0"/>
                <a:cs typeface="Verdana" panose="020B0604030504040204" pitchFamily="34" charset="0"/>
              </a:rPr>
              <a:t>You </a:t>
            </a:r>
            <a:r>
              <a:rPr lang="en-US" dirty="0">
                <a:ea typeface="Verdana" panose="020B0604030504040204" pitchFamily="34" charset="0"/>
                <a:cs typeface="Verdana" panose="020B0604030504040204" pitchFamily="34" charset="0"/>
              </a:rPr>
              <a:t>can find all the statutes regarding </a:t>
            </a:r>
            <a:r>
              <a:rPr lang="en-US" dirty="0" err="1" smtClean="0">
                <a:ea typeface="Verdana" panose="020B0604030504040204" pitchFamily="34" charset="0"/>
                <a:cs typeface="Verdana" panose="020B0604030504040204" pitchFamily="34" charset="0"/>
              </a:rPr>
              <a:t>OJ</a:t>
            </a:r>
            <a:r>
              <a:rPr lang="en-US" dirty="0" smtClean="0">
                <a:ea typeface="Verdana" panose="020B0604030504040204" pitchFamily="34" charset="0"/>
                <a:cs typeface="Verdana" panose="020B0604030504040204" pitchFamily="34" charset="0"/>
              </a:rPr>
              <a:t>/W’s</a:t>
            </a:r>
            <a:r>
              <a:rPr lang="en-US" dirty="0">
                <a:ea typeface="Verdana" panose="020B0604030504040204" pitchFamily="34" charset="0"/>
                <a:cs typeface="Verdana" panose="020B0604030504040204" pitchFamily="34" charset="0"/>
              </a:rPr>
              <a:t>, defaults, points that will be assessed – everything you ever wanted to know about </a:t>
            </a:r>
            <a:r>
              <a:rPr lang="en-US" dirty="0" err="1">
                <a:ea typeface="Verdana" panose="020B0604030504040204" pitchFamily="34" charset="0"/>
                <a:cs typeface="Verdana" panose="020B0604030504040204" pitchFamily="34" charset="0"/>
              </a:rPr>
              <a:t>dmv</a:t>
            </a:r>
            <a:r>
              <a:rPr lang="en-US" dirty="0">
                <a:ea typeface="Verdana" panose="020B0604030504040204" pitchFamily="34" charset="0"/>
                <a:cs typeface="Verdana" panose="020B0604030504040204" pitchFamily="34" charset="0"/>
              </a:rPr>
              <a:t>!</a:t>
            </a:r>
          </a:p>
          <a:p>
            <a:endParaRPr lang="en-US" b="1" dirty="0" smtClean="0">
              <a:solidFill>
                <a:schemeClr val="accent1"/>
              </a:solidFill>
              <a:ea typeface="Verdana" panose="020B0604030504040204" pitchFamily="34" charset="0"/>
              <a:cs typeface="Verdana" panose="020B0604030504040204" pitchFamily="34" charset="0"/>
            </a:endParaRPr>
          </a:p>
          <a:p>
            <a:endParaRPr lang="en-US" sz="2800" dirty="0"/>
          </a:p>
        </p:txBody>
      </p:sp>
    </p:spTree>
    <p:extLst>
      <p:ext uri="{BB962C8B-B14F-4D97-AF65-F5344CB8AC3E}">
        <p14:creationId xmlns:p14="http://schemas.microsoft.com/office/powerpoint/2010/main" val="1056735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WHAT IS AN </a:t>
            </a:r>
            <a:r>
              <a:rPr lang="en-US" dirty="0" err="1" smtClean="0"/>
              <a:t>OJ</a:t>
            </a:r>
            <a:r>
              <a:rPr lang="en-US" dirty="0" smtClean="0"/>
              <a:t>/W AND WHAT IS A DEFAULT JUDGMENT?</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915240" y="1600200"/>
            <a:ext cx="4358346" cy="4724400"/>
          </a:xfrm>
        </p:spPr>
      </p:pic>
      <p:sp>
        <p:nvSpPr>
          <p:cNvPr id="2" name="TextBox 1"/>
          <p:cNvSpPr txBox="1"/>
          <p:nvPr/>
        </p:nvSpPr>
        <p:spPr>
          <a:xfrm rot="20544498">
            <a:off x="5503412" y="4724397"/>
            <a:ext cx="2547576" cy="461665"/>
          </a:xfrm>
          <a:prstGeom prst="rect">
            <a:avLst/>
          </a:prstGeom>
          <a:noFill/>
          <a:ln>
            <a:solidFill>
              <a:schemeClr val="bg2"/>
            </a:solidFill>
          </a:ln>
        </p:spPr>
        <p:txBody>
          <a:bodyPr wrap="square" rtlCol="0" anchor="ctr" anchorCtr="1">
            <a:spAutoFit/>
          </a:bodyPr>
          <a:lstStyle/>
          <a:p>
            <a:r>
              <a:rPr lang="en-US" sz="2400" b="1" dirty="0" smtClean="0"/>
              <a:t>Courtney Clerk</a:t>
            </a:r>
          </a:p>
        </p:txBody>
      </p:sp>
    </p:spTree>
    <p:extLst>
      <p:ext uri="{BB962C8B-B14F-4D97-AF65-F5344CB8AC3E}">
        <p14:creationId xmlns:p14="http://schemas.microsoft.com/office/powerpoint/2010/main" val="3561172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dirty="0" smtClean="0"/>
              <a:t>A/K/A </a:t>
            </a:r>
            <a:r>
              <a:rPr lang="en-US" dirty="0" err="1" smtClean="0"/>
              <a:t>OJ</a:t>
            </a:r>
            <a:r>
              <a:rPr lang="en-US" dirty="0" smtClean="0"/>
              <a:t>/W</a:t>
            </a:r>
            <a:endParaRPr lang="en-US" dirty="0"/>
          </a:p>
        </p:txBody>
      </p:sp>
      <p:sp>
        <p:nvSpPr>
          <p:cNvPr id="3" name="Title 2"/>
          <p:cNvSpPr>
            <a:spLocks noGrp="1"/>
          </p:cNvSpPr>
          <p:nvPr>
            <p:ph type="ctrTitle"/>
          </p:nvPr>
        </p:nvSpPr>
        <p:spPr>
          <a:xfrm>
            <a:off x="1065213" y="1676400"/>
            <a:ext cx="9296398" cy="2895600"/>
          </a:xfrm>
        </p:spPr>
        <p:txBody>
          <a:bodyPr/>
          <a:lstStyle/>
          <a:p>
            <a:r>
              <a:rPr lang="en-US" dirty="0" smtClean="0"/>
              <a:t>OUTSTANDING JUDGMENT/WARRANT</a:t>
            </a:r>
            <a:endParaRPr lang="en-US" dirty="0"/>
          </a:p>
        </p:txBody>
      </p:sp>
    </p:spTree>
    <p:extLst>
      <p:ext uri="{BB962C8B-B14F-4D97-AF65-F5344CB8AC3E}">
        <p14:creationId xmlns:p14="http://schemas.microsoft.com/office/powerpoint/2010/main" val="3318773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427412" y="0"/>
            <a:ext cx="5322518" cy="6872825"/>
          </a:xfrm>
          <a:prstGeom prst="rect">
            <a:avLst/>
          </a:prstGeom>
        </p:spPr>
      </p:pic>
      <p:sp>
        <p:nvSpPr>
          <p:cNvPr id="2" name="TextBox 1"/>
          <p:cNvSpPr txBox="1"/>
          <p:nvPr/>
        </p:nvSpPr>
        <p:spPr>
          <a:xfrm>
            <a:off x="227012" y="595700"/>
            <a:ext cx="2133600" cy="646331"/>
          </a:xfrm>
          <a:prstGeom prst="rect">
            <a:avLst/>
          </a:prstGeom>
          <a:noFill/>
          <a:ln>
            <a:solidFill>
              <a:schemeClr val="bg2"/>
            </a:solidFill>
          </a:ln>
        </p:spPr>
        <p:txBody>
          <a:bodyPr wrap="square" rtlCol="0" anchor="ctr" anchorCtr="1">
            <a:spAutoFit/>
          </a:bodyPr>
          <a:lstStyle/>
          <a:p>
            <a:r>
              <a:rPr lang="en-US" dirty="0" smtClean="0"/>
              <a:t>This handout is in your folder</a:t>
            </a:r>
          </a:p>
        </p:txBody>
      </p:sp>
    </p:spTree>
    <p:extLst>
      <p:ext uri="{BB962C8B-B14F-4D97-AF65-F5344CB8AC3E}">
        <p14:creationId xmlns:p14="http://schemas.microsoft.com/office/powerpoint/2010/main" val="84909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2" title="SmartArt sample"/>
          <p:cNvGraphicFramePr>
            <a:graphicFrameLocks noGrp="1"/>
          </p:cNvGraphicFramePr>
          <p:nvPr>
            <p:ph idx="1"/>
            <p:extLst>
              <p:ext uri="{D42A27DB-BD31-4B8C-83A1-F6EECF244321}">
                <p14:modId xmlns:p14="http://schemas.microsoft.com/office/powerpoint/2010/main" val="3961677760"/>
              </p:ext>
            </p:extLst>
          </p:nvPr>
        </p:nvGraphicFramePr>
        <p:xfrm>
          <a:off x="1522413" y="1905000"/>
          <a:ext cx="9134475"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itle 12"/>
          <p:cNvSpPr>
            <a:spLocks noGrp="1"/>
          </p:cNvSpPr>
          <p:nvPr>
            <p:ph type="title"/>
          </p:nvPr>
        </p:nvSpPr>
        <p:spPr/>
        <p:txBody>
          <a:bodyPr/>
          <a:lstStyle/>
          <a:p>
            <a:r>
              <a:rPr lang="en-US" dirty="0" smtClean="0"/>
              <a:t>OUTSTANDING JUDGMENT – </a:t>
            </a:r>
            <a:r>
              <a:rPr lang="en-US" dirty="0" smtClean="0">
                <a:solidFill>
                  <a:srgbClr val="FFFF00"/>
                </a:solidFill>
              </a:rPr>
              <a:t>NO</a:t>
            </a:r>
            <a:r>
              <a:rPr lang="en-US" dirty="0" smtClean="0"/>
              <a:t> WARRANT ISSUED</a:t>
            </a:r>
            <a:endParaRPr lang="en-US" dirty="0"/>
          </a:p>
        </p:txBody>
      </p:sp>
    </p:spTree>
    <p:extLst>
      <p:ext uri="{BB962C8B-B14F-4D97-AF65-F5344CB8AC3E}">
        <p14:creationId xmlns:p14="http://schemas.microsoft.com/office/powerpoint/2010/main" val="462238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2" title="SmartArt sample"/>
          <p:cNvGraphicFramePr>
            <a:graphicFrameLocks noGrp="1"/>
          </p:cNvGraphicFramePr>
          <p:nvPr>
            <p:ph idx="1"/>
            <p:extLst>
              <p:ext uri="{D42A27DB-BD31-4B8C-83A1-F6EECF244321}">
                <p14:modId xmlns:p14="http://schemas.microsoft.com/office/powerpoint/2010/main" val="3450184601"/>
              </p:ext>
            </p:extLst>
          </p:nvPr>
        </p:nvGraphicFramePr>
        <p:xfrm>
          <a:off x="1522413" y="1905000"/>
          <a:ext cx="9134475"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itle 12"/>
          <p:cNvSpPr>
            <a:spLocks noGrp="1"/>
          </p:cNvSpPr>
          <p:nvPr>
            <p:ph type="title"/>
          </p:nvPr>
        </p:nvSpPr>
        <p:spPr>
          <a:xfrm>
            <a:off x="1522413" y="381000"/>
            <a:ext cx="9144001" cy="914400"/>
          </a:xfrm>
        </p:spPr>
        <p:txBody>
          <a:bodyPr>
            <a:normAutofit fontScale="90000"/>
          </a:bodyPr>
          <a:lstStyle/>
          <a:p>
            <a:r>
              <a:rPr lang="en-US" dirty="0" smtClean="0"/>
              <a:t>OUTSTANDING JUDGMENT </a:t>
            </a:r>
            <a:br>
              <a:rPr lang="en-US" dirty="0" smtClean="0"/>
            </a:br>
            <a:r>
              <a:rPr lang="en-US" dirty="0" smtClean="0">
                <a:solidFill>
                  <a:srgbClr val="FFFF00"/>
                </a:solidFill>
              </a:rPr>
              <a:t>AND</a:t>
            </a:r>
            <a:r>
              <a:rPr lang="en-US" dirty="0" smtClean="0"/>
              <a:t> WARRANT ISSUED</a:t>
            </a:r>
            <a:endParaRPr lang="en-US" dirty="0"/>
          </a:p>
        </p:txBody>
      </p:sp>
    </p:spTree>
    <p:extLst>
      <p:ext uri="{BB962C8B-B14F-4D97-AF65-F5344CB8AC3E}">
        <p14:creationId xmlns:p14="http://schemas.microsoft.com/office/powerpoint/2010/main" val="3537626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92D050"/>
                </a:solidFill>
              </a:rPr>
              <a:t>OUTSTANDING JUDGMENT and WARRANT</a:t>
            </a:r>
            <a:endParaRPr lang="en-US" dirty="0">
              <a:solidFill>
                <a:srgbClr val="92D050"/>
              </a:solidFill>
            </a:endParaRPr>
          </a:p>
        </p:txBody>
      </p:sp>
      <p:sp>
        <p:nvSpPr>
          <p:cNvPr id="3" name="Content Placeholder 2"/>
          <p:cNvSpPr>
            <a:spLocks noGrp="1"/>
          </p:cNvSpPr>
          <p:nvPr>
            <p:ph idx="1"/>
          </p:nvPr>
        </p:nvSpPr>
        <p:spPr/>
        <p:txBody>
          <a:bodyPr>
            <a:normAutofit/>
          </a:bodyPr>
          <a:lstStyle/>
          <a:p>
            <a:r>
              <a:rPr lang="en-US" dirty="0" smtClean="0"/>
              <a:t>TRAFFIC AND JUVENILE VIOLATIONS </a:t>
            </a:r>
          </a:p>
          <a:p>
            <a:pPr lvl="1"/>
            <a:r>
              <a:rPr lang="en-US" dirty="0" smtClean="0"/>
              <a:t>Defendant failed to appear in court</a:t>
            </a:r>
          </a:p>
          <a:p>
            <a:pPr lvl="1"/>
            <a:r>
              <a:rPr lang="en-US" dirty="0" smtClean="0"/>
              <a:t>Defendant failed to pay stay on fine and/or did not comply with other court orders; </a:t>
            </a:r>
            <a:r>
              <a:rPr lang="en-US" dirty="0" err="1" smtClean="0"/>
              <a:t>OJ</a:t>
            </a:r>
            <a:r>
              <a:rPr lang="en-US" dirty="0" smtClean="0"/>
              <a:t>/W and bench warrant are issued</a:t>
            </a:r>
          </a:p>
          <a:p>
            <a:pPr lvl="1"/>
            <a:r>
              <a:rPr lang="en-US" dirty="0" smtClean="0"/>
              <a:t>After defendant appears in court, warrant is cancelled, conviction is reported to DMV</a:t>
            </a:r>
          </a:p>
          <a:p>
            <a:pPr lvl="2"/>
            <a:r>
              <a:rPr lang="en-US" dirty="0" smtClean="0"/>
              <a:t>If defendant previously appeared in court and BW was issued, conviction should have already been reported to DMV</a:t>
            </a:r>
          </a:p>
          <a:p>
            <a:pPr lvl="1"/>
            <a:r>
              <a:rPr lang="en-US" dirty="0" smtClean="0"/>
              <a:t>Clearance is sent to DMV when all fines/costs and other conditions have been met</a:t>
            </a:r>
          </a:p>
          <a:p>
            <a:pPr lvl="2"/>
            <a:r>
              <a:rPr lang="en-US" dirty="0" smtClean="0"/>
              <a:t>However, the Judge can waive costs and order clearance of the </a:t>
            </a:r>
            <a:r>
              <a:rPr lang="en-US" dirty="0" err="1" smtClean="0"/>
              <a:t>OJ</a:t>
            </a:r>
            <a:r>
              <a:rPr lang="en-US" dirty="0" smtClean="0"/>
              <a:t>/W</a:t>
            </a:r>
            <a:endParaRPr lang="en-US" dirty="0"/>
          </a:p>
        </p:txBody>
      </p:sp>
    </p:spTree>
    <p:extLst>
      <p:ext uri="{BB962C8B-B14F-4D97-AF65-F5344CB8AC3E}">
        <p14:creationId xmlns:p14="http://schemas.microsoft.com/office/powerpoint/2010/main" val="80356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4212" y="-275488"/>
            <a:ext cx="10853364" cy="7786747"/>
          </a:xfrm>
          <a:prstGeom prst="rect">
            <a:avLst/>
          </a:prstGeom>
          <a:noFill/>
          <a:ln>
            <a:solidFill>
              <a:schemeClr val="bg2"/>
            </a:solidFill>
          </a:ln>
        </p:spPr>
        <p:txBody>
          <a:bodyPr wrap="square" rtlCol="0" anchor="ctr" anchorCtr="1">
            <a:spAutoFit/>
          </a:bodyPr>
          <a:lstStyle/>
          <a:p>
            <a:pPr algn="ctr"/>
            <a:endParaRPr lang="en-US" sz="2400" b="1" dirty="0" smtClean="0">
              <a:solidFill>
                <a:schemeClr val="accent1"/>
              </a:solidFill>
            </a:endParaRPr>
          </a:p>
          <a:p>
            <a:pPr algn="ctr"/>
            <a:endParaRPr lang="en-US" sz="3200" b="1" dirty="0" smtClean="0">
              <a:solidFill>
                <a:schemeClr val="accent1"/>
              </a:solidFill>
            </a:endParaRPr>
          </a:p>
          <a:p>
            <a:pPr algn="ctr"/>
            <a:endParaRPr lang="en-US" sz="2400" b="1" dirty="0" smtClean="0">
              <a:solidFill>
                <a:schemeClr val="accent1"/>
              </a:solidFill>
            </a:endParaRPr>
          </a:p>
          <a:p>
            <a:pPr marL="457200" indent="-457200">
              <a:lnSpc>
                <a:spcPct val="150000"/>
              </a:lnSpc>
              <a:buClr>
                <a:srgbClr val="FFFF00"/>
              </a:buClr>
              <a:buFont typeface="Arial" panose="020B0604020202020204" pitchFamily="34" charset="0"/>
              <a:buChar char="•"/>
            </a:pPr>
            <a:r>
              <a:rPr lang="en-US" sz="2800" dirty="0" smtClean="0"/>
              <a:t>An </a:t>
            </a:r>
            <a:r>
              <a:rPr lang="en-US" sz="2800" dirty="0" err="1" smtClean="0"/>
              <a:t>OJ</a:t>
            </a:r>
            <a:r>
              <a:rPr lang="en-US" sz="2800" dirty="0" smtClean="0"/>
              <a:t>/W can be issued with or without a warrant also being issued</a:t>
            </a:r>
          </a:p>
          <a:p>
            <a:pPr marL="457200" indent="-457200">
              <a:lnSpc>
                <a:spcPct val="150000"/>
              </a:lnSpc>
              <a:buClr>
                <a:srgbClr val="FFFF00"/>
              </a:buClr>
              <a:buFont typeface="Arial" panose="020B0604020202020204" pitchFamily="34" charset="0"/>
              <a:buChar char="•"/>
            </a:pPr>
            <a:r>
              <a:rPr lang="en-US" sz="2800" dirty="0" smtClean="0"/>
              <a:t>Defendant must appear in court at some time to clear </a:t>
            </a:r>
            <a:r>
              <a:rPr lang="en-US" sz="2800" dirty="0" err="1" smtClean="0"/>
              <a:t>OJ</a:t>
            </a:r>
            <a:r>
              <a:rPr lang="en-US" sz="2800" dirty="0" smtClean="0"/>
              <a:t>/W</a:t>
            </a:r>
          </a:p>
          <a:p>
            <a:pPr marL="457200" indent="-457200">
              <a:lnSpc>
                <a:spcPct val="150000"/>
              </a:lnSpc>
              <a:buClr>
                <a:srgbClr val="FFFF00"/>
              </a:buClr>
              <a:buFont typeface="Arial" panose="020B0604020202020204" pitchFamily="34" charset="0"/>
              <a:buChar char="•"/>
            </a:pPr>
            <a:r>
              <a:rPr lang="en-US" sz="2800" dirty="0" smtClean="0"/>
              <a:t>After conviction, transcript will be sent to DMV</a:t>
            </a:r>
          </a:p>
          <a:p>
            <a:pPr marL="457200" indent="-457200">
              <a:lnSpc>
                <a:spcPct val="150000"/>
              </a:lnSpc>
              <a:buClr>
                <a:srgbClr val="FFFF00"/>
              </a:buClr>
              <a:buFont typeface="Arial" panose="020B0604020202020204" pitchFamily="34" charset="0"/>
              <a:buChar char="•"/>
            </a:pPr>
            <a:r>
              <a:rPr lang="en-US" sz="2800" dirty="0" smtClean="0"/>
              <a:t>If defendant appeared and did not comply with sentence, the court can issue an </a:t>
            </a:r>
            <a:r>
              <a:rPr lang="en-US" sz="2800" dirty="0" err="1" smtClean="0"/>
              <a:t>OJ</a:t>
            </a:r>
            <a:r>
              <a:rPr lang="en-US" sz="2800" dirty="0" smtClean="0"/>
              <a:t>/W and warrant on a traffic violation or juvenile criminal violation</a:t>
            </a:r>
          </a:p>
          <a:p>
            <a:pPr>
              <a:lnSpc>
                <a:spcPct val="150000"/>
              </a:lnSpc>
              <a:buClr>
                <a:srgbClr val="FFFF00"/>
              </a:buClr>
            </a:pPr>
            <a:endParaRPr lang="en-US" sz="2800" b="1" dirty="0" smtClean="0"/>
          </a:p>
          <a:p>
            <a:pPr marL="285750" indent="-285750">
              <a:buFont typeface="Arial" panose="020B0604020202020204" pitchFamily="34" charset="0"/>
              <a:buChar char="•"/>
            </a:pPr>
            <a:endParaRPr lang="en-US" sz="2400" dirty="0" smtClean="0"/>
          </a:p>
          <a:p>
            <a:pPr algn="ctr"/>
            <a:endParaRPr lang="en-US" dirty="0" smtClean="0"/>
          </a:p>
        </p:txBody>
      </p:sp>
    </p:spTree>
    <p:extLst>
      <p:ext uri="{BB962C8B-B14F-4D97-AF65-F5344CB8AC3E}">
        <p14:creationId xmlns:p14="http://schemas.microsoft.com/office/powerpoint/2010/main" val="108077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Content Placeholder 2"/>
          <p:cNvSpPr>
            <a:spLocks noGrp="1"/>
          </p:cNvSpPr>
          <p:nvPr>
            <p:ph idx="1"/>
          </p:nvPr>
        </p:nvSpPr>
        <p:spPr>
          <a:xfrm>
            <a:off x="1598612" y="2819400"/>
            <a:ext cx="9134391" cy="4114801"/>
          </a:xfrm>
        </p:spPr>
        <p:txBody>
          <a:bodyPr>
            <a:normAutofit lnSpcReduction="10000"/>
          </a:bodyPr>
          <a:lstStyle/>
          <a:p>
            <a:pPr marL="223838" lvl="1" indent="-223838">
              <a:spcBef>
                <a:spcPts val="1800"/>
              </a:spcBef>
            </a:pPr>
            <a:r>
              <a:rPr lang="en-US" altLang="en-US" sz="3200" b="1" dirty="0" smtClean="0">
                <a:solidFill>
                  <a:srgbClr val="FFFF00"/>
                </a:solidFill>
              </a:rPr>
              <a:t>TRAFFIC VIOLATIONS</a:t>
            </a:r>
          </a:p>
          <a:p>
            <a:r>
              <a:rPr lang="en-US" altLang="en-US" sz="2800" b="1" dirty="0" smtClean="0">
                <a:solidFill>
                  <a:srgbClr val="FFFF00"/>
                </a:solidFill>
              </a:rPr>
              <a:t>JUVENILE UNDER 18 YEARS OLD</a:t>
            </a:r>
          </a:p>
          <a:p>
            <a:pPr lvl="1"/>
            <a:r>
              <a:rPr lang="en-US" altLang="en-US" b="1" dirty="0" smtClean="0"/>
              <a:t>Any Charge</a:t>
            </a:r>
          </a:p>
          <a:p>
            <a:pPr lvl="2"/>
            <a:r>
              <a:rPr lang="en-US" altLang="en-US" sz="2400" dirty="0" smtClean="0"/>
              <a:t>Traffic or Criminal</a:t>
            </a:r>
          </a:p>
          <a:p>
            <a:r>
              <a:rPr lang="en-US" altLang="en-US" sz="2800" b="1" dirty="0" smtClean="0">
                <a:solidFill>
                  <a:srgbClr val="00B050"/>
                </a:solidFill>
              </a:rPr>
              <a:t>PROVISIONAL OVER 18/UNDER 21 YEARS OLD</a:t>
            </a:r>
            <a:endParaRPr lang="en-US" altLang="en-US" b="1" dirty="0" smtClean="0">
              <a:solidFill>
                <a:srgbClr val="00B050"/>
              </a:solidFill>
            </a:endParaRPr>
          </a:p>
          <a:p>
            <a:pPr lvl="2"/>
            <a:r>
              <a:rPr lang="en-US" altLang="en-US" sz="2400" dirty="0" smtClean="0"/>
              <a:t>Traffic Violations</a:t>
            </a:r>
          </a:p>
          <a:p>
            <a:pPr lvl="2"/>
            <a:r>
              <a:rPr lang="en-US" altLang="en-US" sz="2400" dirty="0" smtClean="0"/>
              <a:t>Municipal Code Violations</a:t>
            </a:r>
          </a:p>
          <a:p>
            <a:pPr lvl="2"/>
            <a:r>
              <a:rPr lang="en-US" altLang="en-US" sz="2400" dirty="0" smtClean="0"/>
              <a:t>Alcohol</a:t>
            </a:r>
          </a:p>
          <a:p>
            <a:pPr lvl="2"/>
            <a:r>
              <a:rPr lang="en-US" altLang="en-US" sz="2400" dirty="0" smtClean="0"/>
              <a:t>Marijuana</a:t>
            </a:r>
          </a:p>
          <a:p>
            <a:pPr lvl="3"/>
            <a:endParaRPr lang="en-US" altLang="en-US" sz="2000" dirty="0" smtClean="0"/>
          </a:p>
          <a:p>
            <a:endParaRPr lang="en-US" altLang="en-US" dirty="0" smtClean="0"/>
          </a:p>
        </p:txBody>
      </p:sp>
      <p:sp>
        <p:nvSpPr>
          <p:cNvPr id="2" name="TextBox 1"/>
          <p:cNvSpPr txBox="1"/>
          <p:nvPr/>
        </p:nvSpPr>
        <p:spPr>
          <a:xfrm>
            <a:off x="1827212" y="1986930"/>
            <a:ext cx="5638800" cy="523220"/>
          </a:xfrm>
          <a:prstGeom prst="rect">
            <a:avLst/>
          </a:prstGeom>
          <a:noFill/>
          <a:ln>
            <a:solidFill>
              <a:schemeClr val="bg2"/>
            </a:solidFill>
          </a:ln>
        </p:spPr>
        <p:txBody>
          <a:bodyPr wrap="square" rtlCol="0" anchor="ctr" anchorCtr="1">
            <a:spAutoFit/>
          </a:bodyPr>
          <a:lstStyle/>
          <a:p>
            <a:r>
              <a:rPr lang="en-US" altLang="en-US" sz="2800" dirty="0"/>
              <a:t>These </a:t>
            </a:r>
            <a:r>
              <a:rPr lang="en-US" altLang="en-US" sz="2800" b="1" u="sng" dirty="0"/>
              <a:t>CAN GO ON </a:t>
            </a:r>
            <a:r>
              <a:rPr lang="en-US" altLang="en-US" sz="2800" dirty="0"/>
              <a:t>at </a:t>
            </a:r>
            <a:r>
              <a:rPr lang="en-US" altLang="en-US" sz="2800" b="1" dirty="0"/>
              <a:t>any Age</a:t>
            </a:r>
            <a:r>
              <a:rPr lang="en-US" altLang="en-US" sz="2800" dirty="0" smtClean="0"/>
              <a:t>:</a:t>
            </a:r>
            <a:endParaRPr lang="en-US" altLang="en-US" sz="2800" dirty="0"/>
          </a:p>
        </p:txBody>
      </p:sp>
      <p:sp>
        <p:nvSpPr>
          <p:cNvPr id="3" name="Rectangle 2"/>
          <p:cNvSpPr/>
          <p:nvPr/>
        </p:nvSpPr>
        <p:spPr>
          <a:xfrm>
            <a:off x="1141412" y="381000"/>
            <a:ext cx="8001000" cy="1077218"/>
          </a:xfrm>
          <a:prstGeom prst="rect">
            <a:avLst/>
          </a:prstGeom>
        </p:spPr>
        <p:txBody>
          <a:bodyPr wrap="square">
            <a:spAutoFit/>
          </a:bodyPr>
          <a:lstStyle/>
          <a:p>
            <a:r>
              <a:rPr lang="en-US" sz="3200" b="1" dirty="0" err="1">
                <a:solidFill>
                  <a:srgbClr val="92D050"/>
                </a:solidFill>
              </a:rPr>
              <a:t>OJ</a:t>
            </a:r>
            <a:r>
              <a:rPr lang="en-US" sz="3200" b="1" dirty="0">
                <a:solidFill>
                  <a:srgbClr val="92D050"/>
                </a:solidFill>
              </a:rPr>
              <a:t>/W’S WHICH CAN BE REPORTED </a:t>
            </a:r>
            <a:r>
              <a:rPr lang="en-US" sz="3200" b="1" dirty="0" smtClean="0">
                <a:solidFill>
                  <a:srgbClr val="92D050"/>
                </a:solidFill>
              </a:rPr>
              <a:t>per </a:t>
            </a:r>
            <a:r>
              <a:rPr lang="en-US" sz="3200" b="1" dirty="0">
                <a:solidFill>
                  <a:srgbClr val="92D050"/>
                </a:solidFill>
              </a:rPr>
              <a:t>CRS 42-4-1709 (</a:t>
            </a:r>
            <a:r>
              <a:rPr lang="en-US" sz="3200" b="1" dirty="0" err="1">
                <a:solidFill>
                  <a:srgbClr val="92D050"/>
                </a:solidFill>
              </a:rPr>
              <a:t>7A</a:t>
            </a:r>
            <a:r>
              <a:rPr lang="en-US" sz="3200" b="1" dirty="0">
                <a:solidFill>
                  <a:srgbClr val="92D050"/>
                </a:solidFill>
              </a:rPr>
              <a:t>)IV</a:t>
            </a:r>
            <a:endParaRPr lang="en-US" sz="3200" dirty="0"/>
          </a:p>
        </p:txBody>
      </p:sp>
    </p:spTree>
    <p:extLst>
      <p:ext uri="{BB962C8B-B14F-4D97-AF65-F5344CB8AC3E}">
        <p14:creationId xmlns:p14="http://schemas.microsoft.com/office/powerpoint/2010/main" val="3890448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b="1" dirty="0" err="1" smtClean="0">
                <a:solidFill>
                  <a:srgbClr val="92D050"/>
                </a:solidFill>
              </a:rPr>
              <a:t>OJ</a:t>
            </a:r>
            <a:r>
              <a:rPr lang="en-US" b="1" dirty="0" smtClean="0">
                <a:solidFill>
                  <a:srgbClr val="92D050"/>
                </a:solidFill>
              </a:rPr>
              <a:t>/W’S WHICH CANNOT BE REPORTED </a:t>
            </a:r>
            <a:br>
              <a:rPr lang="en-US" b="1" dirty="0" smtClean="0">
                <a:solidFill>
                  <a:srgbClr val="92D050"/>
                </a:solidFill>
              </a:rPr>
            </a:br>
            <a:r>
              <a:rPr lang="en-US" b="1" dirty="0" smtClean="0">
                <a:solidFill>
                  <a:srgbClr val="92D050"/>
                </a:solidFill>
              </a:rPr>
              <a:t>per CRS 42-4-1709 (7A)IV</a:t>
            </a:r>
            <a:endParaRPr lang="en-US" b="1" dirty="0">
              <a:solidFill>
                <a:srgbClr val="92D050"/>
              </a:solidFill>
            </a:endParaRPr>
          </a:p>
        </p:txBody>
      </p:sp>
      <p:sp>
        <p:nvSpPr>
          <p:cNvPr id="32771" name="Content Placeholder 2"/>
          <p:cNvSpPr>
            <a:spLocks noGrp="1"/>
          </p:cNvSpPr>
          <p:nvPr>
            <p:ph idx="1"/>
          </p:nvPr>
        </p:nvSpPr>
        <p:spPr/>
        <p:txBody>
          <a:bodyPr>
            <a:normAutofit/>
          </a:bodyPr>
          <a:lstStyle/>
          <a:p>
            <a:r>
              <a:rPr lang="en-US" altLang="en-US" sz="3200" dirty="0" smtClean="0"/>
              <a:t>These </a:t>
            </a:r>
            <a:r>
              <a:rPr lang="en-US" altLang="en-US" sz="3200" b="1" u="sng" dirty="0" smtClean="0"/>
              <a:t>DO NOT </a:t>
            </a:r>
            <a:r>
              <a:rPr lang="en-US" altLang="en-US" sz="3200" dirty="0" smtClean="0"/>
              <a:t>go on </a:t>
            </a:r>
            <a:r>
              <a:rPr lang="en-US" altLang="en-US" sz="3200" b="1" dirty="0" smtClean="0"/>
              <a:t>at all</a:t>
            </a:r>
            <a:r>
              <a:rPr lang="en-US" altLang="en-US" sz="3200" dirty="0" smtClean="0"/>
              <a:t>:</a:t>
            </a:r>
          </a:p>
          <a:p>
            <a:pPr lvl="1"/>
            <a:r>
              <a:rPr lang="en-US" altLang="en-US" sz="2800" dirty="0" smtClean="0"/>
              <a:t>Bicycles</a:t>
            </a:r>
          </a:p>
          <a:p>
            <a:pPr lvl="1"/>
            <a:r>
              <a:rPr lang="en-US" altLang="en-US" sz="2800" dirty="0" smtClean="0"/>
              <a:t>Pedestrians</a:t>
            </a:r>
          </a:p>
          <a:p>
            <a:pPr lvl="1"/>
            <a:r>
              <a:rPr lang="en-US" altLang="en-US" sz="2800" dirty="0" smtClean="0"/>
              <a:t>Parking</a:t>
            </a:r>
          </a:p>
          <a:p>
            <a:pPr lvl="1"/>
            <a:r>
              <a:rPr lang="en-US" altLang="en-US" sz="2800" dirty="0" smtClean="0"/>
              <a:t>Animals</a:t>
            </a:r>
          </a:p>
        </p:txBody>
      </p:sp>
    </p:spTree>
    <p:extLst>
      <p:ext uri="{BB962C8B-B14F-4D97-AF65-F5344CB8AC3E}">
        <p14:creationId xmlns:p14="http://schemas.microsoft.com/office/powerpoint/2010/main" val="3676245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928812" y="381000"/>
            <a:ext cx="8432800" cy="685800"/>
          </a:xfrm>
        </p:spPr>
        <p:txBody>
          <a:bodyPr rtlCol="0">
            <a:normAutofit/>
          </a:bodyPr>
          <a:lstStyle/>
          <a:p>
            <a:pPr>
              <a:defRPr/>
            </a:pPr>
            <a:r>
              <a:rPr lang="en-US" b="1" dirty="0" err="1" smtClean="0">
                <a:solidFill>
                  <a:srgbClr val="92D050"/>
                </a:solidFill>
              </a:rPr>
              <a:t>OJ</a:t>
            </a:r>
            <a:r>
              <a:rPr lang="en-US" b="1" dirty="0" smtClean="0">
                <a:solidFill>
                  <a:srgbClr val="92D050"/>
                </a:solidFill>
              </a:rPr>
              <a:t>/W SUBMITTAL PROCESS</a:t>
            </a:r>
          </a:p>
        </p:txBody>
      </p:sp>
      <p:sp>
        <p:nvSpPr>
          <p:cNvPr id="34819" name="Rectangle 3"/>
          <p:cNvSpPr>
            <a:spLocks noGrp="1" noChangeArrowheads="1"/>
          </p:cNvSpPr>
          <p:nvPr>
            <p:ph idx="1"/>
          </p:nvPr>
        </p:nvSpPr>
        <p:spPr>
          <a:xfrm>
            <a:off x="1801812" y="1143000"/>
            <a:ext cx="8686800" cy="5486400"/>
          </a:xfrm>
        </p:spPr>
        <p:txBody>
          <a:bodyPr>
            <a:noAutofit/>
          </a:bodyPr>
          <a:lstStyle/>
          <a:p>
            <a:pPr eaLnBrk="1" hangingPunct="1"/>
            <a:r>
              <a:rPr lang="en-US" altLang="en-US" sz="2800" dirty="0" smtClean="0"/>
              <a:t>Court notifies DMV within </a:t>
            </a:r>
            <a:r>
              <a:rPr lang="en-US" altLang="en-US" sz="2800" b="1" u="sng" dirty="0" smtClean="0"/>
              <a:t>30 DAYS</a:t>
            </a:r>
            <a:r>
              <a:rPr lang="en-US" altLang="en-US" sz="2800" dirty="0" smtClean="0"/>
              <a:t> of issuance of  outstanding judgment or warrant</a:t>
            </a:r>
          </a:p>
          <a:p>
            <a:r>
              <a:rPr lang="en-US" altLang="en-US" dirty="0" smtClean="0"/>
              <a:t>ACCEPTABLE FORMS OF NOTICE</a:t>
            </a:r>
          </a:p>
          <a:p>
            <a:pPr lvl="1"/>
            <a:r>
              <a:rPr lang="en-US" altLang="en-US" dirty="0" smtClean="0"/>
              <a:t>Stamped </a:t>
            </a:r>
            <a:r>
              <a:rPr lang="en-US" altLang="en-US" dirty="0"/>
              <a:t>copy of ticket</a:t>
            </a:r>
          </a:p>
          <a:p>
            <a:pPr lvl="1"/>
            <a:r>
              <a:rPr lang="en-US" altLang="en-US" dirty="0"/>
              <a:t>Computer Form</a:t>
            </a:r>
          </a:p>
          <a:p>
            <a:pPr lvl="1"/>
            <a:r>
              <a:rPr lang="en-US" altLang="en-US" dirty="0" smtClean="0"/>
              <a:t>Electronic – Please talk with DMV for information on electronic reporting</a:t>
            </a:r>
            <a:endParaRPr lang="en-US" altLang="en-US" dirty="0"/>
          </a:p>
          <a:p>
            <a:pPr eaLnBrk="1" hangingPunct="1"/>
            <a:r>
              <a:rPr lang="en-US" altLang="en-US" sz="2800" dirty="0" smtClean="0"/>
              <a:t>$30 </a:t>
            </a:r>
            <a:r>
              <a:rPr lang="en-US" altLang="en-US" sz="2800" dirty="0" err="1" smtClean="0"/>
              <a:t>OJ</a:t>
            </a:r>
            <a:r>
              <a:rPr lang="en-US" altLang="en-US" sz="2800" dirty="0" smtClean="0"/>
              <a:t>/W fee is added to court fines and costs</a:t>
            </a:r>
          </a:p>
          <a:p>
            <a:pPr eaLnBrk="1" hangingPunct="1"/>
            <a:r>
              <a:rPr lang="en-US" altLang="en-US" sz="2800" dirty="0" smtClean="0"/>
              <a:t>DL cannot be renewed until all fines, fees, including $30 </a:t>
            </a:r>
            <a:r>
              <a:rPr lang="en-US" altLang="en-US" sz="2800" dirty="0" err="1" smtClean="0"/>
              <a:t>OJ</a:t>
            </a:r>
            <a:r>
              <a:rPr lang="en-US" altLang="en-US" sz="2800" dirty="0" smtClean="0"/>
              <a:t>/W fee are paid to the court </a:t>
            </a:r>
          </a:p>
          <a:p>
            <a:pPr lvl="1"/>
            <a:r>
              <a:rPr lang="en-US" altLang="en-US" sz="2400" dirty="0" smtClean="0"/>
              <a:t>However, the Judge can waive/clear the </a:t>
            </a:r>
            <a:r>
              <a:rPr lang="en-US" altLang="en-US" sz="2400" dirty="0" err="1" smtClean="0"/>
              <a:t>OJ</a:t>
            </a:r>
            <a:r>
              <a:rPr lang="en-US" altLang="en-US" sz="2400" dirty="0" smtClean="0"/>
              <a:t>/W without payment being made</a:t>
            </a:r>
          </a:p>
        </p:txBody>
      </p:sp>
    </p:spTree>
    <p:extLst>
      <p:ext uri="{BB962C8B-B14F-4D97-AF65-F5344CB8AC3E}">
        <p14:creationId xmlns:p14="http://schemas.microsoft.com/office/powerpoint/2010/main" val="1951703963"/>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altLang="en-US" sz="2800" dirty="0"/>
              <a:t>DMV will send a letter to defendants giving them a certain number of days (45) to submit proof of compliance or their driver’s license will be cancelled and their driving privilege will be denied</a:t>
            </a:r>
          </a:p>
          <a:p>
            <a:r>
              <a:rPr lang="en-US" altLang="en-US" sz="2800" dirty="0"/>
              <a:t>This will show as a cancel and deny on their driving history</a:t>
            </a:r>
          </a:p>
          <a:p>
            <a:r>
              <a:rPr lang="en-US" altLang="en-US" sz="2800" dirty="0"/>
              <a:t>They will have to pay the re-instatement fee if the deadline is not met.</a:t>
            </a:r>
          </a:p>
          <a:p>
            <a:endParaRPr lang="en-US" dirty="0"/>
          </a:p>
        </p:txBody>
      </p:sp>
      <p:sp>
        <p:nvSpPr>
          <p:cNvPr id="3" name="Title 2"/>
          <p:cNvSpPr>
            <a:spLocks noGrp="1"/>
          </p:cNvSpPr>
          <p:nvPr>
            <p:ph type="title"/>
          </p:nvPr>
        </p:nvSpPr>
        <p:spPr/>
        <p:txBody>
          <a:bodyPr/>
          <a:lstStyle/>
          <a:p>
            <a:r>
              <a:rPr lang="en-US" dirty="0" smtClean="0"/>
              <a:t>DMV PROCESS AFTER COURT SUBMITTAL</a:t>
            </a:r>
            <a:endParaRPr lang="en-US" dirty="0"/>
          </a:p>
        </p:txBody>
      </p:sp>
    </p:spTree>
    <p:extLst>
      <p:ext uri="{BB962C8B-B14F-4D97-AF65-F5344CB8AC3E}">
        <p14:creationId xmlns:p14="http://schemas.microsoft.com/office/powerpoint/2010/main" val="617095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altLang="en-US" dirty="0"/>
              <a:t>Mail Clearance to DMV </a:t>
            </a:r>
            <a:r>
              <a:rPr lang="en-US" altLang="en-US" dirty="0" smtClean="0"/>
              <a:t>–</a:t>
            </a:r>
            <a:r>
              <a:rPr lang="en-US" altLang="en-US" dirty="0" err="1" smtClean="0"/>
              <a:t>OJ</a:t>
            </a:r>
            <a:r>
              <a:rPr lang="en-US" altLang="en-US" dirty="0" smtClean="0"/>
              <a:t>/W Cleared</a:t>
            </a:r>
          </a:p>
          <a:p>
            <a:r>
              <a:rPr lang="en-US" altLang="en-US" dirty="0" smtClean="0"/>
              <a:t>Stamped </a:t>
            </a:r>
            <a:r>
              <a:rPr lang="en-US" altLang="en-US" dirty="0"/>
              <a:t>copy of ticket</a:t>
            </a:r>
          </a:p>
          <a:p>
            <a:pPr lvl="1"/>
            <a:r>
              <a:rPr lang="en-US" altLang="en-US" dirty="0"/>
              <a:t>Computer Form</a:t>
            </a:r>
          </a:p>
          <a:p>
            <a:pPr lvl="1"/>
            <a:r>
              <a:rPr lang="en-US" altLang="en-US" dirty="0"/>
              <a:t>Electronic</a:t>
            </a:r>
          </a:p>
          <a:p>
            <a:pPr lvl="1"/>
            <a:r>
              <a:rPr lang="en-US" altLang="en-US" dirty="0"/>
              <a:t>Fax if time is a factor</a:t>
            </a:r>
          </a:p>
          <a:p>
            <a:pPr lvl="2"/>
            <a:r>
              <a:rPr lang="en-US" altLang="en-US" dirty="0"/>
              <a:t>DMV requests we only fax when absolutely necessary due to the high volume</a:t>
            </a:r>
          </a:p>
          <a:p>
            <a:endParaRPr lang="en-US" altLang="en-US" dirty="0" smtClean="0"/>
          </a:p>
          <a:p>
            <a:endParaRPr lang="en-US" altLang="en-US" dirty="0"/>
          </a:p>
          <a:p>
            <a:endParaRPr lang="en-US" dirty="0"/>
          </a:p>
        </p:txBody>
      </p:sp>
      <p:sp>
        <p:nvSpPr>
          <p:cNvPr id="3" name="Title 2"/>
          <p:cNvSpPr>
            <a:spLocks noGrp="1"/>
          </p:cNvSpPr>
          <p:nvPr>
            <p:ph type="title"/>
          </p:nvPr>
        </p:nvSpPr>
        <p:spPr/>
        <p:txBody>
          <a:bodyPr/>
          <a:lstStyle/>
          <a:p>
            <a:r>
              <a:rPr lang="en-US" dirty="0" err="1" smtClean="0">
                <a:solidFill>
                  <a:srgbClr val="FFFF00"/>
                </a:solidFill>
              </a:rPr>
              <a:t>OJ</a:t>
            </a:r>
            <a:r>
              <a:rPr lang="en-US" dirty="0" smtClean="0">
                <a:solidFill>
                  <a:srgbClr val="FFFF00"/>
                </a:solidFill>
              </a:rPr>
              <a:t>/W CLEARANCE PROCESS</a:t>
            </a:r>
            <a:endParaRPr lang="en-US" dirty="0">
              <a:solidFill>
                <a:srgbClr val="FFFF00"/>
              </a:solidFill>
            </a:endParaRPr>
          </a:p>
        </p:txBody>
      </p:sp>
    </p:spTree>
    <p:extLst>
      <p:ext uri="{BB962C8B-B14F-4D97-AF65-F5344CB8AC3E}">
        <p14:creationId xmlns:p14="http://schemas.microsoft.com/office/powerpoint/2010/main" val="1608746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nvPr>
        </p:nvGraphicFramePr>
        <p:xfrm>
          <a:off x="3443480" y="0"/>
          <a:ext cx="5300278" cy="6858000"/>
        </p:xfrm>
        <a:graphic>
          <a:graphicData uri="http://schemas.openxmlformats.org/presentationml/2006/ole">
            <mc:AlternateContent xmlns:mc="http://schemas.openxmlformats.org/markup-compatibility/2006">
              <mc:Choice xmlns:v="urn:schemas-microsoft-com:vml" Requires="v">
                <p:oleObj spid="_x0000_s7203" name="Acrobat Document" r:id="rId4" imgW="5829199" imgH="7543800" progId="AcroExch.Document.11">
                  <p:embed/>
                </p:oleObj>
              </mc:Choice>
              <mc:Fallback>
                <p:oleObj name="Acrobat Document" r:id="rId4" imgW="5829199" imgH="7543800" progId="AcroExch.Document.11">
                  <p:embed/>
                  <p:pic>
                    <p:nvPicPr>
                      <p:cNvPr id="0" name=""/>
                      <p:cNvPicPr/>
                      <p:nvPr/>
                    </p:nvPicPr>
                    <p:blipFill>
                      <a:blip r:embed="rId5"/>
                      <a:stretch>
                        <a:fillRect/>
                      </a:stretch>
                    </p:blipFill>
                    <p:spPr>
                      <a:xfrm>
                        <a:off x="3443480" y="0"/>
                        <a:ext cx="5300278" cy="6858000"/>
                      </a:xfrm>
                      <a:prstGeom prst="rect">
                        <a:avLst/>
                      </a:prstGeom>
                    </p:spPr>
                  </p:pic>
                </p:oleObj>
              </mc:Fallback>
            </mc:AlternateContent>
          </a:graphicData>
        </a:graphic>
      </p:graphicFrame>
    </p:spTree>
    <p:extLst>
      <p:ext uri="{BB962C8B-B14F-4D97-AF65-F5344CB8AC3E}">
        <p14:creationId xmlns:p14="http://schemas.microsoft.com/office/powerpoint/2010/main" val="2492808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extLst>
              <p:ext uri="{D42A27DB-BD31-4B8C-83A1-F6EECF244321}">
                <p14:modId xmlns:p14="http://schemas.microsoft.com/office/powerpoint/2010/main" val="627857303"/>
              </p:ext>
            </p:extLst>
          </p:nvPr>
        </p:nvGraphicFramePr>
        <p:xfrm>
          <a:off x="3427412" y="-20790"/>
          <a:ext cx="5332414" cy="6899580"/>
        </p:xfrm>
        <a:graphic>
          <a:graphicData uri="http://schemas.openxmlformats.org/presentationml/2006/ole">
            <mc:AlternateContent xmlns:mc="http://schemas.openxmlformats.org/markup-compatibility/2006">
              <mc:Choice xmlns:v="urn:schemas-microsoft-com:vml" Requires="v">
                <p:oleObj spid="_x0000_s8227" name="Acrobat Document" r:id="rId4" imgW="5829199" imgH="7543800" progId="AcroExch.Document.11">
                  <p:embed/>
                </p:oleObj>
              </mc:Choice>
              <mc:Fallback>
                <p:oleObj name="Acrobat Document" r:id="rId4" imgW="5829199" imgH="7543800" progId="AcroExch.Document.11">
                  <p:embed/>
                  <p:pic>
                    <p:nvPicPr>
                      <p:cNvPr id="0" name=""/>
                      <p:cNvPicPr/>
                      <p:nvPr/>
                    </p:nvPicPr>
                    <p:blipFill>
                      <a:blip r:embed="rId5"/>
                      <a:stretch>
                        <a:fillRect/>
                      </a:stretch>
                    </p:blipFill>
                    <p:spPr>
                      <a:xfrm>
                        <a:off x="3427412" y="-20790"/>
                        <a:ext cx="5332414" cy="6899580"/>
                      </a:xfrm>
                      <a:prstGeom prst="rect">
                        <a:avLst/>
                      </a:prstGeom>
                    </p:spPr>
                  </p:pic>
                </p:oleObj>
              </mc:Fallback>
            </mc:AlternateContent>
          </a:graphicData>
        </a:graphic>
      </p:graphicFrame>
    </p:spTree>
    <p:extLst>
      <p:ext uri="{BB962C8B-B14F-4D97-AF65-F5344CB8AC3E}">
        <p14:creationId xmlns:p14="http://schemas.microsoft.com/office/powerpoint/2010/main" val="755205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dirty="0" smtClean="0"/>
              <a:t>a/k/a unpaid referee</a:t>
            </a:r>
            <a:endParaRPr lang="en-US" dirty="0"/>
          </a:p>
        </p:txBody>
      </p:sp>
      <p:sp>
        <p:nvSpPr>
          <p:cNvPr id="3" name="Title 2"/>
          <p:cNvSpPr>
            <a:spLocks noGrp="1"/>
          </p:cNvSpPr>
          <p:nvPr>
            <p:ph type="ctrTitle"/>
          </p:nvPr>
        </p:nvSpPr>
        <p:spPr/>
        <p:txBody>
          <a:bodyPr/>
          <a:lstStyle/>
          <a:p>
            <a:r>
              <a:rPr lang="en-US" dirty="0" smtClean="0"/>
              <a:t>DEFAULT JUDGMENTS</a:t>
            </a:r>
            <a:endParaRPr lang="en-US" dirty="0"/>
          </a:p>
        </p:txBody>
      </p:sp>
    </p:spTree>
    <p:extLst>
      <p:ext uri="{BB962C8B-B14F-4D97-AF65-F5344CB8AC3E}">
        <p14:creationId xmlns:p14="http://schemas.microsoft.com/office/powerpoint/2010/main" val="3847883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6" name="Object 5"/>
          <p:cNvGraphicFramePr>
            <a:graphicFrameLocks noChangeAspect="1"/>
          </p:cNvGraphicFramePr>
          <p:nvPr>
            <p:extLst>
              <p:ext uri="{D42A27DB-BD31-4B8C-83A1-F6EECF244321}">
                <p14:modId xmlns:p14="http://schemas.microsoft.com/office/powerpoint/2010/main" val="4193376426"/>
              </p:ext>
            </p:extLst>
          </p:nvPr>
        </p:nvGraphicFramePr>
        <p:xfrm>
          <a:off x="2817812" y="0"/>
          <a:ext cx="5562836" cy="7010400"/>
        </p:xfrm>
        <a:graphic>
          <a:graphicData uri="http://schemas.openxmlformats.org/presentationml/2006/ole">
            <mc:AlternateContent xmlns:mc="http://schemas.openxmlformats.org/markup-compatibility/2006">
              <mc:Choice xmlns:v="urn:schemas-microsoft-com:vml" Requires="v">
                <p:oleObj spid="_x0000_s2091" name="Acrobat Document" r:id="rId4" imgW="5829199" imgH="7543800" progId="AcroExch.Document.11">
                  <p:embed/>
                </p:oleObj>
              </mc:Choice>
              <mc:Fallback>
                <p:oleObj name="Acrobat Document" r:id="rId4" imgW="5829199" imgH="7543800" progId="AcroExch.Document.11">
                  <p:embed/>
                  <p:pic>
                    <p:nvPicPr>
                      <p:cNvPr id="0" name=""/>
                      <p:cNvPicPr/>
                      <p:nvPr/>
                    </p:nvPicPr>
                    <p:blipFill>
                      <a:blip r:embed="rId5"/>
                      <a:stretch>
                        <a:fillRect/>
                      </a:stretch>
                    </p:blipFill>
                    <p:spPr>
                      <a:xfrm>
                        <a:off x="2817812" y="0"/>
                        <a:ext cx="5562836" cy="7010400"/>
                      </a:xfrm>
                      <a:prstGeom prst="rect">
                        <a:avLst/>
                      </a:prstGeom>
                    </p:spPr>
                  </p:pic>
                </p:oleObj>
              </mc:Fallback>
            </mc:AlternateContent>
          </a:graphicData>
        </a:graphic>
      </p:graphicFrame>
      <p:sp>
        <p:nvSpPr>
          <p:cNvPr id="2" name="TextBox 1"/>
          <p:cNvSpPr txBox="1"/>
          <p:nvPr/>
        </p:nvSpPr>
        <p:spPr>
          <a:xfrm>
            <a:off x="379412" y="443299"/>
            <a:ext cx="2057400" cy="646331"/>
          </a:xfrm>
          <a:prstGeom prst="rect">
            <a:avLst/>
          </a:prstGeom>
          <a:noFill/>
          <a:ln>
            <a:solidFill>
              <a:schemeClr val="bg2"/>
            </a:solidFill>
          </a:ln>
        </p:spPr>
        <p:txBody>
          <a:bodyPr wrap="square" rtlCol="0" anchor="ctr" anchorCtr="1">
            <a:spAutoFit/>
          </a:bodyPr>
          <a:lstStyle/>
          <a:p>
            <a:r>
              <a:rPr lang="en-US" dirty="0" smtClean="0"/>
              <a:t>Handout is in your folder</a:t>
            </a:r>
          </a:p>
        </p:txBody>
      </p:sp>
    </p:spTree>
    <p:extLst>
      <p:ext uri="{BB962C8B-B14F-4D97-AF65-F5344CB8AC3E}">
        <p14:creationId xmlns:p14="http://schemas.microsoft.com/office/powerpoint/2010/main" val="2473713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Traffic Infractions Only</a:t>
            </a:r>
          </a:p>
          <a:p>
            <a:pPr lvl="1"/>
            <a:r>
              <a:rPr lang="en-US" dirty="0" smtClean="0"/>
              <a:t>Jail </a:t>
            </a:r>
            <a:r>
              <a:rPr lang="en-US" u="sng" dirty="0" smtClean="0"/>
              <a:t>cannot</a:t>
            </a:r>
            <a:r>
              <a:rPr lang="en-US" dirty="0" smtClean="0"/>
              <a:t> be a possible sentence</a:t>
            </a:r>
          </a:p>
          <a:p>
            <a:r>
              <a:rPr lang="en-US" dirty="0"/>
              <a:t>All criminal rights do not apply</a:t>
            </a:r>
          </a:p>
          <a:p>
            <a:r>
              <a:rPr lang="en-US" dirty="0" smtClean="0"/>
              <a:t>Basically a civil matter</a:t>
            </a:r>
          </a:p>
          <a:p>
            <a:r>
              <a:rPr lang="en-US" dirty="0" smtClean="0"/>
              <a:t>Same concept as Small Claims Court – if one party does not appear, the other party wins the judgment by default</a:t>
            </a:r>
            <a:endParaRPr lang="en-US" dirty="0"/>
          </a:p>
          <a:p>
            <a:r>
              <a:rPr lang="en-US" dirty="0" smtClean="0"/>
              <a:t>If your court is not decriminalized, you cannot issue default judgments</a:t>
            </a:r>
          </a:p>
        </p:txBody>
      </p:sp>
      <p:sp>
        <p:nvSpPr>
          <p:cNvPr id="3" name="Title 2"/>
          <p:cNvSpPr>
            <a:spLocks noGrp="1"/>
          </p:cNvSpPr>
          <p:nvPr>
            <p:ph type="title"/>
          </p:nvPr>
        </p:nvSpPr>
        <p:spPr/>
        <p:txBody>
          <a:bodyPr>
            <a:normAutofit/>
          </a:bodyPr>
          <a:lstStyle/>
          <a:p>
            <a:r>
              <a:rPr lang="en-US" dirty="0" smtClean="0">
                <a:solidFill>
                  <a:srgbClr val="92D050"/>
                </a:solidFill>
              </a:rPr>
              <a:t>DEFAULT JUDGMENT – UNPAID REFEREE</a:t>
            </a:r>
            <a:r>
              <a:rPr lang="en-US" dirty="0" smtClean="0"/>
              <a:t/>
            </a:r>
            <a:br>
              <a:rPr lang="en-US" dirty="0" smtClean="0"/>
            </a:br>
            <a:r>
              <a:rPr lang="en-US" dirty="0" smtClean="0"/>
              <a:t>     </a:t>
            </a:r>
            <a:endParaRPr lang="en-US" dirty="0"/>
          </a:p>
        </p:txBody>
      </p:sp>
    </p:spTree>
    <p:extLst>
      <p:ext uri="{BB962C8B-B14F-4D97-AF65-F5344CB8AC3E}">
        <p14:creationId xmlns:p14="http://schemas.microsoft.com/office/powerpoint/2010/main" val="2969709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2" title="SmartArt sample"/>
          <p:cNvGraphicFramePr>
            <a:graphicFrameLocks noGrp="1"/>
          </p:cNvGraphicFramePr>
          <p:nvPr>
            <p:ph idx="1"/>
            <p:extLst>
              <p:ext uri="{D42A27DB-BD31-4B8C-83A1-F6EECF244321}">
                <p14:modId xmlns:p14="http://schemas.microsoft.com/office/powerpoint/2010/main" val="1299919851"/>
              </p:ext>
            </p:extLst>
          </p:nvPr>
        </p:nvGraphicFramePr>
        <p:xfrm>
          <a:off x="1522413" y="1905000"/>
          <a:ext cx="9134475" cy="4419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itle 12"/>
          <p:cNvSpPr>
            <a:spLocks noGrp="1"/>
          </p:cNvSpPr>
          <p:nvPr>
            <p:ph type="title"/>
          </p:nvPr>
        </p:nvSpPr>
        <p:spPr/>
        <p:txBody>
          <a:bodyPr/>
          <a:lstStyle/>
          <a:p>
            <a:r>
              <a:rPr lang="en-US" dirty="0" smtClean="0"/>
              <a:t>DEFAULT JUDGMENT </a:t>
            </a:r>
            <a:br>
              <a:rPr lang="en-US" dirty="0" smtClean="0"/>
            </a:br>
            <a:endParaRPr lang="en-US" dirty="0"/>
          </a:p>
        </p:txBody>
      </p:sp>
    </p:spTree>
    <p:extLst>
      <p:ext uri="{BB962C8B-B14F-4D97-AF65-F5344CB8AC3E}">
        <p14:creationId xmlns:p14="http://schemas.microsoft.com/office/powerpoint/2010/main" val="1321689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9" name="Rectangle 3"/>
          <p:cNvSpPr>
            <a:spLocks noGrp="1" noChangeArrowheads="1"/>
          </p:cNvSpPr>
          <p:nvPr>
            <p:ph idx="1"/>
          </p:nvPr>
        </p:nvSpPr>
        <p:spPr>
          <a:xfrm>
            <a:off x="1903412" y="457200"/>
            <a:ext cx="8382000" cy="6096000"/>
          </a:xfrm>
        </p:spPr>
        <p:txBody>
          <a:bodyPr rtlCol="0">
            <a:noAutofit/>
          </a:bodyPr>
          <a:lstStyle/>
          <a:p>
            <a:pPr>
              <a:defRPr/>
            </a:pPr>
            <a:r>
              <a:rPr lang="en-US" sz="2800" dirty="0" smtClean="0"/>
              <a:t>Similar to the </a:t>
            </a:r>
            <a:r>
              <a:rPr lang="en-US" sz="2800" dirty="0" err="1" smtClean="0"/>
              <a:t>OJ</a:t>
            </a:r>
            <a:r>
              <a:rPr lang="en-US" sz="2800" dirty="0" smtClean="0"/>
              <a:t>/W process except default judgments can only be entered on traffic infractions </a:t>
            </a:r>
          </a:p>
          <a:p>
            <a:pPr>
              <a:defRPr/>
            </a:pPr>
            <a:r>
              <a:rPr lang="en-US" sz="2800" dirty="0" smtClean="0"/>
              <a:t>The defendant is found guilty by default for failure to pay or appear</a:t>
            </a:r>
          </a:p>
          <a:p>
            <a:pPr>
              <a:defRPr/>
            </a:pPr>
            <a:r>
              <a:rPr lang="en-US" sz="2800" dirty="0" smtClean="0"/>
              <a:t>A default judgment is issued and notification is sent to DMV</a:t>
            </a:r>
          </a:p>
          <a:p>
            <a:pPr>
              <a:defRPr/>
            </a:pPr>
            <a:r>
              <a:rPr lang="en-US" sz="2800" dirty="0" smtClean="0"/>
              <a:t>$30 fee added </a:t>
            </a:r>
          </a:p>
          <a:p>
            <a:pPr>
              <a:defRPr/>
            </a:pPr>
            <a:r>
              <a:rPr lang="en-US" sz="2800" dirty="0" smtClean="0"/>
              <a:t>Conviction and points added to DL history by DMV</a:t>
            </a:r>
          </a:p>
          <a:p>
            <a:pPr>
              <a:defRPr/>
            </a:pPr>
            <a:r>
              <a:rPr lang="en-US" sz="2800" dirty="0" smtClean="0"/>
              <a:t>Payment of fines and fees must be made before renewal or issuance of DL</a:t>
            </a:r>
          </a:p>
        </p:txBody>
      </p:sp>
    </p:spTree>
    <p:extLst>
      <p:ext uri="{BB962C8B-B14F-4D97-AF65-F5344CB8AC3E}">
        <p14:creationId xmlns:p14="http://schemas.microsoft.com/office/powerpoint/2010/main" val="649446143"/>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954212" y="76200"/>
            <a:ext cx="8432800" cy="685800"/>
          </a:xfrm>
        </p:spPr>
        <p:txBody>
          <a:bodyPr rtlCol="0">
            <a:normAutofit fontScale="90000"/>
          </a:bodyPr>
          <a:lstStyle/>
          <a:p>
            <a:pPr>
              <a:defRPr/>
            </a:pPr>
            <a:r>
              <a:rPr lang="en-US" b="1" dirty="0" smtClean="0">
                <a:solidFill>
                  <a:srgbClr val="92D050"/>
                </a:solidFill>
              </a:rPr>
              <a:t>DEFAULT JUDGMENT SUBMITTAL PROCESS</a:t>
            </a:r>
          </a:p>
        </p:txBody>
      </p:sp>
      <p:sp>
        <p:nvSpPr>
          <p:cNvPr id="34819" name="Rectangle 3"/>
          <p:cNvSpPr>
            <a:spLocks noGrp="1" noChangeArrowheads="1"/>
          </p:cNvSpPr>
          <p:nvPr>
            <p:ph idx="1"/>
          </p:nvPr>
        </p:nvSpPr>
        <p:spPr>
          <a:xfrm>
            <a:off x="1293812" y="788894"/>
            <a:ext cx="9753600" cy="6069106"/>
          </a:xfrm>
        </p:spPr>
        <p:txBody>
          <a:bodyPr>
            <a:noAutofit/>
          </a:bodyPr>
          <a:lstStyle/>
          <a:p>
            <a:pPr eaLnBrk="1" hangingPunct="1"/>
            <a:r>
              <a:rPr lang="en-US" altLang="en-US" sz="2800" dirty="0" smtClean="0"/>
              <a:t>Court notifies DMV within </a:t>
            </a:r>
            <a:r>
              <a:rPr lang="en-US" altLang="en-US" sz="2800" b="1" u="sng" dirty="0" smtClean="0"/>
              <a:t>30 DAYS</a:t>
            </a:r>
            <a:r>
              <a:rPr lang="en-US" altLang="en-US" sz="2800" dirty="0" smtClean="0"/>
              <a:t> of issuance of  default judgment</a:t>
            </a:r>
          </a:p>
          <a:p>
            <a:r>
              <a:rPr lang="en-US" altLang="en-US" dirty="0"/>
              <a:t>ACCEPTABLE FORMS OF NOTICE</a:t>
            </a:r>
          </a:p>
          <a:p>
            <a:pPr lvl="1"/>
            <a:r>
              <a:rPr lang="en-US" altLang="en-US" dirty="0"/>
              <a:t>Stamped copy of ticket</a:t>
            </a:r>
          </a:p>
          <a:p>
            <a:pPr lvl="1"/>
            <a:r>
              <a:rPr lang="en-US" altLang="en-US" dirty="0"/>
              <a:t>Computer Form</a:t>
            </a:r>
          </a:p>
          <a:p>
            <a:pPr lvl="1"/>
            <a:r>
              <a:rPr lang="en-US" altLang="en-US" dirty="0"/>
              <a:t>Electronic</a:t>
            </a:r>
          </a:p>
          <a:p>
            <a:pPr eaLnBrk="1" hangingPunct="1"/>
            <a:r>
              <a:rPr lang="en-US" altLang="en-US" dirty="0" smtClean="0"/>
              <a:t>$30 </a:t>
            </a:r>
            <a:r>
              <a:rPr lang="en-US" altLang="en-US" dirty="0" err="1" smtClean="0"/>
              <a:t>OJ</a:t>
            </a:r>
            <a:r>
              <a:rPr lang="en-US" altLang="en-US" dirty="0" smtClean="0"/>
              <a:t>/W fee is added to court fines and costs</a:t>
            </a:r>
          </a:p>
          <a:p>
            <a:r>
              <a:rPr lang="en-US" altLang="en-US" dirty="0" smtClean="0"/>
              <a:t>DMV will enter the conviction and points on the defendant’s driving history</a:t>
            </a:r>
          </a:p>
          <a:p>
            <a:r>
              <a:rPr lang="en-US" altLang="en-US" dirty="0"/>
              <a:t>DL cannot be renewed until all fines, fees and $30 </a:t>
            </a:r>
            <a:r>
              <a:rPr lang="en-US" altLang="en-US" dirty="0" err="1"/>
              <a:t>OJ</a:t>
            </a:r>
            <a:r>
              <a:rPr lang="en-US" altLang="en-US" dirty="0"/>
              <a:t>/W fee are paid to the court </a:t>
            </a:r>
          </a:p>
          <a:p>
            <a:pPr lvl="1"/>
            <a:r>
              <a:rPr lang="en-US" altLang="en-US" sz="2400" dirty="0"/>
              <a:t>However, the Court can waive/ clear the </a:t>
            </a:r>
            <a:r>
              <a:rPr lang="en-US" altLang="en-US" sz="2400" dirty="0" err="1"/>
              <a:t>OJ</a:t>
            </a:r>
            <a:r>
              <a:rPr lang="en-US" altLang="en-US" sz="2400" dirty="0"/>
              <a:t>/W without payment being made</a:t>
            </a:r>
          </a:p>
          <a:p>
            <a:endParaRPr lang="en-US" altLang="en-US" sz="2800" dirty="0" smtClean="0"/>
          </a:p>
        </p:txBody>
      </p:sp>
    </p:spTree>
    <p:extLst>
      <p:ext uri="{BB962C8B-B14F-4D97-AF65-F5344CB8AC3E}">
        <p14:creationId xmlns:p14="http://schemas.microsoft.com/office/powerpoint/2010/main" val="2045890372"/>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p:cNvSpPr>
            <a:spLocks noGrp="1" noChangeArrowheads="1"/>
          </p:cNvSpPr>
          <p:nvPr>
            <p:ph idx="1"/>
          </p:nvPr>
        </p:nvSpPr>
        <p:spPr>
          <a:xfrm>
            <a:off x="1522412" y="838200"/>
            <a:ext cx="9372600" cy="5410200"/>
          </a:xfrm>
        </p:spPr>
        <p:txBody>
          <a:bodyPr/>
          <a:lstStyle/>
          <a:p>
            <a:pPr eaLnBrk="1" hangingPunct="1"/>
            <a:r>
              <a:rPr lang="en-US" altLang="en-US" sz="3200" dirty="0"/>
              <a:t>DMV will send a letter to defendants giving them a certain number of days (45) to submit proof of </a:t>
            </a:r>
            <a:r>
              <a:rPr lang="en-US" altLang="en-US" sz="3200" dirty="0" smtClean="0"/>
              <a:t>compliance (default paid) </a:t>
            </a:r>
            <a:r>
              <a:rPr lang="en-US" altLang="en-US" sz="3200" dirty="0"/>
              <a:t>or their driver’s license will be cancelled and their driving privilege will be denied  </a:t>
            </a:r>
          </a:p>
          <a:p>
            <a:pPr eaLnBrk="1" hangingPunct="1"/>
            <a:r>
              <a:rPr lang="en-US" altLang="en-US" sz="3200" dirty="0"/>
              <a:t>This will show as a cancel and deny on their driving history</a:t>
            </a:r>
          </a:p>
          <a:p>
            <a:pPr eaLnBrk="1" hangingPunct="1"/>
            <a:r>
              <a:rPr lang="en-US" altLang="en-US" sz="3200" dirty="0"/>
              <a:t>They will have to pay the re-instatement fee if the deadline is not met</a:t>
            </a:r>
          </a:p>
          <a:p>
            <a:pPr eaLnBrk="1" hangingPunct="1"/>
            <a:endParaRPr lang="en-US" altLang="en-US" sz="2800" dirty="0"/>
          </a:p>
        </p:txBody>
      </p:sp>
    </p:spTree>
    <p:extLst>
      <p:ext uri="{BB962C8B-B14F-4D97-AF65-F5344CB8AC3E}">
        <p14:creationId xmlns:p14="http://schemas.microsoft.com/office/powerpoint/2010/main" val="1270191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altLang="en-US" b="1" dirty="0" smtClean="0">
                <a:solidFill>
                  <a:srgbClr val="FFFF00"/>
                </a:solidFill>
              </a:rPr>
              <a:t>DEFAULT JUDGMENT PAID</a:t>
            </a:r>
          </a:p>
        </p:txBody>
      </p:sp>
      <p:sp>
        <p:nvSpPr>
          <p:cNvPr id="38915" name="Content Placeholder 2"/>
          <p:cNvSpPr>
            <a:spLocks noGrp="1"/>
          </p:cNvSpPr>
          <p:nvPr>
            <p:ph idx="1"/>
          </p:nvPr>
        </p:nvSpPr>
        <p:spPr/>
        <p:txBody>
          <a:bodyPr/>
          <a:lstStyle/>
          <a:p>
            <a:r>
              <a:rPr lang="en-US" altLang="en-US" dirty="0" smtClean="0"/>
              <a:t>Mail Clearance to DMV – Default Paid</a:t>
            </a:r>
          </a:p>
          <a:p>
            <a:pPr lvl="1"/>
            <a:r>
              <a:rPr lang="en-US" altLang="en-US" dirty="0" smtClean="0"/>
              <a:t>Stamped copy of ticket</a:t>
            </a:r>
          </a:p>
          <a:p>
            <a:pPr lvl="1"/>
            <a:r>
              <a:rPr lang="en-US" altLang="en-US" dirty="0" smtClean="0"/>
              <a:t>Computer Form</a:t>
            </a:r>
          </a:p>
          <a:p>
            <a:pPr lvl="1"/>
            <a:r>
              <a:rPr lang="en-US" altLang="en-US" dirty="0" smtClean="0"/>
              <a:t>Electronic</a:t>
            </a:r>
          </a:p>
          <a:p>
            <a:pPr lvl="1"/>
            <a:r>
              <a:rPr lang="en-US" altLang="en-US" dirty="0" smtClean="0"/>
              <a:t>Fax if time is a factor</a:t>
            </a:r>
          </a:p>
          <a:p>
            <a:pPr lvl="2"/>
            <a:r>
              <a:rPr lang="en-US" altLang="en-US" dirty="0" smtClean="0"/>
              <a:t>DMV requests we only fax when absolutely necessary due to the high volume</a:t>
            </a:r>
          </a:p>
        </p:txBody>
      </p:sp>
    </p:spTree>
    <p:extLst>
      <p:ext uri="{BB962C8B-B14F-4D97-AF65-F5344CB8AC3E}">
        <p14:creationId xmlns:p14="http://schemas.microsoft.com/office/powerpoint/2010/main" val="895634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2241690889"/>
              </p:ext>
            </p:extLst>
          </p:nvPr>
        </p:nvGraphicFramePr>
        <p:xfrm>
          <a:off x="3443480" y="0"/>
          <a:ext cx="5300278" cy="6858000"/>
        </p:xfrm>
        <a:graphic>
          <a:graphicData uri="http://schemas.openxmlformats.org/presentationml/2006/ole">
            <mc:AlternateContent xmlns:mc="http://schemas.openxmlformats.org/markup-compatibility/2006">
              <mc:Choice xmlns:v="urn:schemas-microsoft-com:vml" Requires="v">
                <p:oleObj spid="_x0000_s4139" name="Acrobat Document" r:id="rId4" imgW="5829199" imgH="7543800" progId="AcroExch.Document.11">
                  <p:embed/>
                </p:oleObj>
              </mc:Choice>
              <mc:Fallback>
                <p:oleObj name="Acrobat Document" r:id="rId4" imgW="5829199" imgH="7543800" progId="AcroExch.Document.11">
                  <p:embed/>
                  <p:pic>
                    <p:nvPicPr>
                      <p:cNvPr id="0" name=""/>
                      <p:cNvPicPr/>
                      <p:nvPr/>
                    </p:nvPicPr>
                    <p:blipFill>
                      <a:blip r:embed="rId5"/>
                      <a:stretch>
                        <a:fillRect/>
                      </a:stretch>
                    </p:blipFill>
                    <p:spPr>
                      <a:xfrm>
                        <a:off x="3443480" y="0"/>
                        <a:ext cx="5300278" cy="6858000"/>
                      </a:xfrm>
                      <a:prstGeom prst="rect">
                        <a:avLst/>
                      </a:prstGeom>
                    </p:spPr>
                  </p:pic>
                </p:oleObj>
              </mc:Fallback>
            </mc:AlternateContent>
          </a:graphicData>
        </a:graphic>
      </p:graphicFrame>
    </p:spTree>
    <p:extLst>
      <p:ext uri="{BB962C8B-B14F-4D97-AF65-F5344CB8AC3E}">
        <p14:creationId xmlns:p14="http://schemas.microsoft.com/office/powerpoint/2010/main" val="2674955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4" name="Content Placeholder 3"/>
          <p:cNvGraphicFramePr>
            <a:graphicFrameLocks noGrp="1" noChangeAspect="1"/>
          </p:cNvGraphicFramePr>
          <p:nvPr>
            <p:ph idx="1"/>
            <p:extLst/>
          </p:nvPr>
        </p:nvGraphicFramePr>
        <p:xfrm>
          <a:off x="2589212" y="36197"/>
          <a:ext cx="6439480" cy="6850379"/>
        </p:xfrm>
        <a:graphic>
          <a:graphicData uri="http://schemas.openxmlformats.org/presentationml/2006/ole">
            <mc:AlternateContent xmlns:mc="http://schemas.openxmlformats.org/markup-compatibility/2006">
              <mc:Choice xmlns:v="urn:schemas-microsoft-com:vml" Requires="v">
                <p:oleObj spid="_x0000_s1070" name="Acrobat Document" r:id="rId4" imgW="5829229" imgH="7543443" progId="AcroExch.Document.7">
                  <p:embed/>
                </p:oleObj>
              </mc:Choice>
              <mc:Fallback>
                <p:oleObj name="Acrobat Document" r:id="rId4" imgW="5829229" imgH="7543443" progId="AcroExch.Document.7">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89212" y="36197"/>
                        <a:ext cx="6439480" cy="6850379"/>
                      </a:xfrm>
                      <a:prstGeom prst="rect">
                        <a:avLst/>
                      </a:prstGeom>
                      <a:noFill/>
                      <a:ln>
                        <a:noFill/>
                      </a:ln>
                      <a:effectLst/>
                    </p:spPr>
                  </p:pic>
                </p:oleObj>
              </mc:Fallback>
            </mc:AlternateContent>
          </a:graphicData>
        </a:graphic>
      </p:graphicFrame>
      <p:pic>
        <p:nvPicPr>
          <p:cNvPr id="97298"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4412" y="7429500"/>
            <a:ext cx="1295400" cy="1200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9968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293812" y="1371600"/>
            <a:ext cx="10286999" cy="5486400"/>
          </a:xfrm>
        </p:spPr>
        <p:txBody>
          <a:bodyPr>
            <a:normAutofit/>
          </a:bodyPr>
          <a:lstStyle/>
          <a:p>
            <a:pPr>
              <a:lnSpc>
                <a:spcPct val="80000"/>
              </a:lnSpc>
            </a:pPr>
            <a:endParaRPr lang="en-US" altLang="en-US" sz="2800" dirty="0" smtClean="0"/>
          </a:p>
          <a:p>
            <a:pPr lvl="1">
              <a:lnSpc>
                <a:spcPct val="80000"/>
              </a:lnSpc>
            </a:pPr>
            <a:r>
              <a:rPr lang="en-US" altLang="en-US" sz="2600" dirty="0" smtClean="0"/>
              <a:t>Copy </a:t>
            </a:r>
            <a:r>
              <a:rPr lang="en-US" altLang="en-US" sz="2600" dirty="0"/>
              <a:t>of summons must be clearly marked </a:t>
            </a:r>
            <a:r>
              <a:rPr lang="en-US" altLang="en-US" sz="2600" dirty="0" err="1"/>
              <a:t>OJ</a:t>
            </a:r>
            <a:r>
              <a:rPr lang="en-US" altLang="en-US" sz="2600" dirty="0"/>
              <a:t>/W (the court may also use a computer generated form)</a:t>
            </a:r>
          </a:p>
          <a:p>
            <a:pPr lvl="1">
              <a:lnSpc>
                <a:spcPct val="80000"/>
              </a:lnSpc>
            </a:pPr>
            <a:r>
              <a:rPr lang="en-US" altLang="en-US" sz="2600" dirty="0"/>
              <a:t>Copies musts be legible</a:t>
            </a:r>
          </a:p>
          <a:p>
            <a:pPr lvl="1">
              <a:lnSpc>
                <a:spcPct val="80000"/>
              </a:lnSpc>
            </a:pPr>
            <a:r>
              <a:rPr lang="en-US" altLang="en-US" sz="2600" dirty="0"/>
              <a:t>More than one summons per driver may be marked </a:t>
            </a:r>
            <a:r>
              <a:rPr lang="en-US" altLang="en-US" sz="2600" dirty="0" err="1"/>
              <a:t>OJ</a:t>
            </a:r>
            <a:r>
              <a:rPr lang="en-US" altLang="en-US" sz="2600" dirty="0"/>
              <a:t>/W </a:t>
            </a:r>
          </a:p>
          <a:p>
            <a:pPr lvl="1">
              <a:lnSpc>
                <a:spcPct val="80000"/>
              </a:lnSpc>
            </a:pPr>
            <a:r>
              <a:rPr lang="en-US" altLang="en-US" sz="2600" dirty="0"/>
              <a:t>Trim copies of summons </a:t>
            </a:r>
          </a:p>
          <a:p>
            <a:pPr lvl="1">
              <a:lnSpc>
                <a:spcPct val="80000"/>
              </a:lnSpc>
            </a:pPr>
            <a:r>
              <a:rPr lang="en-US" altLang="en-US" sz="2600" dirty="0"/>
              <a:t>No non-traffic charges except juveniles under 18 (except certain substance abuse violations)</a:t>
            </a:r>
          </a:p>
          <a:p>
            <a:pPr lvl="1">
              <a:lnSpc>
                <a:spcPct val="80000"/>
              </a:lnSpc>
            </a:pPr>
            <a:r>
              <a:rPr lang="en-US" altLang="en-US" sz="2600" dirty="0"/>
              <a:t>Only one </a:t>
            </a:r>
            <a:r>
              <a:rPr lang="en-US" altLang="en-US" sz="2600" dirty="0" err="1"/>
              <a:t>OJ</a:t>
            </a:r>
            <a:r>
              <a:rPr lang="en-US" altLang="en-US" sz="2600" dirty="0"/>
              <a:t>/W per case at any given time.  If an </a:t>
            </a:r>
            <a:r>
              <a:rPr lang="en-US" altLang="en-US" sz="2600" dirty="0" err="1"/>
              <a:t>OJ</a:t>
            </a:r>
            <a:r>
              <a:rPr lang="en-US" altLang="en-US" sz="2600" dirty="0"/>
              <a:t>/W is cleared and then another warrant or judgment is issued, then a new </a:t>
            </a:r>
            <a:r>
              <a:rPr lang="en-US" altLang="en-US" sz="2600" dirty="0" err="1"/>
              <a:t>OJ</a:t>
            </a:r>
            <a:r>
              <a:rPr lang="en-US" altLang="en-US" sz="2600" dirty="0"/>
              <a:t>/W can be sent to DMV</a:t>
            </a:r>
          </a:p>
          <a:p>
            <a:endParaRPr lang="en-US" dirty="0"/>
          </a:p>
        </p:txBody>
      </p:sp>
      <p:sp>
        <p:nvSpPr>
          <p:cNvPr id="3" name="Title 2"/>
          <p:cNvSpPr>
            <a:spLocks noGrp="1"/>
          </p:cNvSpPr>
          <p:nvPr>
            <p:ph type="title"/>
          </p:nvPr>
        </p:nvSpPr>
        <p:spPr>
          <a:xfrm>
            <a:off x="1522413" y="381000"/>
            <a:ext cx="9144001" cy="990600"/>
          </a:xfrm>
        </p:spPr>
        <p:txBody>
          <a:bodyPr>
            <a:normAutofit/>
          </a:bodyPr>
          <a:lstStyle/>
          <a:p>
            <a:r>
              <a:rPr lang="en-US" altLang="en-US" dirty="0"/>
              <a:t>DMV </a:t>
            </a:r>
            <a:r>
              <a:rPr lang="en-US" altLang="en-US" dirty="0" smtClean="0"/>
              <a:t>RULES FOR </a:t>
            </a:r>
            <a:r>
              <a:rPr lang="en-US" dirty="0" smtClean="0"/>
              <a:t>DEFAULT JUDGMENTS</a:t>
            </a:r>
            <a:endParaRPr lang="en-US" dirty="0"/>
          </a:p>
        </p:txBody>
      </p:sp>
    </p:spTree>
    <p:extLst>
      <p:ext uri="{BB962C8B-B14F-4D97-AF65-F5344CB8AC3E}">
        <p14:creationId xmlns:p14="http://schemas.microsoft.com/office/powerpoint/2010/main" val="956333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1522412" y="0"/>
            <a:ext cx="9144000" cy="1447800"/>
          </a:xfrm>
        </p:spPr>
        <p:txBody>
          <a:bodyPr/>
          <a:lstStyle/>
          <a:p>
            <a:pPr eaLnBrk="1" hangingPunct="1">
              <a:defRPr/>
            </a:pPr>
            <a:r>
              <a:rPr lang="en-US" b="1" dirty="0" smtClean="0">
                <a:solidFill>
                  <a:schemeClr val="accent4"/>
                </a:solidFill>
              </a:rPr>
              <a:t>CRS –</a:t>
            </a:r>
            <a:r>
              <a:rPr lang="en-US" b="1" dirty="0" err="1" smtClean="0">
                <a:solidFill>
                  <a:schemeClr val="accent4"/>
                </a:solidFill>
              </a:rPr>
              <a:t>OJ</a:t>
            </a:r>
            <a:r>
              <a:rPr lang="en-US" b="1" dirty="0" smtClean="0">
                <a:solidFill>
                  <a:schemeClr val="accent4"/>
                </a:solidFill>
              </a:rPr>
              <a:t>/W</a:t>
            </a:r>
          </a:p>
        </p:txBody>
      </p:sp>
      <p:sp>
        <p:nvSpPr>
          <p:cNvPr id="31747" name="Rectangle 3"/>
          <p:cNvSpPr>
            <a:spLocks noGrp="1" noChangeArrowheads="1"/>
          </p:cNvSpPr>
          <p:nvPr>
            <p:ph idx="1"/>
          </p:nvPr>
        </p:nvSpPr>
        <p:spPr>
          <a:xfrm>
            <a:off x="1751012" y="1828800"/>
            <a:ext cx="8610600" cy="5029200"/>
          </a:xfrm>
        </p:spPr>
        <p:txBody>
          <a:bodyPr/>
          <a:lstStyle/>
          <a:p>
            <a:pPr eaLnBrk="1" hangingPunct="1">
              <a:lnSpc>
                <a:spcPct val="90000"/>
              </a:lnSpc>
            </a:pPr>
            <a:r>
              <a:rPr lang="en-US" altLang="en-US" dirty="0" err="1" smtClean="0">
                <a:solidFill>
                  <a:srgbClr val="FFFF00"/>
                </a:solidFill>
              </a:rPr>
              <a:t>C.R.S</a:t>
            </a:r>
            <a:r>
              <a:rPr lang="en-US" altLang="en-US" dirty="0" smtClean="0">
                <a:solidFill>
                  <a:srgbClr val="FFFF00"/>
                </a:solidFill>
              </a:rPr>
              <a:t>. 42-4-1709 (7) (a) no one can renew or have a driver’s license issued if the following exists</a:t>
            </a:r>
          </a:p>
          <a:p>
            <a:pPr lvl="1" eaLnBrk="1" hangingPunct="1">
              <a:lnSpc>
                <a:spcPct val="90000"/>
              </a:lnSpc>
            </a:pPr>
            <a:r>
              <a:rPr lang="en-US" altLang="en-US" sz="2800" dirty="0" smtClean="0"/>
              <a:t>an outstanding judgment for failure to pay penalty for traffic infraction</a:t>
            </a:r>
          </a:p>
          <a:p>
            <a:pPr lvl="1" eaLnBrk="1" hangingPunct="1">
              <a:lnSpc>
                <a:spcPct val="90000"/>
              </a:lnSpc>
            </a:pPr>
            <a:r>
              <a:rPr lang="en-US" altLang="en-US" sz="2800" dirty="0" smtClean="0"/>
              <a:t>an outstanding judgment for violating a state statute or municipal ordinance</a:t>
            </a:r>
          </a:p>
          <a:p>
            <a:pPr lvl="1" eaLnBrk="1" hangingPunct="1">
              <a:lnSpc>
                <a:spcPct val="90000"/>
              </a:lnSpc>
            </a:pPr>
            <a:r>
              <a:rPr lang="en-US" altLang="en-US" sz="2800" dirty="0" smtClean="0"/>
              <a:t>a bench warrant issued for violation of traffic offense (state statute or municipal ordinance)</a:t>
            </a:r>
          </a:p>
          <a:p>
            <a:pPr lvl="1" eaLnBrk="1" hangingPunct="1">
              <a:lnSpc>
                <a:spcPct val="90000"/>
              </a:lnSpc>
            </a:pPr>
            <a:r>
              <a:rPr lang="en-US" altLang="en-US" sz="2800" dirty="0" smtClean="0"/>
              <a:t>a bench warrant for failure to appear for any violation by a juvenile under 18 </a:t>
            </a:r>
            <a:r>
              <a:rPr lang="en-US" altLang="en-US" sz="2800" dirty="0" err="1" smtClean="0"/>
              <a:t>YOA</a:t>
            </a:r>
            <a:endParaRPr lang="en-US" altLang="en-US" sz="2800" dirty="0" smtClean="0"/>
          </a:p>
          <a:p>
            <a:pPr lvl="1" eaLnBrk="1" hangingPunct="1">
              <a:lnSpc>
                <a:spcPct val="90000"/>
              </a:lnSpc>
            </a:pPr>
            <a:endParaRPr lang="en-US" altLang="en-US" dirty="0" smtClean="0"/>
          </a:p>
        </p:txBody>
      </p:sp>
    </p:spTree>
    <p:extLst>
      <p:ext uri="{BB962C8B-B14F-4D97-AF65-F5344CB8AC3E}">
        <p14:creationId xmlns:p14="http://schemas.microsoft.com/office/powerpoint/2010/main" val="3475127221"/>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altLang="en-US" sz="2800" dirty="0"/>
              <a:t>Every quarter, each court in Colorado </a:t>
            </a:r>
            <a:r>
              <a:rPr lang="en-US" altLang="en-US" sz="2800" dirty="0" smtClean="0"/>
              <a:t>required to </a:t>
            </a:r>
            <a:r>
              <a:rPr lang="en-US" altLang="en-US" sz="2800" dirty="0" err="1" smtClean="0"/>
              <a:t>to</a:t>
            </a:r>
            <a:r>
              <a:rPr lang="en-US" altLang="en-US" sz="2800" dirty="0" smtClean="0"/>
              <a:t> </a:t>
            </a:r>
            <a:r>
              <a:rPr lang="en-US" altLang="en-US" sz="2800" dirty="0"/>
              <a:t>submit </a:t>
            </a:r>
            <a:r>
              <a:rPr lang="en-US" altLang="en-US" sz="2800" dirty="0" smtClean="0"/>
              <a:t>payment to DMV for $15.00 (½) for </a:t>
            </a:r>
            <a:r>
              <a:rPr lang="en-US" altLang="en-US" sz="2800" dirty="0" err="1" smtClean="0"/>
              <a:t>OJ</a:t>
            </a:r>
            <a:r>
              <a:rPr lang="en-US" altLang="en-US" sz="2800" dirty="0" smtClean="0"/>
              <a:t>/W fees collected during the quarter</a:t>
            </a:r>
          </a:p>
          <a:p>
            <a:r>
              <a:rPr lang="en-US" altLang="en-US" sz="2800" dirty="0" smtClean="0"/>
              <a:t>The </a:t>
            </a:r>
            <a:r>
              <a:rPr lang="en-US" altLang="en-US" sz="2800" dirty="0"/>
              <a:t>court </a:t>
            </a:r>
            <a:r>
              <a:rPr lang="en-US" altLang="en-US" sz="2800" dirty="0" smtClean="0"/>
              <a:t>keeps </a:t>
            </a:r>
            <a:r>
              <a:rPr lang="en-US" altLang="en-US" sz="2800" dirty="0"/>
              <a:t>$</a:t>
            </a:r>
            <a:r>
              <a:rPr lang="en-US" altLang="en-US" sz="2800" dirty="0" smtClean="0"/>
              <a:t>15.00 </a:t>
            </a:r>
            <a:r>
              <a:rPr lang="en-US" altLang="en-US" sz="2800" dirty="0"/>
              <a:t>(½) </a:t>
            </a:r>
            <a:r>
              <a:rPr lang="en-US" altLang="en-US" sz="2800" dirty="0" smtClean="0"/>
              <a:t>of </a:t>
            </a:r>
            <a:r>
              <a:rPr lang="en-US" altLang="en-US" sz="2800" dirty="0"/>
              <a:t>the </a:t>
            </a:r>
            <a:r>
              <a:rPr lang="en-US" altLang="en-US" sz="2800" dirty="0" err="1"/>
              <a:t>OJ</a:t>
            </a:r>
            <a:r>
              <a:rPr lang="en-US" altLang="en-US" sz="2800" dirty="0"/>
              <a:t>/W </a:t>
            </a:r>
            <a:r>
              <a:rPr lang="en-US" altLang="en-US" sz="2800" dirty="0" smtClean="0"/>
              <a:t>fees collected during the quarter</a:t>
            </a:r>
            <a:endParaRPr lang="en-US" sz="2800" dirty="0"/>
          </a:p>
        </p:txBody>
      </p:sp>
      <p:sp>
        <p:nvSpPr>
          <p:cNvPr id="3" name="Title 2"/>
          <p:cNvSpPr>
            <a:spLocks noGrp="1"/>
          </p:cNvSpPr>
          <p:nvPr>
            <p:ph type="title"/>
          </p:nvPr>
        </p:nvSpPr>
        <p:spPr/>
        <p:txBody>
          <a:bodyPr/>
          <a:lstStyle/>
          <a:p>
            <a:r>
              <a:rPr lang="en-US" dirty="0" smtClean="0">
                <a:solidFill>
                  <a:srgbClr val="92D050"/>
                </a:solidFill>
              </a:rPr>
              <a:t>QUARTERLY PAYMENTS FOR FEES COLLECTED ON </a:t>
            </a:r>
            <a:r>
              <a:rPr lang="en-US" dirty="0" err="1" smtClean="0">
                <a:solidFill>
                  <a:srgbClr val="92D050"/>
                </a:solidFill>
              </a:rPr>
              <a:t>OJ</a:t>
            </a:r>
            <a:r>
              <a:rPr lang="en-US" dirty="0" smtClean="0">
                <a:solidFill>
                  <a:srgbClr val="92D050"/>
                </a:solidFill>
              </a:rPr>
              <a:t>/W’S &amp; DEFAULTS</a:t>
            </a:r>
            <a:endParaRPr lang="en-US" dirty="0">
              <a:solidFill>
                <a:srgbClr val="92D050"/>
              </a:solidFill>
            </a:endParaRPr>
          </a:p>
        </p:txBody>
      </p:sp>
    </p:spTree>
    <p:extLst>
      <p:ext uri="{BB962C8B-B14F-4D97-AF65-F5344CB8AC3E}">
        <p14:creationId xmlns:p14="http://schemas.microsoft.com/office/powerpoint/2010/main" val="4233737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860206870"/>
              </p:ext>
            </p:extLst>
          </p:nvPr>
        </p:nvGraphicFramePr>
        <p:xfrm>
          <a:off x="2817812" y="4212"/>
          <a:ext cx="7294889" cy="6625188"/>
        </p:xfrm>
        <a:graphic>
          <a:graphicData uri="http://schemas.openxmlformats.org/presentationml/2006/ole">
            <mc:AlternateContent xmlns:mc="http://schemas.openxmlformats.org/markup-compatibility/2006">
              <mc:Choice xmlns:v="urn:schemas-microsoft-com:vml" Requires="v">
                <p:oleObj spid="_x0000_s9248" name="Document" r:id="rId5" imgW="5711564" imgH="6801606" progId="Word.Document.12">
                  <p:embed/>
                </p:oleObj>
              </mc:Choice>
              <mc:Fallback>
                <p:oleObj name="Document" r:id="rId5" imgW="5711564" imgH="6801606" progId="Word.Document.12">
                  <p:embed/>
                  <p:pic>
                    <p:nvPicPr>
                      <p:cNvPr id="0" name=""/>
                      <p:cNvPicPr/>
                      <p:nvPr/>
                    </p:nvPicPr>
                    <p:blipFill>
                      <a:blip r:embed="rId6"/>
                      <a:stretch>
                        <a:fillRect/>
                      </a:stretch>
                    </p:blipFill>
                    <p:spPr>
                      <a:xfrm>
                        <a:off x="2817812" y="4212"/>
                        <a:ext cx="7294889" cy="6625188"/>
                      </a:xfrm>
                      <a:prstGeom prst="rect">
                        <a:avLst/>
                      </a:prstGeom>
                    </p:spPr>
                  </p:pic>
                </p:oleObj>
              </mc:Fallback>
            </mc:AlternateContent>
          </a:graphicData>
        </a:graphic>
      </p:graphicFrame>
    </p:spTree>
    <p:extLst>
      <p:ext uri="{BB962C8B-B14F-4D97-AF65-F5344CB8AC3E}">
        <p14:creationId xmlns:p14="http://schemas.microsoft.com/office/powerpoint/2010/main" val="2060051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4212" y="707886"/>
            <a:ext cx="10853364" cy="6709529"/>
          </a:xfrm>
          <a:prstGeom prst="rect">
            <a:avLst/>
          </a:prstGeom>
          <a:noFill/>
          <a:ln>
            <a:solidFill>
              <a:schemeClr val="bg2"/>
            </a:solidFill>
          </a:ln>
        </p:spPr>
        <p:txBody>
          <a:bodyPr wrap="square" rtlCol="0" anchor="ctr" anchorCtr="1">
            <a:spAutoFit/>
          </a:bodyPr>
          <a:lstStyle/>
          <a:p>
            <a:pPr algn="ctr"/>
            <a:endParaRPr lang="en-US" sz="2400" b="1" dirty="0" smtClean="0">
              <a:solidFill>
                <a:schemeClr val="accent1"/>
              </a:solidFill>
            </a:endParaRPr>
          </a:p>
          <a:p>
            <a:pPr algn="ctr"/>
            <a:r>
              <a:rPr lang="en-US" sz="3200" b="1" dirty="0" smtClean="0">
                <a:solidFill>
                  <a:schemeClr val="accent1"/>
                </a:solidFill>
              </a:rPr>
              <a:t>SUMMARY</a:t>
            </a:r>
          </a:p>
          <a:p>
            <a:pPr algn="ctr"/>
            <a:endParaRPr lang="en-US" sz="2400" b="1" dirty="0" smtClean="0">
              <a:solidFill>
                <a:schemeClr val="accent1"/>
              </a:solidFill>
            </a:endParaRPr>
          </a:p>
          <a:p>
            <a:pPr marL="457200" indent="-457200">
              <a:lnSpc>
                <a:spcPct val="150000"/>
              </a:lnSpc>
              <a:buFont typeface="Wingdings 2" panose="05020102010507070707" pitchFamily="18" charset="2"/>
              <a:buChar char=""/>
            </a:pPr>
            <a:r>
              <a:rPr lang="en-US" sz="2800" dirty="0" smtClean="0"/>
              <a:t>Penalty Assessment/Traffic Infraction</a:t>
            </a:r>
          </a:p>
          <a:p>
            <a:pPr marL="457200" indent="-457200">
              <a:lnSpc>
                <a:spcPct val="150000"/>
              </a:lnSpc>
              <a:buFont typeface="Wingdings 2" panose="05020102010507070707" pitchFamily="18" charset="2"/>
              <a:buChar char=""/>
            </a:pPr>
            <a:r>
              <a:rPr lang="en-US" sz="2800" dirty="0" smtClean="0"/>
              <a:t>Defendant can pay the fine or appear in court</a:t>
            </a:r>
          </a:p>
          <a:p>
            <a:pPr marL="457200" indent="-457200">
              <a:lnSpc>
                <a:spcPct val="150000"/>
              </a:lnSpc>
              <a:buFont typeface="Wingdings 2" panose="05020102010507070707" pitchFamily="18" charset="2"/>
              <a:buChar char=""/>
            </a:pPr>
            <a:r>
              <a:rPr lang="en-US" sz="2800" dirty="0" smtClean="0"/>
              <a:t>Default Judgment is issued if defendant does not pay or appear</a:t>
            </a:r>
          </a:p>
          <a:p>
            <a:pPr marL="457200" indent="-457200">
              <a:lnSpc>
                <a:spcPct val="150000"/>
              </a:lnSpc>
              <a:buFont typeface="Wingdings 2" panose="05020102010507070707" pitchFamily="18" charset="2"/>
              <a:buChar char=""/>
            </a:pPr>
            <a:r>
              <a:rPr lang="en-US" sz="2800" dirty="0" smtClean="0"/>
              <a:t>DMV will enter violation and points on driving history</a:t>
            </a:r>
          </a:p>
          <a:p>
            <a:pPr marL="457200" indent="-457200">
              <a:buFont typeface="Wingdings 2" panose="05020102010507070707" pitchFamily="18" charset="2"/>
              <a:buChar char=""/>
            </a:pPr>
            <a:r>
              <a:rPr lang="en-US" sz="2800" dirty="0" smtClean="0"/>
              <a:t>Court does not report conviction when fine/costs are paid  (DMV already took care of that step).</a:t>
            </a:r>
          </a:p>
          <a:p>
            <a:pPr>
              <a:lnSpc>
                <a:spcPct val="150000"/>
              </a:lnSpc>
            </a:pPr>
            <a:endParaRPr lang="en-US" sz="2800" dirty="0" smtClean="0"/>
          </a:p>
          <a:p>
            <a:pPr marL="285750" indent="-285750">
              <a:buFont typeface="Arial" panose="020B0604020202020204" pitchFamily="34" charset="0"/>
              <a:buChar char="•"/>
            </a:pPr>
            <a:endParaRPr lang="en-US" sz="2400" dirty="0" smtClean="0"/>
          </a:p>
          <a:p>
            <a:pPr algn="ctr"/>
            <a:endParaRPr lang="en-US" dirty="0" smtClean="0"/>
          </a:p>
        </p:txBody>
      </p:sp>
    </p:spTree>
    <p:extLst>
      <p:ext uri="{BB962C8B-B14F-4D97-AF65-F5344CB8AC3E}">
        <p14:creationId xmlns:p14="http://schemas.microsoft.com/office/powerpoint/2010/main" val="1582287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2803" y="228599"/>
            <a:ext cx="9144001" cy="1676399"/>
          </a:xfrm>
        </p:spPr>
        <p:txBody>
          <a:bodyPr>
            <a:normAutofit fontScale="90000"/>
          </a:bodyPr>
          <a:lstStyle/>
          <a:p>
            <a:pPr>
              <a:defRPr/>
            </a:pPr>
            <a:r>
              <a:rPr lang="en-US" sz="4000" dirty="0">
                <a:solidFill>
                  <a:srgbClr val="92D050"/>
                </a:solidFill>
                <a:sym typeface="Wingdings" panose="05000000000000000000" pitchFamily="2" charset="2"/>
              </a:rPr>
              <a:t/>
            </a:r>
            <a:br>
              <a:rPr lang="en-US" sz="4000" dirty="0">
                <a:solidFill>
                  <a:srgbClr val="92D050"/>
                </a:solidFill>
                <a:sym typeface="Wingdings" panose="05000000000000000000" pitchFamily="2" charset="2"/>
              </a:rPr>
            </a:br>
            <a:r>
              <a:rPr lang="en-US" sz="4000" dirty="0" smtClean="0">
                <a:solidFill>
                  <a:srgbClr val="92D050"/>
                </a:solidFill>
                <a:sym typeface="Wingdings" panose="05000000000000000000" pitchFamily="2" charset="2"/>
              </a:rPr>
              <a:t/>
            </a:r>
            <a:br>
              <a:rPr lang="en-US" sz="4000" dirty="0" smtClean="0">
                <a:solidFill>
                  <a:srgbClr val="92D050"/>
                </a:solidFill>
                <a:sym typeface="Wingdings" panose="05000000000000000000" pitchFamily="2" charset="2"/>
              </a:rPr>
            </a:br>
            <a:r>
              <a:rPr lang="en-US" sz="4000" dirty="0" smtClean="0">
                <a:solidFill>
                  <a:srgbClr val="92D050"/>
                </a:solidFill>
                <a:sym typeface="Wingdings" panose="05000000000000000000" pitchFamily="2" charset="2"/>
              </a:rPr>
              <a:t>CORRECTING </a:t>
            </a:r>
            <a:r>
              <a:rPr lang="en-US" sz="4000" dirty="0" err="1">
                <a:solidFill>
                  <a:srgbClr val="92D050"/>
                </a:solidFill>
                <a:sym typeface="Wingdings" panose="05000000000000000000" pitchFamily="2" charset="2"/>
              </a:rPr>
              <a:t>OJ</a:t>
            </a:r>
            <a:r>
              <a:rPr lang="en-US" sz="4000" dirty="0">
                <a:solidFill>
                  <a:srgbClr val="92D050"/>
                </a:solidFill>
                <a:sym typeface="Wingdings" panose="05000000000000000000" pitchFamily="2" charset="2"/>
              </a:rPr>
              <a:t>/W or DEFAULT JUDGMENT ERRORS</a:t>
            </a:r>
            <a:br>
              <a:rPr lang="en-US" sz="4000" dirty="0">
                <a:solidFill>
                  <a:srgbClr val="92D050"/>
                </a:solidFill>
                <a:sym typeface="Wingdings" panose="05000000000000000000" pitchFamily="2" charset="2"/>
              </a:rPr>
            </a:br>
            <a:endParaRPr lang="en-US" sz="4000" dirty="0">
              <a:solidFill>
                <a:srgbClr val="92D050"/>
              </a:solidFill>
            </a:endParaRPr>
          </a:p>
        </p:txBody>
      </p:sp>
      <p:sp>
        <p:nvSpPr>
          <p:cNvPr id="39939" name="Content Placeholder 2"/>
          <p:cNvSpPr>
            <a:spLocks noGrp="1"/>
          </p:cNvSpPr>
          <p:nvPr>
            <p:ph idx="1"/>
          </p:nvPr>
        </p:nvSpPr>
        <p:spPr/>
        <p:txBody>
          <a:bodyPr>
            <a:normAutofit/>
          </a:bodyPr>
          <a:lstStyle/>
          <a:p>
            <a:pPr algn="ctr">
              <a:buFont typeface="Arial" panose="020B0604020202020204" pitchFamily="34" charset="0"/>
              <a:buNone/>
            </a:pPr>
            <a:r>
              <a:rPr lang="en-US" altLang="en-US" sz="2800" dirty="0" smtClean="0"/>
              <a:t>If you made an error, such as sending in an </a:t>
            </a:r>
            <a:r>
              <a:rPr lang="en-US" altLang="en-US" sz="2800" dirty="0" err="1" smtClean="0"/>
              <a:t>OJ</a:t>
            </a:r>
            <a:r>
              <a:rPr lang="en-US" altLang="en-US" sz="2800" dirty="0" smtClean="0"/>
              <a:t>/W or Default by mistake, you </a:t>
            </a:r>
            <a:r>
              <a:rPr lang="en-US" altLang="en-US" sz="2800" dirty="0"/>
              <a:t>c</a:t>
            </a:r>
            <a:r>
              <a:rPr lang="en-US" altLang="en-US" sz="2800" dirty="0" smtClean="0"/>
              <a:t>an send a</a:t>
            </a:r>
            <a:r>
              <a:rPr lang="en-US" altLang="en-US" sz="2800" b="1" dirty="0" smtClean="0"/>
              <a:t> </a:t>
            </a:r>
          </a:p>
          <a:p>
            <a:pPr algn="ctr">
              <a:buFont typeface="Arial" panose="020B0604020202020204" pitchFamily="34" charset="0"/>
              <a:buNone/>
            </a:pPr>
            <a:r>
              <a:rPr lang="en-US" altLang="en-US" sz="2800" b="1" u="sng" dirty="0" smtClean="0">
                <a:solidFill>
                  <a:srgbClr val="FFFF00"/>
                </a:solidFill>
              </a:rPr>
              <a:t>VACATE </a:t>
            </a:r>
            <a:r>
              <a:rPr lang="en-US" altLang="en-US" sz="2800" b="1" u="sng" dirty="0" err="1" smtClean="0">
                <a:solidFill>
                  <a:srgbClr val="FFFF00"/>
                </a:solidFill>
              </a:rPr>
              <a:t>OJ</a:t>
            </a:r>
            <a:r>
              <a:rPr lang="en-US" altLang="en-US" sz="2800" b="1" u="sng" dirty="0" smtClean="0">
                <a:solidFill>
                  <a:srgbClr val="FFFF00"/>
                </a:solidFill>
              </a:rPr>
              <a:t>/W OR </a:t>
            </a:r>
          </a:p>
          <a:p>
            <a:pPr algn="ctr">
              <a:buFont typeface="Arial" panose="020B0604020202020204" pitchFamily="34" charset="0"/>
              <a:buNone/>
            </a:pPr>
            <a:r>
              <a:rPr lang="en-US" altLang="en-US" sz="2800" b="1" u="sng" dirty="0" smtClean="0">
                <a:solidFill>
                  <a:srgbClr val="FFFF00"/>
                </a:solidFill>
              </a:rPr>
              <a:t>VACATE DEFAULT JUDGMENT </a:t>
            </a:r>
          </a:p>
          <a:p>
            <a:pPr algn="ctr">
              <a:buFont typeface="Arial" panose="020B0604020202020204" pitchFamily="34" charset="0"/>
              <a:buNone/>
            </a:pPr>
            <a:r>
              <a:rPr lang="en-US" altLang="en-US" sz="2800" dirty="0" smtClean="0"/>
              <a:t>Notification to DMV</a:t>
            </a:r>
          </a:p>
          <a:p>
            <a:pPr algn="ctr">
              <a:buFont typeface="Arial" panose="020B0604020202020204" pitchFamily="34" charset="0"/>
              <a:buNone/>
            </a:pPr>
            <a:endParaRPr lang="en-US" altLang="en-US" sz="2800" dirty="0" smtClean="0"/>
          </a:p>
          <a:p>
            <a:pPr algn="ctr">
              <a:buFont typeface="Arial" panose="020B0604020202020204" pitchFamily="34" charset="0"/>
              <a:buNone/>
            </a:pPr>
            <a:r>
              <a:rPr lang="en-US" altLang="en-US" sz="2800" dirty="0" smtClean="0"/>
              <a:t>This will stop a pending cancel/deny action</a:t>
            </a:r>
          </a:p>
        </p:txBody>
      </p:sp>
    </p:spTree>
    <p:extLst>
      <p:ext uri="{BB962C8B-B14F-4D97-AF65-F5344CB8AC3E}">
        <p14:creationId xmlns:p14="http://schemas.microsoft.com/office/powerpoint/2010/main" val="2130642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2413" y="1143000"/>
            <a:ext cx="9144001" cy="3505200"/>
          </a:xfrm>
        </p:spPr>
        <p:txBody>
          <a:bodyPr>
            <a:noAutofit/>
          </a:bodyPr>
          <a:lstStyle/>
          <a:p>
            <a:pPr algn="ctr"/>
            <a:r>
              <a:rPr lang="en-US" sz="4800" dirty="0" smtClean="0">
                <a:solidFill>
                  <a:srgbClr val="FFFF00"/>
                </a:solidFill>
              </a:rPr>
              <a:t/>
            </a:r>
            <a:br>
              <a:rPr lang="en-US" sz="4800" dirty="0" smtClean="0">
                <a:solidFill>
                  <a:srgbClr val="FFFF00"/>
                </a:solidFill>
              </a:rPr>
            </a:br>
            <a:r>
              <a:rPr lang="en-US" sz="4800" dirty="0">
                <a:solidFill>
                  <a:srgbClr val="FFFF00"/>
                </a:solidFill>
              </a:rPr>
              <a:t/>
            </a:r>
            <a:br>
              <a:rPr lang="en-US" sz="4800" dirty="0">
                <a:solidFill>
                  <a:srgbClr val="FFFF00"/>
                </a:solidFill>
              </a:rPr>
            </a:br>
            <a:r>
              <a:rPr lang="en-US" sz="4800" dirty="0" smtClean="0">
                <a:solidFill>
                  <a:srgbClr val="FFFF00"/>
                </a:solidFill>
              </a:rPr>
              <a:t/>
            </a:r>
            <a:br>
              <a:rPr lang="en-US" sz="4800" dirty="0" smtClean="0">
                <a:solidFill>
                  <a:srgbClr val="FFFF00"/>
                </a:solidFill>
              </a:rPr>
            </a:br>
            <a:r>
              <a:rPr lang="en-US" sz="4800" dirty="0">
                <a:solidFill>
                  <a:srgbClr val="FFFF00"/>
                </a:solidFill>
              </a:rPr>
              <a:t/>
            </a:r>
            <a:br>
              <a:rPr lang="en-US" sz="4800" dirty="0">
                <a:solidFill>
                  <a:srgbClr val="FFFF00"/>
                </a:solidFill>
              </a:rPr>
            </a:br>
            <a:r>
              <a:rPr lang="en-US" sz="4800" dirty="0" smtClean="0">
                <a:solidFill>
                  <a:srgbClr val="FFFF00"/>
                </a:solidFill>
              </a:rPr>
              <a:t>THIS PORTION IS COMPLETED, LETS TAKE A BREAK!!</a:t>
            </a:r>
            <a:endParaRPr lang="en-US" sz="4800" dirty="0">
              <a:solidFill>
                <a:srgbClr val="FFFF00"/>
              </a:solidFill>
            </a:endParaRPr>
          </a:p>
        </p:txBody>
      </p:sp>
    </p:spTree>
    <p:extLst>
      <p:ext uri="{BB962C8B-B14F-4D97-AF65-F5344CB8AC3E}">
        <p14:creationId xmlns:p14="http://schemas.microsoft.com/office/powerpoint/2010/main" val="3986715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normAutofit/>
          </a:bodyPr>
          <a:lstStyle/>
          <a:p>
            <a:pPr eaLnBrk="1" hangingPunct="1"/>
            <a:r>
              <a:rPr lang="en-US" altLang="en-US" sz="4000" b="1" dirty="0" smtClean="0">
                <a:solidFill>
                  <a:srgbClr val="00B0F0"/>
                </a:solidFill>
              </a:rPr>
              <a:t>SUSPENSION</a:t>
            </a:r>
          </a:p>
        </p:txBody>
      </p:sp>
      <p:sp>
        <p:nvSpPr>
          <p:cNvPr id="26627" name="Content Placeholder 2"/>
          <p:cNvSpPr>
            <a:spLocks noGrp="1"/>
          </p:cNvSpPr>
          <p:nvPr>
            <p:ph idx="1"/>
          </p:nvPr>
        </p:nvSpPr>
        <p:spPr/>
        <p:txBody>
          <a:bodyPr>
            <a:normAutofit/>
          </a:bodyPr>
          <a:lstStyle/>
          <a:p>
            <a:pPr lvl="1" eaLnBrk="1" hangingPunct="1"/>
            <a:r>
              <a:rPr lang="en-US" altLang="en-US" sz="2400" dirty="0" smtClean="0"/>
              <a:t>Takes the driving privilege away for a length of time – 1 day to 1 year on points</a:t>
            </a:r>
          </a:p>
          <a:p>
            <a:pPr lvl="1" eaLnBrk="1" hangingPunct="1"/>
            <a:r>
              <a:rPr lang="en-US" altLang="en-US" sz="2400" dirty="0" smtClean="0"/>
              <a:t>Upon reinstatement, the driver gets a free re-issue IF the license is surrendered to the department after the person reinstates their driving privilege</a:t>
            </a:r>
          </a:p>
          <a:p>
            <a:pPr lvl="1" eaLnBrk="1" hangingPunct="1"/>
            <a:r>
              <a:rPr lang="en-US" altLang="en-US" sz="2400" dirty="0" smtClean="0"/>
              <a:t>If the license if not surrendered the driver must purchase a new license.</a:t>
            </a:r>
          </a:p>
        </p:txBody>
      </p:sp>
      <p:pic>
        <p:nvPicPr>
          <p:cNvPr id="26628" name="Picture 3" descr="00434391.wmf"/>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80612" y="4648200"/>
            <a:ext cx="1885950" cy="192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774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Content Placeholder 3"/>
          <p:cNvGraphicFramePr>
            <a:graphicFrameLocks noChangeAspect="1"/>
          </p:cNvGraphicFramePr>
          <p:nvPr/>
        </p:nvGraphicFramePr>
        <p:xfrm>
          <a:off x="3275013" y="1"/>
          <a:ext cx="5135563" cy="6708775"/>
        </p:xfrm>
        <a:graphic>
          <a:graphicData uri="http://schemas.openxmlformats.org/presentationml/2006/ole">
            <mc:AlternateContent xmlns:mc="http://schemas.openxmlformats.org/markup-compatibility/2006">
              <mc:Choice xmlns:v="urn:schemas-microsoft-com:vml" Requires="v">
                <p:oleObj spid="_x0000_s10268" name="Document" r:id="rId4" imgW="7078832" imgH="9544170" progId="Word.Document.8">
                  <p:embed/>
                </p:oleObj>
              </mc:Choice>
              <mc:Fallback>
                <p:oleObj name="Document" r:id="rId4" imgW="7078832" imgH="9544170" progId="Word.Documen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5013" y="1"/>
                        <a:ext cx="5135563" cy="6708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2291300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normAutofit/>
          </a:bodyPr>
          <a:lstStyle/>
          <a:p>
            <a:r>
              <a:rPr lang="en-US" altLang="en-US" sz="4000" b="1" dirty="0" smtClean="0">
                <a:solidFill>
                  <a:srgbClr val="00B0F0"/>
                </a:solidFill>
              </a:rPr>
              <a:t>REVOCATION</a:t>
            </a:r>
            <a:endParaRPr lang="en-US" altLang="en-US" sz="3200" b="1" dirty="0" smtClean="0">
              <a:solidFill>
                <a:srgbClr val="00B0F0"/>
              </a:solidFill>
            </a:endParaRPr>
          </a:p>
        </p:txBody>
      </p:sp>
      <p:sp>
        <p:nvSpPr>
          <p:cNvPr id="27651" name="Content Placeholder 2"/>
          <p:cNvSpPr>
            <a:spLocks noGrp="1"/>
          </p:cNvSpPr>
          <p:nvPr>
            <p:ph idx="1"/>
          </p:nvPr>
        </p:nvSpPr>
        <p:spPr/>
        <p:txBody>
          <a:bodyPr/>
          <a:lstStyle/>
          <a:p>
            <a:pPr eaLnBrk="1" hangingPunct="1"/>
            <a:endParaRPr lang="en-US" altLang="en-US" dirty="0" smtClean="0"/>
          </a:p>
          <a:p>
            <a:pPr lvl="1" eaLnBrk="1" hangingPunct="1"/>
            <a:r>
              <a:rPr lang="en-US" altLang="en-US" sz="2800" dirty="0" smtClean="0"/>
              <a:t>Takes the driving privilege for a specific length of time </a:t>
            </a:r>
          </a:p>
          <a:p>
            <a:pPr lvl="1" eaLnBrk="1" hangingPunct="1"/>
            <a:r>
              <a:rPr lang="en-US" altLang="en-US" sz="2800" dirty="0" smtClean="0"/>
              <a:t>Driver must take both the written and driving test</a:t>
            </a:r>
          </a:p>
          <a:p>
            <a:endParaRPr lang="en-US" altLang="en-US" dirty="0" smtClean="0"/>
          </a:p>
        </p:txBody>
      </p:sp>
      <p:pic>
        <p:nvPicPr>
          <p:cNvPr id="27652" name="Picture 8" descr="00434391.wmf"/>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74812" y="4343401"/>
            <a:ext cx="1885950" cy="192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2361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normAutofit/>
          </a:bodyPr>
          <a:lstStyle/>
          <a:p>
            <a:r>
              <a:rPr lang="en-US" altLang="en-US" sz="4400" b="1" dirty="0" smtClean="0">
                <a:solidFill>
                  <a:srgbClr val="00B0F0"/>
                </a:solidFill>
              </a:rPr>
              <a:t>CANCEL &amp; DENY </a:t>
            </a:r>
          </a:p>
        </p:txBody>
      </p:sp>
      <p:sp>
        <p:nvSpPr>
          <p:cNvPr id="28675" name="Content Placeholder 2"/>
          <p:cNvSpPr>
            <a:spLocks noGrp="1"/>
          </p:cNvSpPr>
          <p:nvPr>
            <p:ph idx="1"/>
          </p:nvPr>
        </p:nvSpPr>
        <p:spPr/>
        <p:txBody>
          <a:bodyPr>
            <a:normAutofit fontScale="77500" lnSpcReduction="20000"/>
          </a:bodyPr>
          <a:lstStyle/>
          <a:p>
            <a:r>
              <a:rPr lang="en-US" altLang="en-US" sz="2800" dirty="0" err="1" smtClean="0"/>
              <a:t>Uncleared</a:t>
            </a:r>
            <a:r>
              <a:rPr lang="en-US" altLang="en-US" sz="2800" dirty="0"/>
              <a:t> </a:t>
            </a:r>
            <a:r>
              <a:rPr lang="en-US" altLang="en-US" sz="2800" dirty="0" err="1" smtClean="0"/>
              <a:t>OJ</a:t>
            </a:r>
            <a:r>
              <a:rPr lang="en-US" altLang="en-US" sz="2800" dirty="0" smtClean="0"/>
              <a:t>/W’s and Default Judgments will result in DMV issuing a Cancel/Deny</a:t>
            </a:r>
          </a:p>
          <a:p>
            <a:pPr lvl="1"/>
            <a:r>
              <a:rPr lang="en-US" altLang="en-US" dirty="0" smtClean="0"/>
              <a:t>DMV will send the letter with the deadline to comply before the license is cancelled</a:t>
            </a:r>
          </a:p>
          <a:p>
            <a:r>
              <a:rPr lang="en-US" altLang="en-US" sz="2800" dirty="0" smtClean="0"/>
              <a:t>The driver has to get their license reinstated because in addition to license being cancelled, their driving privilege was denied</a:t>
            </a:r>
          </a:p>
          <a:p>
            <a:r>
              <a:rPr lang="en-US" altLang="en-US" sz="2800" dirty="0" smtClean="0"/>
              <a:t>Must pay reinstatement fee</a:t>
            </a:r>
          </a:p>
          <a:p>
            <a:r>
              <a:rPr lang="en-US" altLang="en-US" sz="2800" dirty="0" smtClean="0"/>
              <a:t>Must provide proof of insurance</a:t>
            </a:r>
          </a:p>
          <a:p>
            <a:r>
              <a:rPr lang="en-US" altLang="en-US" sz="2800" dirty="0" smtClean="0"/>
              <a:t>Driver has to get a new license</a:t>
            </a:r>
          </a:p>
          <a:p>
            <a:r>
              <a:rPr lang="en-US" altLang="en-US" sz="2800" dirty="0" smtClean="0"/>
              <a:t>If license expired for more than one year, must take driving and written tests</a:t>
            </a:r>
          </a:p>
          <a:p>
            <a:pPr lvl="1"/>
            <a:endParaRPr lang="en-US" altLang="en-US" sz="2400" dirty="0" smtClean="0"/>
          </a:p>
        </p:txBody>
      </p:sp>
      <p:pic>
        <p:nvPicPr>
          <p:cNvPr id="28676" name="Picture 8" descr="00434391.wmf"/>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33012" y="3352800"/>
            <a:ext cx="1885950" cy="192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5718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037012" y="381000"/>
            <a:ext cx="6400800" cy="5334000"/>
          </a:xfrm>
        </p:spPr>
        <p:txBody>
          <a:bodyPr/>
          <a:lstStyle/>
          <a:p>
            <a:pPr marL="0" lvl="1" indent="0">
              <a:spcBef>
                <a:spcPts val="1800"/>
              </a:spcBef>
              <a:buNone/>
            </a:pPr>
            <a:r>
              <a:rPr lang="en-US" sz="3200" dirty="0" smtClean="0">
                <a:solidFill>
                  <a:srgbClr val="FFFF00"/>
                </a:solidFill>
              </a:rPr>
              <a:t>EXTRA CREDIT</a:t>
            </a:r>
            <a:r>
              <a:rPr lang="en-US" sz="3200" dirty="0" smtClean="0"/>
              <a:t/>
            </a:r>
            <a:br>
              <a:rPr lang="en-US" sz="3200" dirty="0" smtClean="0"/>
            </a:br>
            <a:r>
              <a:rPr lang="en-US" sz="3200" dirty="0" smtClean="0"/>
              <a:t/>
            </a:r>
            <a:br>
              <a:rPr lang="en-US" sz="3200" dirty="0" smtClean="0"/>
            </a:br>
            <a:r>
              <a:rPr lang="en-US" sz="3200" dirty="0" smtClean="0"/>
              <a:t>Motor Vehicles is a division of which department?</a:t>
            </a:r>
            <a:endParaRPr lang="en-US" sz="2800" dirty="0"/>
          </a:p>
          <a:p>
            <a:endParaRPr lang="en-US" dirty="0"/>
          </a:p>
        </p:txBody>
      </p:sp>
      <p:pic>
        <p:nvPicPr>
          <p:cNvPr id="5" name="Picture 4"/>
          <p:cNvPicPr>
            <a:picLocks noChangeAspect="1"/>
          </p:cNvPicPr>
          <p:nvPr/>
        </p:nvPicPr>
        <p:blipFill>
          <a:blip r:embed="rId3"/>
          <a:stretch>
            <a:fillRect/>
          </a:stretch>
        </p:blipFill>
        <p:spPr>
          <a:xfrm>
            <a:off x="150812" y="3962400"/>
            <a:ext cx="2209800" cy="2209800"/>
          </a:xfrm>
          <a:prstGeom prst="rect">
            <a:avLst/>
          </a:prstGeom>
        </p:spPr>
      </p:pic>
    </p:spTree>
    <p:extLst>
      <p:ext uri="{BB962C8B-B14F-4D97-AF65-F5344CB8AC3E}">
        <p14:creationId xmlns:p14="http://schemas.microsoft.com/office/powerpoint/2010/main" val="2476544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dirty="0" smtClean="0"/>
              <a:t>FAST FACT</a:t>
            </a:r>
            <a:endParaRPr lang="en-US" altLang="en-US" b="1" dirty="0" smtClean="0"/>
          </a:p>
        </p:txBody>
      </p:sp>
      <p:sp>
        <p:nvSpPr>
          <p:cNvPr id="17411" name="Content Placeholder 2"/>
          <p:cNvSpPr>
            <a:spLocks noGrp="1"/>
          </p:cNvSpPr>
          <p:nvPr>
            <p:ph idx="1"/>
          </p:nvPr>
        </p:nvSpPr>
        <p:spPr/>
        <p:txBody>
          <a:bodyPr/>
          <a:lstStyle/>
          <a:p>
            <a:r>
              <a:rPr lang="en-US" altLang="en-US" dirty="0" smtClean="0"/>
              <a:t>YOU CAN RENEW YOUR DRIVER’S LICENSE ANYWHERE IN THE STATE.</a:t>
            </a:r>
            <a:br>
              <a:rPr lang="en-US" altLang="en-US" dirty="0" smtClean="0"/>
            </a:br>
            <a:r>
              <a:rPr lang="en-US" altLang="en-US" dirty="0" smtClean="0"/>
              <a:t/>
            </a:r>
            <a:br>
              <a:rPr lang="en-US" altLang="en-US" dirty="0" smtClean="0"/>
            </a:br>
            <a:endParaRPr lang="en-US" altLang="en-US" dirty="0" smtClean="0"/>
          </a:p>
          <a:p>
            <a:r>
              <a:rPr lang="en-US" altLang="en-US" dirty="0" smtClean="0"/>
              <a:t>LICENSE PLATES MUST BE RENEWED IN THE COUNTY IN WHICH YOU RESIDE.</a:t>
            </a:r>
          </a:p>
        </p:txBody>
      </p:sp>
      <p:pic>
        <p:nvPicPr>
          <p:cNvPr id="17412" name="Picture 20" descr="C:\Documents and Settings\dennehyr\Local Settings\Temporary Internet Files\Content.IE5\ZZG6M083\MC900293142[2].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99554" y="2362199"/>
            <a:ext cx="1714500" cy="160020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extLst/>
        </p:spPr>
      </p:pic>
      <p:pic>
        <p:nvPicPr>
          <p:cNvPr id="17413" name="Picture 2" descr="C:\Documents and Settings\dennehyr\Local Settings\Temporary Internet Files\Content.IE5\QDKWKGUI\MC900436698[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94013" y="5105400"/>
            <a:ext cx="2740025" cy="149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0082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b="1" dirty="0" smtClean="0">
                <a:solidFill>
                  <a:srgbClr val="92D050"/>
                </a:solidFill>
              </a:rPr>
              <a:t>WHAT IS REPORTED TO DMV</a:t>
            </a:r>
          </a:p>
        </p:txBody>
      </p:sp>
      <p:sp>
        <p:nvSpPr>
          <p:cNvPr id="21507" name="Content Placeholder 2"/>
          <p:cNvSpPr>
            <a:spLocks noGrp="1"/>
          </p:cNvSpPr>
          <p:nvPr>
            <p:ph idx="1"/>
          </p:nvPr>
        </p:nvSpPr>
        <p:spPr/>
        <p:txBody>
          <a:bodyPr/>
          <a:lstStyle/>
          <a:p>
            <a:r>
              <a:rPr lang="en-US" altLang="en-US" dirty="0" smtClean="0"/>
              <a:t>Traffic Convictions</a:t>
            </a:r>
          </a:p>
          <a:p>
            <a:pPr lvl="1"/>
            <a:r>
              <a:rPr lang="en-US" altLang="en-US" dirty="0" smtClean="0"/>
              <a:t>Do not need to report 0 point violations</a:t>
            </a:r>
          </a:p>
          <a:p>
            <a:pPr lvl="2"/>
            <a:r>
              <a:rPr lang="en-US" altLang="en-US" dirty="0" smtClean="0"/>
              <a:t>Unless defendant has CDL</a:t>
            </a:r>
          </a:p>
          <a:p>
            <a:pPr lvl="1"/>
            <a:r>
              <a:rPr lang="en-US" altLang="en-US" dirty="0" smtClean="0"/>
              <a:t>If the defendant has an out of state and you send in the conviction transcript, make sure on speeding tickets that the speed and speed zone is listed.  DMV will return it to you have a range such as Speeding 10-19 over the posted limit. ( I.E.  75/55 )</a:t>
            </a:r>
          </a:p>
          <a:p>
            <a:pPr lvl="1"/>
            <a:r>
              <a:rPr lang="en-US" altLang="en-US" dirty="0" smtClean="0"/>
              <a:t>MIP if the outcome was a guilty finding or guilty plea</a:t>
            </a:r>
          </a:p>
        </p:txBody>
      </p:sp>
    </p:spTree>
    <p:extLst>
      <p:ext uri="{BB962C8B-B14F-4D97-AF65-F5344CB8AC3E}">
        <p14:creationId xmlns:p14="http://schemas.microsoft.com/office/powerpoint/2010/main" val="195353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b="1" dirty="0" smtClean="0">
                <a:solidFill>
                  <a:srgbClr val="00B0F0"/>
                </a:solidFill>
              </a:rPr>
              <a:t>CONVICTIONS/TRANSCRIPTS</a:t>
            </a:r>
          </a:p>
        </p:txBody>
      </p:sp>
      <p:sp>
        <p:nvSpPr>
          <p:cNvPr id="18435" name="Content Placeholder 2"/>
          <p:cNvSpPr>
            <a:spLocks noGrp="1"/>
          </p:cNvSpPr>
          <p:nvPr>
            <p:ph idx="1"/>
          </p:nvPr>
        </p:nvSpPr>
        <p:spPr/>
        <p:txBody>
          <a:bodyPr/>
          <a:lstStyle/>
          <a:p>
            <a:r>
              <a:rPr lang="en-US" altLang="en-US" dirty="0" smtClean="0"/>
              <a:t>Report of Outcome/Disposition is reported to DMV within 10 days </a:t>
            </a:r>
          </a:p>
          <a:p>
            <a:r>
              <a:rPr lang="en-US" altLang="en-US" dirty="0" smtClean="0"/>
              <a:t>Must Include:</a:t>
            </a:r>
          </a:p>
          <a:p>
            <a:pPr lvl="1"/>
            <a:r>
              <a:rPr lang="en-US" altLang="en-US" dirty="0" smtClean="0"/>
              <a:t>Defendant’s Name (Last, First, and MI), Address, and Date of Birth</a:t>
            </a:r>
          </a:p>
          <a:p>
            <a:pPr lvl="1"/>
            <a:r>
              <a:rPr lang="en-US" altLang="en-US" dirty="0" smtClean="0"/>
              <a:t>Ticket Number</a:t>
            </a:r>
          </a:p>
          <a:p>
            <a:pPr lvl="1"/>
            <a:r>
              <a:rPr lang="en-US" altLang="en-US" dirty="0" smtClean="0"/>
              <a:t>Violation </a:t>
            </a:r>
          </a:p>
          <a:p>
            <a:pPr lvl="1"/>
            <a:r>
              <a:rPr lang="en-US" altLang="en-US" dirty="0" smtClean="0"/>
              <a:t>Violation and Conviction Dates</a:t>
            </a:r>
          </a:p>
          <a:p>
            <a:pPr lvl="1"/>
            <a:endParaRPr lang="en-US" altLang="en-US" dirty="0" smtClean="0"/>
          </a:p>
        </p:txBody>
      </p:sp>
      <p:pic>
        <p:nvPicPr>
          <p:cNvPr id="18436" name="Picture 5" descr="C:\Documents and Settings\dennehyr\Local Settings\Temporary Internet Files\Content.IE5\ZZG6M083\MC900012878[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47013" y="4495800"/>
            <a:ext cx="2251075"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2843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Content Placeholder 2"/>
          <p:cNvSpPr>
            <a:spLocks noGrp="1"/>
          </p:cNvSpPr>
          <p:nvPr>
            <p:ph idx="1"/>
          </p:nvPr>
        </p:nvSpPr>
        <p:spPr>
          <a:xfrm>
            <a:off x="1522412" y="990600"/>
            <a:ext cx="9134391" cy="4114801"/>
          </a:xfrm>
        </p:spPr>
        <p:txBody>
          <a:bodyPr>
            <a:normAutofit/>
          </a:bodyPr>
          <a:lstStyle/>
          <a:p>
            <a:pPr lvl="1"/>
            <a:r>
              <a:rPr lang="en-US" altLang="en-US" sz="2800" dirty="0" smtClean="0"/>
              <a:t>City (Court) and Agency who issued the citation (police department)</a:t>
            </a:r>
          </a:p>
          <a:p>
            <a:pPr lvl="1"/>
            <a:r>
              <a:rPr lang="en-US" altLang="en-US" sz="2800" dirty="0" smtClean="0"/>
              <a:t>Accident Notation – Yes or No</a:t>
            </a:r>
          </a:p>
          <a:p>
            <a:pPr lvl="1"/>
            <a:r>
              <a:rPr lang="en-US" altLang="en-US" sz="2800" dirty="0" smtClean="0"/>
              <a:t>Check if Commercial License</a:t>
            </a:r>
          </a:p>
          <a:p>
            <a:pPr lvl="1"/>
            <a:r>
              <a:rPr lang="en-US" altLang="en-US" sz="2800" dirty="0" smtClean="0"/>
              <a:t>Signed by court personnel</a:t>
            </a:r>
          </a:p>
          <a:p>
            <a:pPr lvl="2"/>
            <a:r>
              <a:rPr lang="en-US" altLang="en-US" sz="2400" dirty="0" smtClean="0"/>
              <a:t>This is a true abstract of the record of this court and is furnished pursuant to the requirements of CRS 42-4-1715.  </a:t>
            </a:r>
          </a:p>
          <a:p>
            <a:pPr lvl="2"/>
            <a:r>
              <a:rPr lang="en-US" altLang="en-US" sz="2400" dirty="0" smtClean="0"/>
              <a:t>Judge or Clerk signs and dates</a:t>
            </a:r>
          </a:p>
        </p:txBody>
      </p:sp>
    </p:spTree>
    <p:extLst>
      <p:ext uri="{BB962C8B-B14F-4D97-AF65-F5344CB8AC3E}">
        <p14:creationId xmlns:p14="http://schemas.microsoft.com/office/powerpoint/2010/main" val="3830709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b="1" smtClean="0">
                <a:solidFill>
                  <a:srgbClr val="00B0F0"/>
                </a:solidFill>
              </a:rPr>
              <a:t>AMENDED TRANSCRIPT</a:t>
            </a:r>
          </a:p>
        </p:txBody>
      </p:sp>
      <p:sp>
        <p:nvSpPr>
          <p:cNvPr id="22531" name="Content Placeholder 2"/>
          <p:cNvSpPr>
            <a:spLocks noGrp="1"/>
          </p:cNvSpPr>
          <p:nvPr>
            <p:ph idx="1"/>
          </p:nvPr>
        </p:nvSpPr>
        <p:spPr/>
        <p:txBody>
          <a:bodyPr/>
          <a:lstStyle/>
          <a:p>
            <a:r>
              <a:rPr lang="en-US" altLang="en-US" dirty="0" smtClean="0"/>
              <a:t>Court can amend the conviction by submitting an Amended Transcript to correct an error made or found by the court</a:t>
            </a:r>
          </a:p>
          <a:p>
            <a:r>
              <a:rPr lang="en-US" altLang="en-US" dirty="0" smtClean="0"/>
              <a:t>Mail or Fax the Amended </a:t>
            </a:r>
            <a:br>
              <a:rPr lang="en-US" altLang="en-US" dirty="0" smtClean="0"/>
            </a:br>
            <a:r>
              <a:rPr lang="en-US" altLang="en-US" dirty="0" smtClean="0"/>
              <a:t>Transcript to DMV</a:t>
            </a:r>
          </a:p>
          <a:p>
            <a:r>
              <a:rPr lang="en-US" altLang="en-US" dirty="0" smtClean="0"/>
              <a:t>Cannot submit electronically</a:t>
            </a:r>
          </a:p>
          <a:p>
            <a:r>
              <a:rPr lang="en-US" altLang="en-US" dirty="0" smtClean="0"/>
              <a:t>DMV will process immediately</a:t>
            </a:r>
            <a:br>
              <a:rPr lang="en-US" altLang="en-US" dirty="0" smtClean="0"/>
            </a:br>
            <a:endParaRPr lang="en-US" altLang="en-US" dirty="0" smtClean="0"/>
          </a:p>
        </p:txBody>
      </p:sp>
      <p:pic>
        <p:nvPicPr>
          <p:cNvPr id="22532" name="Picture 5" descr="C:\Documents and Settings\dennehyr\Local Settings\Temporary Internet Files\Content.IE5\ZZG6M083\MC900104748[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47012" y="2743200"/>
            <a:ext cx="217805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8618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1" descr="DOC014.t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44876" y="0"/>
            <a:ext cx="5299075" cy="6858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3555" name="TextBox 2"/>
          <p:cNvSpPr txBox="1">
            <a:spLocks noChangeArrowheads="1"/>
          </p:cNvSpPr>
          <p:nvPr/>
        </p:nvSpPr>
        <p:spPr bwMode="auto">
          <a:xfrm>
            <a:off x="1674812" y="533401"/>
            <a:ext cx="14478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a:t>Amended</a:t>
            </a:r>
          </a:p>
          <a:p>
            <a:r>
              <a:rPr lang="en-US" altLang="en-US"/>
              <a:t>Transcript</a:t>
            </a:r>
          </a:p>
        </p:txBody>
      </p:sp>
    </p:spTree>
    <p:extLst>
      <p:ext uri="{BB962C8B-B14F-4D97-AF65-F5344CB8AC3E}">
        <p14:creationId xmlns:p14="http://schemas.microsoft.com/office/powerpoint/2010/main" val="1331056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b="1" smtClean="0">
                <a:solidFill>
                  <a:srgbClr val="00B0F0"/>
                </a:solidFill>
              </a:rPr>
              <a:t>DMV RECORDS</a:t>
            </a:r>
          </a:p>
        </p:txBody>
      </p:sp>
      <p:sp>
        <p:nvSpPr>
          <p:cNvPr id="24579" name="Content Placeholder 2"/>
          <p:cNvSpPr>
            <a:spLocks noGrp="1"/>
          </p:cNvSpPr>
          <p:nvPr>
            <p:ph idx="1"/>
          </p:nvPr>
        </p:nvSpPr>
        <p:spPr/>
        <p:txBody>
          <a:bodyPr/>
          <a:lstStyle/>
          <a:p>
            <a:r>
              <a:rPr lang="en-US" altLang="en-US" dirty="0" smtClean="0"/>
              <a:t>PUBLIC RECORDS – 7 YEARS FROM DATE OF VIOLATION</a:t>
            </a:r>
          </a:p>
          <a:p>
            <a:pPr lvl="1"/>
            <a:r>
              <a:rPr lang="en-US" altLang="en-US" dirty="0" smtClean="0"/>
              <a:t>INSURANCE COMPANIES CAN GO THROUGH A VENDOR AND CAN GET UP TO 7 YEARS</a:t>
            </a:r>
          </a:p>
          <a:p>
            <a:r>
              <a:rPr lang="en-US" altLang="en-US" dirty="0" smtClean="0"/>
              <a:t>COLORADO IS A NO PURGE STATE.  DRIVING HISTORIES (not public records) ARE NEVER PURGED, SO CRIMINAL JUSTICE AGENCIES HAVE ACCESS TO THE ENTIRE DRIVING HISTORY</a:t>
            </a:r>
          </a:p>
        </p:txBody>
      </p:sp>
    </p:spTree>
    <p:extLst>
      <p:ext uri="{BB962C8B-B14F-4D97-AF65-F5344CB8AC3E}">
        <p14:creationId xmlns:p14="http://schemas.microsoft.com/office/powerpoint/2010/main" val="2990288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531812" y="228600"/>
            <a:ext cx="10134600" cy="1143000"/>
          </a:xfrm>
        </p:spPr>
        <p:txBody>
          <a:bodyPr rtlCol="0">
            <a:normAutofit/>
          </a:bodyPr>
          <a:lstStyle/>
          <a:p>
            <a:pPr>
              <a:defRPr/>
            </a:pPr>
            <a:r>
              <a:rPr lang="en-US" b="1" dirty="0" smtClean="0">
                <a:solidFill>
                  <a:srgbClr val="92D050"/>
                </a:solidFill>
              </a:rPr>
              <a:t>NON-RESIDENT VIOLATORS COMPACT - </a:t>
            </a:r>
            <a:r>
              <a:rPr lang="en-US" b="1" dirty="0" err="1" smtClean="0">
                <a:solidFill>
                  <a:srgbClr val="92D050"/>
                </a:solidFill>
              </a:rPr>
              <a:t>NRVC</a:t>
            </a:r>
            <a:endParaRPr lang="en-US" b="1" dirty="0" smtClean="0">
              <a:solidFill>
                <a:srgbClr val="92D050"/>
              </a:solidFill>
            </a:endParaRPr>
          </a:p>
        </p:txBody>
      </p:sp>
      <p:sp>
        <p:nvSpPr>
          <p:cNvPr id="41987" name="Rectangle 3"/>
          <p:cNvSpPr>
            <a:spLocks noGrp="1" noChangeArrowheads="1"/>
          </p:cNvSpPr>
          <p:nvPr>
            <p:ph idx="1"/>
          </p:nvPr>
        </p:nvSpPr>
        <p:spPr>
          <a:xfrm>
            <a:off x="2208212" y="1447800"/>
            <a:ext cx="7848600" cy="5181600"/>
          </a:xfrm>
        </p:spPr>
        <p:txBody>
          <a:bodyPr>
            <a:normAutofit/>
          </a:bodyPr>
          <a:lstStyle/>
          <a:p>
            <a:pPr eaLnBrk="1" hangingPunct="1">
              <a:lnSpc>
                <a:spcPct val="90000"/>
              </a:lnSpc>
            </a:pPr>
            <a:endParaRPr lang="en-US" altLang="en-US" dirty="0" smtClean="0"/>
          </a:p>
          <a:p>
            <a:pPr eaLnBrk="1" hangingPunct="1">
              <a:lnSpc>
                <a:spcPct val="90000"/>
              </a:lnSpc>
            </a:pPr>
            <a:r>
              <a:rPr lang="en-US" altLang="en-US" sz="3000" dirty="0" smtClean="0"/>
              <a:t>What is the </a:t>
            </a:r>
            <a:r>
              <a:rPr lang="en-US" altLang="en-US" sz="3000" dirty="0" err="1" smtClean="0"/>
              <a:t>NRVC</a:t>
            </a:r>
            <a:r>
              <a:rPr lang="en-US" altLang="en-US" sz="3000" dirty="0" smtClean="0"/>
              <a:t>?</a:t>
            </a:r>
          </a:p>
          <a:p>
            <a:pPr eaLnBrk="1" hangingPunct="1">
              <a:lnSpc>
                <a:spcPct val="90000"/>
              </a:lnSpc>
            </a:pPr>
            <a:endParaRPr lang="en-US" altLang="en-US" sz="3000" dirty="0" smtClean="0"/>
          </a:p>
          <a:p>
            <a:pPr lvl="1" eaLnBrk="1" hangingPunct="1">
              <a:lnSpc>
                <a:spcPct val="90000"/>
              </a:lnSpc>
            </a:pPr>
            <a:r>
              <a:rPr lang="en-US" altLang="en-US" sz="2600" dirty="0" smtClean="0"/>
              <a:t>Allows drivers from compact states the same treatment as resident drivers  </a:t>
            </a:r>
          </a:p>
          <a:p>
            <a:pPr lvl="1" eaLnBrk="1" hangingPunct="1">
              <a:lnSpc>
                <a:spcPct val="90000"/>
              </a:lnSpc>
            </a:pPr>
            <a:r>
              <a:rPr lang="en-US" altLang="en-US" sz="2600" dirty="0" smtClean="0"/>
              <a:t>Defendant must have out of state license and out of state address</a:t>
            </a:r>
          </a:p>
          <a:p>
            <a:pPr lvl="1" eaLnBrk="1" hangingPunct="1">
              <a:lnSpc>
                <a:spcPct val="90000"/>
              </a:lnSpc>
            </a:pPr>
            <a:r>
              <a:rPr lang="en-US" altLang="en-US" sz="2600" dirty="0" smtClean="0"/>
              <a:t>Must comply with the requirements of the traffic summons – penalty assessment</a:t>
            </a:r>
          </a:p>
          <a:p>
            <a:pPr lvl="1" eaLnBrk="1" hangingPunct="1">
              <a:lnSpc>
                <a:spcPct val="90000"/>
              </a:lnSpc>
            </a:pPr>
            <a:r>
              <a:rPr lang="en-US" altLang="en-US" sz="2600" dirty="0" smtClean="0"/>
              <a:t>Each member state devises own procedures for enforcing the terms of the compact</a:t>
            </a:r>
          </a:p>
        </p:txBody>
      </p:sp>
      <p:pic>
        <p:nvPicPr>
          <p:cNvPr id="41988" name="Picture 6" descr="C:\Documents and Settings\dennehyr\Local Settings\Temporary Internet Files\Content.IE5\QDKWKGUI\MC900436746[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66212" y="1676400"/>
            <a:ext cx="2746375" cy="149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4155817"/>
      </p:ext>
    </p:extLst>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1" name="Rectangle 3"/>
          <p:cNvSpPr>
            <a:spLocks noGrp="1" noChangeArrowheads="1"/>
          </p:cNvSpPr>
          <p:nvPr>
            <p:ph idx="1"/>
          </p:nvPr>
        </p:nvSpPr>
        <p:spPr>
          <a:xfrm>
            <a:off x="1827212" y="685800"/>
            <a:ext cx="8610600" cy="4572000"/>
          </a:xfrm>
        </p:spPr>
        <p:txBody>
          <a:bodyPr>
            <a:normAutofit/>
          </a:bodyPr>
          <a:lstStyle/>
          <a:p>
            <a:pPr eaLnBrk="1" hangingPunct="1"/>
            <a:r>
              <a:rPr lang="en-US" altLang="en-US" sz="3200" dirty="0" smtClean="0"/>
              <a:t>What can </a:t>
            </a:r>
            <a:r>
              <a:rPr lang="en-US" altLang="en-US" sz="3200" dirty="0" err="1" smtClean="0"/>
              <a:t>NRVC</a:t>
            </a:r>
            <a:r>
              <a:rPr lang="en-US" altLang="en-US" sz="3200" dirty="0" smtClean="0"/>
              <a:t> </a:t>
            </a:r>
            <a:r>
              <a:rPr lang="en-US" altLang="en-US" sz="3200" b="1" u="sng" dirty="0" smtClean="0">
                <a:solidFill>
                  <a:srgbClr val="FFFF00"/>
                </a:solidFill>
              </a:rPr>
              <a:t>NOT</a:t>
            </a:r>
            <a:r>
              <a:rPr lang="en-US" altLang="en-US" sz="3200" dirty="0" smtClean="0"/>
              <a:t> be used for?</a:t>
            </a:r>
          </a:p>
          <a:p>
            <a:pPr lvl="1" eaLnBrk="1" hangingPunct="1"/>
            <a:r>
              <a:rPr lang="en-US" altLang="en-US" sz="2800" dirty="0" smtClean="0"/>
              <a:t>Collecting fines for parking tickets</a:t>
            </a:r>
          </a:p>
          <a:p>
            <a:pPr lvl="1" eaLnBrk="1" hangingPunct="1"/>
            <a:r>
              <a:rPr lang="en-US" altLang="en-US" sz="2800" dirty="0" smtClean="0"/>
              <a:t>Collecting fines or unpaid portions of fines</a:t>
            </a:r>
          </a:p>
          <a:p>
            <a:pPr lvl="1" eaLnBrk="1" hangingPunct="1"/>
            <a:r>
              <a:rPr lang="en-US" altLang="en-US" sz="2800" dirty="0" smtClean="0"/>
              <a:t>Securing a court appearance at a later date</a:t>
            </a:r>
          </a:p>
          <a:p>
            <a:pPr lvl="1" eaLnBrk="1" hangingPunct="1"/>
            <a:r>
              <a:rPr lang="en-US" altLang="en-US" sz="2800" dirty="0" smtClean="0"/>
              <a:t>Citations which require suspension, revocation or mandatory court appearance</a:t>
            </a:r>
          </a:p>
          <a:p>
            <a:pPr lvl="1" eaLnBrk="1" hangingPunct="1"/>
            <a:r>
              <a:rPr lang="en-US" altLang="en-US" sz="2800" dirty="0" smtClean="0"/>
              <a:t>Equipment, inspection, size and weight, parking, and transportation of  hazardous materials violations</a:t>
            </a:r>
          </a:p>
        </p:txBody>
      </p:sp>
      <p:pic>
        <p:nvPicPr>
          <p:cNvPr id="43012" name="Picture 7" descr="C:\Documents and Settings\dennehyr\Local Settings\Temporary Internet Files\Content.IE5\S9XYTOXB\MC900436692[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64624" y="4724400"/>
            <a:ext cx="2746375" cy="149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918845"/>
      </p:ext>
    </p:extLst>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2208212" y="304800"/>
            <a:ext cx="7772400" cy="914400"/>
          </a:xfrm>
        </p:spPr>
        <p:txBody>
          <a:bodyPr/>
          <a:lstStyle/>
          <a:p>
            <a:pPr eaLnBrk="1" hangingPunct="1"/>
            <a:r>
              <a:rPr lang="en-US" altLang="en-US" b="1" dirty="0" err="1" smtClean="0">
                <a:solidFill>
                  <a:srgbClr val="92D050"/>
                </a:solidFill>
              </a:rPr>
              <a:t>NRVC</a:t>
            </a:r>
            <a:r>
              <a:rPr lang="en-US" altLang="en-US" b="1" dirty="0" smtClean="0">
                <a:solidFill>
                  <a:srgbClr val="92D050"/>
                </a:solidFill>
              </a:rPr>
              <a:t> PROCEDURE</a:t>
            </a:r>
          </a:p>
        </p:txBody>
      </p:sp>
      <p:sp>
        <p:nvSpPr>
          <p:cNvPr id="15363" name="Rectangle 3"/>
          <p:cNvSpPr>
            <a:spLocks noGrp="1" noChangeArrowheads="1"/>
          </p:cNvSpPr>
          <p:nvPr>
            <p:ph idx="1"/>
          </p:nvPr>
        </p:nvSpPr>
        <p:spPr>
          <a:xfrm>
            <a:off x="1522412" y="1447800"/>
            <a:ext cx="9144000" cy="5410200"/>
          </a:xfrm>
        </p:spPr>
        <p:txBody>
          <a:bodyPr rtlCol="0">
            <a:normAutofit/>
          </a:bodyPr>
          <a:lstStyle/>
          <a:p>
            <a:pPr>
              <a:defRPr/>
            </a:pPr>
            <a:r>
              <a:rPr lang="en-US" b="1" u="sng" dirty="0" smtClean="0"/>
              <a:t>Notice of Failure to Comply</a:t>
            </a:r>
            <a:r>
              <a:rPr lang="en-US" dirty="0" smtClean="0"/>
              <a:t> form issued by DMV - 5 part form used throughout the process</a:t>
            </a:r>
          </a:p>
          <a:p>
            <a:pPr lvl="1">
              <a:defRPr/>
            </a:pPr>
            <a:r>
              <a:rPr lang="en-US" i="1" u="sng" dirty="0" smtClean="0"/>
              <a:t>Original</a:t>
            </a:r>
            <a:r>
              <a:rPr lang="en-US" i="1" dirty="0" smtClean="0"/>
              <a:t> </a:t>
            </a:r>
            <a:r>
              <a:rPr lang="en-US" dirty="0" smtClean="0"/>
              <a:t>mailed to defendant as notice with time limit to comply (14 - 21 days)</a:t>
            </a:r>
          </a:p>
          <a:p>
            <a:pPr lvl="1">
              <a:defRPr/>
            </a:pPr>
            <a:r>
              <a:rPr lang="en-US" i="1" u="sng" dirty="0" smtClean="0"/>
              <a:t>2nd copy</a:t>
            </a:r>
            <a:r>
              <a:rPr lang="en-US" dirty="0" smtClean="0"/>
              <a:t> sent to DMV if defendant fails to respond to notice.  DMV forwards to home state</a:t>
            </a:r>
          </a:p>
          <a:p>
            <a:pPr lvl="1">
              <a:defRPr/>
            </a:pPr>
            <a:r>
              <a:rPr lang="en-US" i="1" u="sng" dirty="0" smtClean="0"/>
              <a:t>3rd copy</a:t>
            </a:r>
            <a:r>
              <a:rPr lang="en-US" dirty="0" smtClean="0"/>
              <a:t> sent to defendant when compliance is met</a:t>
            </a:r>
          </a:p>
          <a:p>
            <a:pPr lvl="1">
              <a:defRPr/>
            </a:pPr>
            <a:r>
              <a:rPr lang="en-US" i="1" u="sng" dirty="0" smtClean="0"/>
              <a:t>4th copy</a:t>
            </a:r>
            <a:r>
              <a:rPr lang="en-US" dirty="0" smtClean="0"/>
              <a:t> sent to DMV after compliance. DMV forwards to home state</a:t>
            </a:r>
          </a:p>
          <a:p>
            <a:pPr lvl="1">
              <a:defRPr/>
            </a:pPr>
            <a:r>
              <a:rPr lang="en-US" i="1" u="sng" dirty="0" smtClean="0"/>
              <a:t>5th copy</a:t>
            </a:r>
            <a:r>
              <a:rPr lang="en-US" dirty="0" smtClean="0"/>
              <a:t> remains in court file.</a:t>
            </a:r>
          </a:p>
          <a:p>
            <a:pPr lvl="1">
              <a:defRPr/>
            </a:pPr>
            <a:r>
              <a:rPr lang="en-US" dirty="0" smtClean="0"/>
              <a:t>Must be completed in 6 months</a:t>
            </a:r>
            <a:endParaRPr lang="en-US" b="1" u="sng" dirty="0" smtClean="0"/>
          </a:p>
        </p:txBody>
      </p:sp>
    </p:spTree>
    <p:extLst>
      <p:ext uri="{BB962C8B-B14F-4D97-AF65-F5344CB8AC3E}">
        <p14:creationId xmlns:p14="http://schemas.microsoft.com/office/powerpoint/2010/main" val="174648431"/>
      </p:ext>
    </p:extLst>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5" name="Rectangle 3"/>
          <p:cNvSpPr>
            <a:spLocks noGrp="1" noChangeArrowheads="1"/>
          </p:cNvSpPr>
          <p:nvPr>
            <p:ph idx="1"/>
          </p:nvPr>
        </p:nvSpPr>
        <p:spPr>
          <a:xfrm>
            <a:off x="1370012" y="685799"/>
            <a:ext cx="9134391" cy="4114801"/>
          </a:xfrm>
        </p:spPr>
        <p:txBody>
          <a:bodyPr>
            <a:normAutofit/>
          </a:bodyPr>
          <a:lstStyle/>
          <a:p>
            <a:pPr eaLnBrk="1" hangingPunct="1"/>
            <a:r>
              <a:rPr lang="en-US" altLang="en-US" sz="4000" dirty="0" smtClean="0"/>
              <a:t>Acceptable methods of </a:t>
            </a:r>
          </a:p>
          <a:p>
            <a:pPr eaLnBrk="1" hangingPunct="1"/>
            <a:r>
              <a:rPr lang="en-US" altLang="en-US" sz="4000" dirty="0" smtClean="0"/>
              <a:t>compliance for non-resident drivers</a:t>
            </a:r>
          </a:p>
          <a:p>
            <a:pPr lvl="1" eaLnBrk="1" hangingPunct="1"/>
            <a:r>
              <a:rPr lang="en-US" altLang="en-US" sz="3600" dirty="0" smtClean="0"/>
              <a:t>Payment by mail, if allowed</a:t>
            </a:r>
          </a:p>
          <a:p>
            <a:pPr lvl="1" eaLnBrk="1" hangingPunct="1"/>
            <a:r>
              <a:rPr lang="en-US" altLang="en-US" sz="3600" dirty="0" smtClean="0"/>
              <a:t>Personal appearance</a:t>
            </a:r>
          </a:p>
          <a:p>
            <a:pPr lvl="1" eaLnBrk="1" hangingPunct="1"/>
            <a:r>
              <a:rPr lang="en-US" altLang="en-US" sz="3600" dirty="0" smtClean="0"/>
              <a:t>Appearance by attorney</a:t>
            </a:r>
          </a:p>
        </p:txBody>
      </p:sp>
      <p:pic>
        <p:nvPicPr>
          <p:cNvPr id="44036" name="Picture 4" descr="C:\Documents and Settings\dennehyr\Local Settings\Temporary Internet Files\Content.IE5\KPH7W6U9\MC900436784[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0812" y="4814047"/>
            <a:ext cx="2746375" cy="149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7" name="Picture 5" descr="C:\Documents and Settings\dennehyr\Local Settings\Temporary Internet Files\Content.IE5\ZZG6M083\MC900436738[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66212" y="2514600"/>
            <a:ext cx="2746375" cy="149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2997454"/>
      </p:ext>
    </p:extLst>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Content Placeholder 2"/>
          <p:cNvSpPr>
            <a:spLocks noGrp="1"/>
          </p:cNvSpPr>
          <p:nvPr>
            <p:ph idx="1"/>
          </p:nvPr>
        </p:nvSpPr>
        <p:spPr>
          <a:xfrm>
            <a:off x="1522412" y="838200"/>
            <a:ext cx="9134391" cy="5410200"/>
          </a:xfrm>
        </p:spPr>
        <p:txBody>
          <a:bodyPr>
            <a:normAutofit lnSpcReduction="10000"/>
          </a:bodyPr>
          <a:lstStyle/>
          <a:p>
            <a:r>
              <a:rPr lang="en-US" altLang="en-US" sz="3200" dirty="0" smtClean="0"/>
              <a:t>When a </a:t>
            </a:r>
            <a:r>
              <a:rPr lang="en-US" altLang="en-US" sz="3200" dirty="0" err="1" smtClean="0"/>
              <a:t>NRVC</a:t>
            </a:r>
            <a:r>
              <a:rPr lang="en-US" altLang="en-US" sz="3200" dirty="0" smtClean="0"/>
              <a:t> is paid, you need to send in your conviction transcript, points are not assessed by DMV</a:t>
            </a:r>
          </a:p>
          <a:p>
            <a:r>
              <a:rPr lang="en-US" altLang="en-US" sz="3200" dirty="0" smtClean="0"/>
              <a:t>The </a:t>
            </a:r>
            <a:r>
              <a:rPr lang="en-US" altLang="en-US" sz="3200" dirty="0" err="1" smtClean="0"/>
              <a:t>NRVC</a:t>
            </a:r>
            <a:r>
              <a:rPr lang="en-US" altLang="en-US" sz="3200" dirty="0" smtClean="0"/>
              <a:t> is similar to a default </a:t>
            </a:r>
            <a:r>
              <a:rPr lang="en-US" altLang="en-US" sz="2800" dirty="0" smtClean="0"/>
              <a:t>(failure to pay or appear)</a:t>
            </a:r>
            <a:endParaRPr lang="en-US" altLang="en-US" sz="3200" dirty="0" smtClean="0"/>
          </a:p>
          <a:p>
            <a:pPr lvl="1"/>
            <a:r>
              <a:rPr lang="en-US" altLang="en-US" sz="2800" dirty="0" smtClean="0"/>
              <a:t>The court sends the Non-Compliance to DMV</a:t>
            </a:r>
          </a:p>
          <a:p>
            <a:pPr lvl="1"/>
            <a:r>
              <a:rPr lang="en-US" altLang="en-US" sz="2800" dirty="0" smtClean="0"/>
              <a:t>DMV reviews and forwards to the home state</a:t>
            </a:r>
          </a:p>
          <a:p>
            <a:pPr lvl="1"/>
            <a:r>
              <a:rPr lang="en-US" altLang="en-US" sz="2800" dirty="0" smtClean="0"/>
              <a:t>When paid, the court sends the Compliance to DMV and DMV forwards to the home state</a:t>
            </a:r>
          </a:p>
          <a:p>
            <a:pPr lvl="1"/>
            <a:r>
              <a:rPr lang="en-US" altLang="en-US" sz="2800" dirty="0" smtClean="0"/>
              <a:t>Lone Tree assesses court costs and an </a:t>
            </a:r>
            <a:r>
              <a:rPr lang="en-US" altLang="en-US" sz="2800" dirty="0" err="1" smtClean="0"/>
              <a:t>oj</a:t>
            </a:r>
            <a:r>
              <a:rPr lang="en-US" altLang="en-US" sz="2800" dirty="0" smtClean="0"/>
              <a:t>/w fee on all </a:t>
            </a:r>
            <a:r>
              <a:rPr lang="en-US" altLang="en-US" sz="2800" dirty="0" err="1" smtClean="0"/>
              <a:t>NRVC</a:t>
            </a:r>
            <a:r>
              <a:rPr lang="en-US" altLang="en-US" sz="2800" dirty="0" smtClean="0"/>
              <a:t> cases.  We send the </a:t>
            </a:r>
            <a:r>
              <a:rPr lang="en-US" altLang="en-US" sz="2800" dirty="0" err="1" smtClean="0"/>
              <a:t>OJ</a:t>
            </a:r>
            <a:r>
              <a:rPr lang="en-US" altLang="en-US" sz="2800" dirty="0" smtClean="0"/>
              <a:t>/W fees collected with the quarterly payments to DMV </a:t>
            </a:r>
          </a:p>
          <a:p>
            <a:pPr lvl="1"/>
            <a:endParaRPr lang="en-US" altLang="en-US" sz="2800" dirty="0" smtClean="0"/>
          </a:p>
        </p:txBody>
      </p:sp>
    </p:spTree>
    <p:extLst>
      <p:ext uri="{BB962C8B-B14F-4D97-AF65-F5344CB8AC3E}">
        <p14:creationId xmlns:p14="http://schemas.microsoft.com/office/powerpoint/2010/main" val="950361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1928812" y="228600"/>
            <a:ext cx="8356600" cy="838200"/>
          </a:xfrm>
        </p:spPr>
        <p:txBody>
          <a:bodyPr/>
          <a:lstStyle/>
          <a:p>
            <a:pPr eaLnBrk="1" hangingPunct="1"/>
            <a:r>
              <a:rPr lang="en-US" altLang="en-US" b="1" dirty="0" smtClean="0">
                <a:solidFill>
                  <a:srgbClr val="92D050"/>
                </a:solidFill>
              </a:rPr>
              <a:t>COLORADO </a:t>
            </a:r>
            <a:r>
              <a:rPr lang="en-US" altLang="en-US" b="1" dirty="0" err="1" smtClean="0">
                <a:solidFill>
                  <a:srgbClr val="92D050"/>
                </a:solidFill>
              </a:rPr>
              <a:t>NRVC</a:t>
            </a:r>
            <a:r>
              <a:rPr lang="en-US" altLang="en-US" b="1" dirty="0" smtClean="0">
                <a:solidFill>
                  <a:srgbClr val="92D050"/>
                </a:solidFill>
              </a:rPr>
              <a:t> PROCESS</a:t>
            </a:r>
          </a:p>
        </p:txBody>
      </p:sp>
      <p:sp>
        <p:nvSpPr>
          <p:cNvPr id="48131" name="Rectangle 3"/>
          <p:cNvSpPr>
            <a:spLocks noGrp="1" noChangeArrowheads="1"/>
          </p:cNvSpPr>
          <p:nvPr>
            <p:ph idx="1"/>
          </p:nvPr>
        </p:nvSpPr>
        <p:spPr>
          <a:xfrm>
            <a:off x="1827212" y="1524000"/>
            <a:ext cx="8839200" cy="5105400"/>
          </a:xfrm>
        </p:spPr>
        <p:txBody>
          <a:bodyPr/>
          <a:lstStyle/>
          <a:p>
            <a:pPr eaLnBrk="1" hangingPunct="1"/>
            <a:r>
              <a:rPr lang="en-US" altLang="en-US" dirty="0" smtClean="0"/>
              <a:t>Upon receipt from a compact state of non-compliance by a Colorado resident</a:t>
            </a:r>
          </a:p>
          <a:p>
            <a:pPr lvl="1" eaLnBrk="1" hangingPunct="1"/>
            <a:r>
              <a:rPr lang="en-US" altLang="en-US" dirty="0" smtClean="0"/>
              <a:t>Send Notice and Order of suspension effective 30 days from the notice date</a:t>
            </a:r>
          </a:p>
          <a:p>
            <a:pPr lvl="1" eaLnBrk="1" hangingPunct="1"/>
            <a:r>
              <a:rPr lang="en-US" altLang="en-US" dirty="0" smtClean="0"/>
              <a:t>Process stops upon receipt of information that compliance has been met within this 30 day period</a:t>
            </a:r>
          </a:p>
          <a:p>
            <a:pPr lvl="1" eaLnBrk="1" hangingPunct="1"/>
            <a:r>
              <a:rPr lang="en-US" altLang="en-US" dirty="0" smtClean="0"/>
              <a:t>Suspension occurs if compliance not met</a:t>
            </a:r>
          </a:p>
          <a:p>
            <a:pPr lvl="1" eaLnBrk="1" hangingPunct="1"/>
            <a:r>
              <a:rPr lang="en-US" altLang="en-US" dirty="0" smtClean="0"/>
              <a:t>Eligible to apply for reinstatement after  payment of fines and payment of a $95.00 reinstatement fee</a:t>
            </a:r>
          </a:p>
          <a:p>
            <a:pPr lvl="1" eaLnBrk="1" hangingPunct="1"/>
            <a:endParaRPr lang="en-US" altLang="en-US" dirty="0" smtClean="0"/>
          </a:p>
        </p:txBody>
      </p:sp>
    </p:spTree>
    <p:extLst>
      <p:ext uri="{BB962C8B-B14F-4D97-AF65-F5344CB8AC3E}">
        <p14:creationId xmlns:p14="http://schemas.microsoft.com/office/powerpoint/2010/main" val="3125965248"/>
      </p:ext>
    </p:extLst>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Content Placeholder 2"/>
          <p:cNvSpPr>
            <a:spLocks noGrp="1"/>
          </p:cNvSpPr>
          <p:nvPr>
            <p:ph idx="1"/>
          </p:nvPr>
        </p:nvSpPr>
        <p:spPr>
          <a:xfrm>
            <a:off x="1674812" y="762000"/>
            <a:ext cx="9067800" cy="5867400"/>
          </a:xfrm>
        </p:spPr>
        <p:txBody>
          <a:bodyPr/>
          <a:lstStyle/>
          <a:p>
            <a:pPr algn="ctr">
              <a:buFont typeface="Arial" panose="020B0604020202020204" pitchFamily="34" charset="0"/>
              <a:buNone/>
            </a:pPr>
            <a:r>
              <a:rPr lang="en-US" altLang="en-US" b="1" dirty="0" smtClean="0">
                <a:solidFill>
                  <a:srgbClr val="FFFF00"/>
                </a:solidFill>
              </a:rPr>
              <a:t>STATES NOT YET MEMBERS OF THE COMPACT</a:t>
            </a:r>
          </a:p>
        </p:txBody>
      </p:sp>
      <p:pic>
        <p:nvPicPr>
          <p:cNvPr id="46084" name="Picture 4" descr="C:\Documents and Settings\dennehyr\Local Settings\Temporary Internet Files\Content.IE5\QDKWKGUI\MC90043669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51013" y="2362200"/>
            <a:ext cx="2746375" cy="149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5" name="Picture 5" descr="C:\Documents and Settings\dennehyr\Local Settings\Temporary Internet Files\Content.IE5\KPH7W6U9\MC900436696[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22812" y="2971800"/>
            <a:ext cx="2749550" cy="149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6" name="Picture 6" descr="C:\Documents and Settings\dennehyr\Local Settings\Temporary Internet Files\Content.IE5\S9XYTOXB\MC900436782[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18413" y="4724401"/>
            <a:ext cx="2746375" cy="149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7" name="Picture 7" descr="C:\Documents and Settings\dennehyr\Local Settings\Temporary Internet Files\Content.IE5\ZZG6M083\MC900436758[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46613" y="4953000"/>
            <a:ext cx="2746375" cy="149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8" name="Picture 8" descr="C:\Documents and Settings\dennehyr\Local Settings\Temporary Internet Files\Content.IE5\QDKWKGUI\MC900436736[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674812" y="4724400"/>
            <a:ext cx="2667000" cy="145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9" name="Picture 9" descr="C:\Documents and Settings\dennehyr\Local Settings\Temporary Internet Files\Content.IE5\KPH7W6U9\MC900436728[1].wm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618413" y="2362200"/>
            <a:ext cx="2932113"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3239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5"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132012" y="31376"/>
            <a:ext cx="7319963" cy="6629400"/>
          </a:xfrm>
          <a:noFill/>
        </p:spPr>
      </p:pic>
      <p:sp>
        <p:nvSpPr>
          <p:cNvPr id="2" name="TextBox 1"/>
          <p:cNvSpPr txBox="1"/>
          <p:nvPr/>
        </p:nvSpPr>
        <p:spPr>
          <a:xfrm>
            <a:off x="227012" y="471101"/>
            <a:ext cx="1600200" cy="1200329"/>
          </a:xfrm>
          <a:prstGeom prst="rect">
            <a:avLst/>
          </a:prstGeom>
          <a:noFill/>
          <a:ln>
            <a:solidFill>
              <a:schemeClr val="bg2"/>
            </a:solidFill>
          </a:ln>
        </p:spPr>
        <p:txBody>
          <a:bodyPr wrap="square" rtlCol="0" anchor="ctr" anchorCtr="1">
            <a:spAutoFit/>
          </a:bodyPr>
          <a:lstStyle/>
          <a:p>
            <a:r>
              <a:rPr lang="en-US" dirty="0" smtClean="0"/>
              <a:t>You have this hand out in your folder</a:t>
            </a:r>
          </a:p>
        </p:txBody>
      </p:sp>
    </p:spTree>
    <p:extLst>
      <p:ext uri="{BB962C8B-B14F-4D97-AF65-F5344CB8AC3E}">
        <p14:creationId xmlns:p14="http://schemas.microsoft.com/office/powerpoint/2010/main" val="188763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2360612" y="228600"/>
            <a:ext cx="8458200" cy="1143000"/>
          </a:xfrm>
        </p:spPr>
        <p:txBody>
          <a:bodyPr/>
          <a:lstStyle/>
          <a:p>
            <a:pPr eaLnBrk="1" hangingPunct="1"/>
            <a:r>
              <a:rPr lang="en-US" altLang="en-US" dirty="0">
                <a:solidFill>
                  <a:srgbClr val="92D050"/>
                </a:solidFill>
              </a:rPr>
              <a:t>UNDERAGE ALCOHOL CONSUMPTION/POSSESSION </a:t>
            </a:r>
          </a:p>
        </p:txBody>
      </p:sp>
      <p:sp>
        <p:nvSpPr>
          <p:cNvPr id="50179" name="Rectangle 3"/>
          <p:cNvSpPr>
            <a:spLocks noGrp="1" noChangeArrowheads="1"/>
          </p:cNvSpPr>
          <p:nvPr>
            <p:ph idx="1"/>
          </p:nvPr>
        </p:nvSpPr>
        <p:spPr>
          <a:xfrm>
            <a:off x="1827212" y="1524000"/>
            <a:ext cx="8534400" cy="5334000"/>
          </a:xfrm>
        </p:spPr>
        <p:txBody>
          <a:bodyPr>
            <a:normAutofit/>
          </a:bodyPr>
          <a:lstStyle/>
          <a:p>
            <a:pPr eaLnBrk="1" hangingPunct="1">
              <a:lnSpc>
                <a:spcPct val="90000"/>
              </a:lnSpc>
            </a:pPr>
            <a:r>
              <a:rPr lang="en-US" altLang="en-US" dirty="0" smtClean="0"/>
              <a:t>C.R.S. 42-2-125 provides for the revocation of a minor’s (under 21 years) Driver’s License for conviction of</a:t>
            </a:r>
          </a:p>
          <a:p>
            <a:pPr lvl="1" eaLnBrk="1" hangingPunct="1">
              <a:lnSpc>
                <a:spcPct val="90000"/>
              </a:lnSpc>
            </a:pPr>
            <a:r>
              <a:rPr lang="en-US" altLang="en-US" dirty="0" smtClean="0"/>
              <a:t>C.R.S. 12-47-901 (1) (b) or (1) (C) -- purchase, possession or use of alcohol</a:t>
            </a:r>
          </a:p>
          <a:p>
            <a:pPr marL="231775" lvl="1" indent="0" eaLnBrk="1" hangingPunct="1">
              <a:lnSpc>
                <a:spcPct val="90000"/>
              </a:lnSpc>
              <a:buNone/>
            </a:pPr>
            <a:endParaRPr lang="en-US" altLang="en-US" dirty="0"/>
          </a:p>
          <a:p>
            <a:pPr marL="533400" indent="-533400"/>
            <a:r>
              <a:rPr lang="en-US" altLang="en-US" sz="2800" dirty="0"/>
              <a:t>Report all  MIP </a:t>
            </a:r>
            <a:r>
              <a:rPr lang="en-US" altLang="en-US" sz="2800" u="sng" dirty="0"/>
              <a:t>convictions</a:t>
            </a:r>
            <a:r>
              <a:rPr lang="en-US" altLang="en-US" sz="2800" dirty="0"/>
              <a:t> to </a:t>
            </a:r>
            <a:r>
              <a:rPr lang="en-US" altLang="en-US" sz="2800" dirty="0" smtClean="0"/>
              <a:t>DMV</a:t>
            </a:r>
          </a:p>
          <a:p>
            <a:pPr marL="773112" lvl="1" indent="-533400"/>
            <a:r>
              <a:rPr lang="en-US" altLang="en-US" dirty="0" smtClean="0"/>
              <a:t>They </a:t>
            </a:r>
            <a:r>
              <a:rPr lang="en-US" altLang="en-US" dirty="0"/>
              <a:t>will keep a data base and they will suspend the license if there is a prior conviction</a:t>
            </a:r>
          </a:p>
          <a:p>
            <a:pPr lvl="1" eaLnBrk="1" hangingPunct="1">
              <a:lnSpc>
                <a:spcPct val="90000"/>
              </a:lnSpc>
            </a:pPr>
            <a:endParaRPr lang="en-US" altLang="en-US" dirty="0" smtClean="0"/>
          </a:p>
        </p:txBody>
      </p:sp>
    </p:spTree>
    <p:extLst>
      <p:ext uri="{BB962C8B-B14F-4D97-AF65-F5344CB8AC3E}">
        <p14:creationId xmlns:p14="http://schemas.microsoft.com/office/powerpoint/2010/main" val="4150180846"/>
      </p:ext>
    </p:extLst>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6212" y="762000"/>
            <a:ext cx="9144001" cy="1752600"/>
          </a:xfrm>
        </p:spPr>
        <p:txBody>
          <a:bodyPr>
            <a:normAutofit fontScale="90000"/>
          </a:bodyPr>
          <a:lstStyle/>
          <a:p>
            <a:r>
              <a:rPr lang="en-US" altLang="en-US" sz="4400" dirty="0" smtClean="0"/>
              <a:t>NOTICE OF NONCOMPLIANCE OF COURT-ORDER</a:t>
            </a:r>
            <a:r>
              <a:rPr lang="en-US" altLang="en-US" sz="4800" dirty="0"/>
              <a:t/>
            </a:r>
            <a:br>
              <a:rPr lang="en-US" altLang="en-US" sz="4800" dirty="0"/>
            </a:br>
            <a:endParaRPr lang="en-US" sz="4800" dirty="0">
              <a:solidFill>
                <a:srgbClr val="00B0F0"/>
              </a:solidFill>
            </a:endParaRPr>
          </a:p>
        </p:txBody>
      </p:sp>
      <p:sp>
        <p:nvSpPr>
          <p:cNvPr id="3" name="Rectangle 2"/>
          <p:cNvSpPr/>
          <p:nvPr/>
        </p:nvSpPr>
        <p:spPr>
          <a:xfrm>
            <a:off x="1903412" y="2516659"/>
            <a:ext cx="8077200" cy="2554545"/>
          </a:xfrm>
          <a:prstGeom prst="rect">
            <a:avLst/>
          </a:prstGeom>
        </p:spPr>
        <p:txBody>
          <a:bodyPr wrap="square">
            <a:spAutoFit/>
          </a:bodyPr>
          <a:lstStyle/>
          <a:p>
            <a:pPr lvl="1"/>
            <a:r>
              <a:rPr lang="en-US" altLang="en-US" sz="3200" dirty="0" smtClean="0"/>
              <a:t>Applies to alcohol </a:t>
            </a:r>
            <a:r>
              <a:rPr lang="en-US" altLang="en-US" sz="3200" dirty="0"/>
              <a:t>cases only, such as </a:t>
            </a:r>
            <a:r>
              <a:rPr lang="en-US" altLang="en-US" sz="3200" dirty="0" smtClean="0"/>
              <a:t>MIP.  If a defendant was </a:t>
            </a:r>
            <a:r>
              <a:rPr lang="en-US" altLang="en-US" sz="3200" dirty="0"/>
              <a:t>ordered to take an </a:t>
            </a:r>
            <a:r>
              <a:rPr lang="en-US" altLang="en-US" sz="3200" dirty="0" smtClean="0"/>
              <a:t>alcohol/substance </a:t>
            </a:r>
            <a:r>
              <a:rPr lang="en-US" altLang="en-US" sz="3200" dirty="0"/>
              <a:t>abuse </a:t>
            </a:r>
            <a:r>
              <a:rPr lang="en-US" altLang="en-US" sz="3200" dirty="0" smtClean="0"/>
              <a:t>class or </a:t>
            </a:r>
            <a:r>
              <a:rPr lang="en-US" altLang="en-US" sz="3200" dirty="0"/>
              <a:t>to complete an </a:t>
            </a:r>
            <a:r>
              <a:rPr lang="en-US" altLang="en-US" sz="3200" dirty="0" smtClean="0"/>
              <a:t>evaluation and did not comply</a:t>
            </a:r>
            <a:endParaRPr lang="en-US" altLang="en-US" sz="3200" dirty="0"/>
          </a:p>
        </p:txBody>
      </p:sp>
    </p:spTree>
    <p:extLst>
      <p:ext uri="{BB962C8B-B14F-4D97-AF65-F5344CB8AC3E}">
        <p14:creationId xmlns:p14="http://schemas.microsoft.com/office/powerpoint/2010/main" val="2026242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4274" name="Title 1"/>
          <p:cNvSpPr>
            <a:spLocks noGrp="1"/>
          </p:cNvSpPr>
          <p:nvPr>
            <p:ph type="title"/>
          </p:nvPr>
        </p:nvSpPr>
        <p:spPr>
          <a:xfrm>
            <a:off x="1827212" y="65883"/>
            <a:ext cx="8229600" cy="639762"/>
          </a:xfrm>
        </p:spPr>
        <p:txBody>
          <a:bodyPr>
            <a:noAutofit/>
          </a:bodyPr>
          <a:lstStyle/>
          <a:p>
            <a:pPr algn="ctr"/>
            <a:r>
              <a:rPr lang="en-US" altLang="en-US" sz="3200" dirty="0">
                <a:solidFill>
                  <a:srgbClr val="FF0000"/>
                </a:solidFill>
              </a:rPr>
              <a:t>Notice of Noncompliance of Court Order</a:t>
            </a:r>
          </a:p>
        </p:txBody>
      </p:sp>
      <p:pic>
        <p:nvPicPr>
          <p:cNvPr id="54275" name="Content Placeholder 3" descr="MIP Non-Compliance Form DR 2571e (2)0001.tif"/>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960563" y="762000"/>
            <a:ext cx="8532443" cy="6096000"/>
          </a:xfrm>
        </p:spPr>
      </p:pic>
      <p:sp>
        <p:nvSpPr>
          <p:cNvPr id="54276" name="TextBox 5"/>
          <p:cNvSpPr txBox="1">
            <a:spLocks noChangeArrowheads="1"/>
          </p:cNvSpPr>
          <p:nvPr/>
        </p:nvSpPr>
        <p:spPr bwMode="auto">
          <a:xfrm>
            <a:off x="4113212" y="6019801"/>
            <a:ext cx="4724400" cy="46196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b="1" i="1" dirty="0"/>
              <a:t>Complete and Mail to DMV</a:t>
            </a:r>
          </a:p>
        </p:txBody>
      </p:sp>
    </p:spTree>
    <p:extLst>
      <p:ext uri="{BB962C8B-B14F-4D97-AF65-F5344CB8AC3E}">
        <p14:creationId xmlns:p14="http://schemas.microsoft.com/office/powerpoint/2010/main" val="2937961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en-US" b="1" smtClean="0">
                <a:solidFill>
                  <a:srgbClr val="00B0F0"/>
                </a:solidFill>
              </a:rPr>
              <a:t>DESTRUCTION</a:t>
            </a:r>
            <a:endParaRPr lang="en-US" altLang="en-US" smtClean="0"/>
          </a:p>
        </p:txBody>
      </p:sp>
      <p:sp>
        <p:nvSpPr>
          <p:cNvPr id="25603" name="Content Placeholder 2"/>
          <p:cNvSpPr>
            <a:spLocks noGrp="1"/>
          </p:cNvSpPr>
          <p:nvPr>
            <p:ph idx="1"/>
          </p:nvPr>
        </p:nvSpPr>
        <p:spPr/>
        <p:txBody>
          <a:bodyPr/>
          <a:lstStyle/>
          <a:p>
            <a:r>
              <a:rPr lang="en-US" altLang="en-US" dirty="0" smtClean="0"/>
              <a:t>ALWAYS SHRED ANY DRIVING HISTORIES, TRANSCRIPTS, OR TICKET COPIES </a:t>
            </a:r>
          </a:p>
          <a:p>
            <a:pPr marL="231775" lvl="1" indent="0">
              <a:buNone/>
            </a:pPr>
            <a:r>
              <a:rPr lang="en-US" altLang="en-US" dirty="0" smtClean="0"/>
              <a:t/>
            </a:r>
            <a:br>
              <a:rPr lang="en-US" altLang="en-US" dirty="0" smtClean="0"/>
            </a:br>
            <a:endParaRPr lang="en-US" altLang="en-US" dirty="0" smtClean="0"/>
          </a:p>
        </p:txBody>
      </p:sp>
      <p:pic>
        <p:nvPicPr>
          <p:cNvPr id="25604" name="Picture 6" descr="C:\Documents and Settings\dennehyr\Local Settings\Temporary Internet Files\Content.IE5\S9XYTOXB\MC90003448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94213" y="3200400"/>
            <a:ext cx="3127375" cy="346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018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r>
              <a:rPr lang="en-US" altLang="en-US"/>
              <a:t>Questions about DMV Procedures</a:t>
            </a:r>
          </a:p>
        </p:txBody>
      </p:sp>
      <p:sp>
        <p:nvSpPr>
          <p:cNvPr id="55299" name="Rectangle 3"/>
          <p:cNvSpPr>
            <a:spLocks noGrp="1" noChangeArrowheads="1"/>
          </p:cNvSpPr>
          <p:nvPr>
            <p:ph idx="1"/>
          </p:nvPr>
        </p:nvSpPr>
        <p:spPr/>
        <p:txBody>
          <a:bodyPr/>
          <a:lstStyle/>
          <a:p>
            <a:pPr eaLnBrk="1" hangingPunct="1"/>
            <a:r>
              <a:rPr lang="en-US" altLang="en-US" dirty="0" smtClean="0"/>
              <a:t>If you have questions about DMV procedures, don’t hesitate to call clerks at other courts, use the list serve or contact DMV directly.  </a:t>
            </a:r>
          </a:p>
          <a:p>
            <a:pPr eaLnBrk="1" hangingPunct="1"/>
            <a:endParaRPr lang="en-US" altLang="en-US" dirty="0"/>
          </a:p>
          <a:p>
            <a:pPr eaLnBrk="1" hangingPunct="1"/>
            <a:r>
              <a:rPr lang="en-US" altLang="en-US" dirty="0" smtClean="0"/>
              <a:t>A list of DMV contacts and their telephone numbers is provided with the handouts.</a:t>
            </a:r>
          </a:p>
        </p:txBody>
      </p:sp>
    </p:spTree>
    <p:extLst>
      <p:ext uri="{BB962C8B-B14F-4D97-AF65-F5344CB8AC3E}">
        <p14:creationId xmlns:p14="http://schemas.microsoft.com/office/powerpoint/2010/main" val="2766309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Blue atom design templat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a:defPPr>
      </a:lstStyle>
      <a:style>
        <a:lnRef idx="3">
          <a:schemeClr val="lt1"/>
        </a:lnRef>
        <a:fillRef idx="1">
          <a:schemeClr val="accent5"/>
        </a:fillRef>
        <a:effectRef idx="1">
          <a:schemeClr val="accent5"/>
        </a:effectRef>
        <a:fontRef idx="minor">
          <a:schemeClr val="lt1"/>
        </a:fontRef>
      </a:style>
    </a:spDef>
    <a:lnDef>
      <a:spPr>
        <a:ln>
          <a:solidFill>
            <a:schemeClr val="accent5"/>
          </a:solidFill>
        </a:ln>
      </a:spPr>
      <a:bodyPr/>
      <a:lstStyle/>
      <a:style>
        <a:lnRef idx="1">
          <a:schemeClr val="accent1"/>
        </a:lnRef>
        <a:fillRef idx="0">
          <a:schemeClr val="accent1"/>
        </a:fillRef>
        <a:effectRef idx="0">
          <a:schemeClr val="accent1"/>
        </a:effectRef>
        <a:fontRef idx="minor">
          <a:schemeClr val="tx1"/>
        </a:fontRef>
      </a:style>
    </a:lnDef>
    <a:txDef>
      <a:spPr>
        <a:noFill/>
        <a:ln>
          <a:solidFill>
            <a:schemeClr val="bg2"/>
          </a:solidFill>
        </a:ln>
      </a:spPr>
      <a:bodyPr wrap="square" rtlCol="0" anchor="ctr" anchorCtr="1">
        <a:spAutoFit/>
      </a:bodyPr>
      <a:lstStyle>
        <a:defPPr>
          <a:defRPr dirty="0" smtClean="0"/>
        </a:defPPr>
      </a:lstStyle>
    </a:txDef>
  </a:objectDefaults>
  <a:extraClrSchemeLst/>
  <a:extLst>
    <a:ext uri="{05A4C25C-085E-4340-85A3-A5531E510DB2}">
      <thm15:themeFamily xmlns:thm15="http://schemas.microsoft.com/office/thememl/2012/main" xmlns="" name="Blue atom design template" id="{88D99BA8-EA61-49B7-A82C-02C934D1545A}" vid="{E9C00F38-7B18-4192-A9FF-2047DACB0129}"/>
    </a:ext>
  </a:extLst>
</a:theme>
</file>

<file path=ppt/theme/theme2.xml><?xml version="1.0" encoding="utf-8"?>
<a:theme xmlns:a="http://schemas.openxmlformats.org/drawingml/2006/main" name="Office Them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7DCB4D22-CC71-4301-BDD0-992E9D528F8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Blue atom design slides</Template>
  <TotalTime>0</TotalTime>
  <Words>2338</Words>
  <Application>Microsoft Office PowerPoint</Application>
  <PresentationFormat>Custom</PresentationFormat>
  <Paragraphs>357</Paragraphs>
  <Slides>62</Slides>
  <Notes>60</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62</vt:i4>
      </vt:variant>
    </vt:vector>
  </HeadingPairs>
  <TitlesOfParts>
    <vt:vector size="65" baseType="lpstr">
      <vt:lpstr>Blue atom design template</vt:lpstr>
      <vt:lpstr>Acrobat Document</vt:lpstr>
      <vt:lpstr>Document</vt:lpstr>
      <vt:lpstr>CAMCA</vt:lpstr>
      <vt:lpstr>DMV COURT WEBSITE</vt:lpstr>
      <vt:lpstr>PowerPoint Presentation</vt:lpstr>
      <vt:lpstr>DMV PUBLIC WEBSITE </vt:lpstr>
      <vt:lpstr>PowerPoint Presentation</vt:lpstr>
      <vt:lpstr>WHAT YOU NEED TO KNOW  BEFORE WE BEGIN</vt:lpstr>
      <vt:lpstr>WHAT IS AN OJ/W AND WHAT IS A DEFAULT JUDGMENT?</vt:lpstr>
      <vt:lpstr>OUTSTANDING JUDGMENT/WARRANT</vt:lpstr>
      <vt:lpstr>PowerPoint Presentation</vt:lpstr>
      <vt:lpstr>OUTSTANDING JUDGMENT – NO WARRANT ISSUED</vt:lpstr>
      <vt:lpstr>OUTSTANDING JUDGMENT  AND WARRANT ISSUED</vt:lpstr>
      <vt:lpstr>OUTSTANDING JUDGMENT and WARRANT</vt:lpstr>
      <vt:lpstr>PowerPoint Presentation</vt:lpstr>
      <vt:lpstr>PowerPoint Presentation</vt:lpstr>
      <vt:lpstr>OJ/W’S WHICH CANNOT BE REPORTED  per CRS 42-4-1709 (7A)IV</vt:lpstr>
      <vt:lpstr>OJ/W SUBMITTAL PROCESS</vt:lpstr>
      <vt:lpstr>DMV PROCESS AFTER COURT SUBMITTAL</vt:lpstr>
      <vt:lpstr>OJ/W CLEARANCE PROCESS</vt:lpstr>
      <vt:lpstr>PowerPoint Presentation</vt:lpstr>
      <vt:lpstr>PowerPoint Presentation</vt:lpstr>
      <vt:lpstr>DEFAULT JUDGMENTS</vt:lpstr>
      <vt:lpstr>PowerPoint Presentation</vt:lpstr>
      <vt:lpstr>DEFAULT JUDGMENT – UNPAID REFEREE      </vt:lpstr>
      <vt:lpstr>DEFAULT JUDGMENT  </vt:lpstr>
      <vt:lpstr>PowerPoint Presentation</vt:lpstr>
      <vt:lpstr>DEFAULT JUDGMENT SUBMITTAL PROCESS</vt:lpstr>
      <vt:lpstr>PowerPoint Presentation</vt:lpstr>
      <vt:lpstr>DEFAULT JUDGMENT PAID</vt:lpstr>
      <vt:lpstr>PowerPoint Presentation</vt:lpstr>
      <vt:lpstr>PowerPoint Presentation</vt:lpstr>
      <vt:lpstr>DMV RULES FOR DEFAULT JUDGMENTS</vt:lpstr>
      <vt:lpstr>CRS –OJ/W</vt:lpstr>
      <vt:lpstr>QUARTERLY PAYMENTS FOR FEES COLLECTED ON OJ/W’S &amp; DEFAULTS</vt:lpstr>
      <vt:lpstr>PowerPoint Presentation</vt:lpstr>
      <vt:lpstr>PowerPoint Presentation</vt:lpstr>
      <vt:lpstr>  CORRECTING OJ/W or DEFAULT JUDGMENT ERRORS </vt:lpstr>
      <vt:lpstr>    THIS PORTION IS COMPLETED, LETS TAKE A BREAK!!</vt:lpstr>
      <vt:lpstr>SUSPENSION</vt:lpstr>
      <vt:lpstr>PowerPoint Presentation</vt:lpstr>
      <vt:lpstr>REVOCATION</vt:lpstr>
      <vt:lpstr>CANCEL &amp; DENY </vt:lpstr>
      <vt:lpstr>PowerPoint Presentation</vt:lpstr>
      <vt:lpstr>FAST FACT</vt:lpstr>
      <vt:lpstr>WHAT IS REPORTED TO DMV</vt:lpstr>
      <vt:lpstr>CONVICTIONS/TRANSCRIPTS</vt:lpstr>
      <vt:lpstr>PowerPoint Presentation</vt:lpstr>
      <vt:lpstr>AMENDED TRANSCRIPT</vt:lpstr>
      <vt:lpstr>PowerPoint Presentation</vt:lpstr>
      <vt:lpstr>DMV RECORDS</vt:lpstr>
      <vt:lpstr>NON-RESIDENT VIOLATORS COMPACT - NRVC</vt:lpstr>
      <vt:lpstr>PowerPoint Presentation</vt:lpstr>
      <vt:lpstr>NRVC PROCEDURE</vt:lpstr>
      <vt:lpstr>PowerPoint Presentation</vt:lpstr>
      <vt:lpstr>PowerPoint Presentation</vt:lpstr>
      <vt:lpstr>COLORADO NRVC PROCESS</vt:lpstr>
      <vt:lpstr>PowerPoint Presentation</vt:lpstr>
      <vt:lpstr>PowerPoint Presentation</vt:lpstr>
      <vt:lpstr>UNDERAGE ALCOHOL CONSUMPTION/POSSESSION </vt:lpstr>
      <vt:lpstr>NOTICE OF NONCOMPLIANCE OF COURT-ORDER </vt:lpstr>
      <vt:lpstr>Notice of Noncompliance of Court Order</vt:lpstr>
      <vt:lpstr>DESTRUCTION</vt:lpstr>
      <vt:lpstr>Questions about DMV Procedures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2015-06-02T00:26:44Z</dcterms:created>
  <dcterms:modified xsi:type="dcterms:W3CDTF">2016-03-31T17:03:26Z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TC034606369991</vt:lpwstr>
  </property>
</Properties>
</file>