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2" r:id="rId7"/>
    <p:sldId id="261" r:id="rId8"/>
    <p:sldId id="264" r:id="rId9"/>
    <p:sldId id="266" r:id="rId10"/>
    <p:sldId id="265" r:id="rId11"/>
    <p:sldId id="268" r:id="rId12"/>
    <p:sldId id="267" r:id="rId13"/>
    <p:sldId id="25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5BB54-C44F-4D97-B0C6-44F22F9A6192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AEA47-3314-40AA-8681-7BE359B939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9E79D-D6EE-4893-945B-3F49AB0ADEC2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75C68-891E-44E8-82BA-F27C62A0C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B67E9-74F1-4922-941D-F4A0E0111A4F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1F7AF-4A44-4874-AF78-86760A140B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4C8E7-31DC-409A-BCAF-565AC78172EE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D0537-89BD-4119-B020-B0D0D3B09F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65928-CB2D-4949-9B2D-B99680E7AC9E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3F80C-9960-4563-8D37-2FF6DD4AEE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EEFB0-0DA7-4BBF-89C4-5764C1A787D5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CF35C-066B-4B9F-90D2-224E4D4419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ED908-67E1-430A-B5C3-779BD3DFA855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B6A17-049F-4D30-9627-533BC55BC1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22AB8-F134-4FF9-AB30-4AE10BCB89D2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1A26A-57BB-4FF6-80A6-34BCC8A55F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E251-3E28-4CB9-A24E-776803BAF2BC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65E85-AD3A-40B1-80D3-C41218EC19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15E3D-16AB-401E-86E5-DFCBADDB53FF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389A0-8051-4DD0-A2FF-631029608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FA67C-63F8-48EF-9708-C44053F91442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7D84C-8432-474E-9E76-1A9543AB64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FA068D-767C-40AC-94E3-203BFFF22AC9}" type="datetimeFigureOut">
              <a:rPr lang="en-US"/>
              <a:pPr>
                <a:defRPr/>
              </a:pPr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F89414D3-56DF-4530-BF20-3D352DFB96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gcrmarketing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ample.gcrmarketing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hyperlink" Target="http://0475.asp/?memberid=29395&amp;code=2&amp;popup=1&amp;contentpage=3" TargetMode="External"/><Relationship Id="rId4" Type="http://schemas.openxmlformats.org/officeDocument/2006/relationships/hyperlink" Target="http://www.gcrmarketing.com/sections/company/17/home/tutorials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inbase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blockchain.info/" TargetMode="External"/><Relationship Id="rId4" Type="http://schemas.openxmlformats.org/officeDocument/2006/relationships/hyperlink" Target="https://www.kraken.com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  <p:pic>
        <p:nvPicPr>
          <p:cNvPr id="2052" name="Picture 2" descr="C:\Users\linda\Desktop\NEW THEME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219200" y="4419600"/>
            <a:ext cx="66294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45073" y="4419600"/>
            <a:ext cx="337765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FAST START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print"/>
          <a:srcRect b="4843"/>
          <a:stretch>
            <a:fillRect/>
          </a:stretch>
        </p:blipFill>
        <p:spPr bwMode="auto">
          <a:xfrm>
            <a:off x="1219200" y="990600"/>
            <a:ext cx="7391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ight Arrow 1"/>
          <p:cNvSpPr/>
          <p:nvPr/>
        </p:nvSpPr>
        <p:spPr>
          <a:xfrm rot="3858385">
            <a:off x="5486400" y="381000"/>
            <a:ext cx="979488" cy="48418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1219200" y="5353050"/>
            <a:ext cx="74374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>
                <a:latin typeface="Arial Black" pitchFamily="34" charset="0"/>
              </a:rPr>
              <a:t>Click the sign up tab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0800" y="236538"/>
            <a:ext cx="269557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Getting Started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1"/>
          <p:cNvSpPr>
            <a:spLocks noChangeArrowheads="1"/>
          </p:cNvSpPr>
          <p:nvPr/>
        </p:nvSpPr>
        <p:spPr bwMode="auto">
          <a:xfrm>
            <a:off x="304800" y="4419600"/>
            <a:ext cx="822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/>
              <a:t>This is VERY important!  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Select your desired </a:t>
            </a:r>
            <a:r>
              <a:rPr lang="en-US" altLang="en-US" dirty="0"/>
              <a:t>enrollment package </a:t>
            </a:r>
            <a:r>
              <a:rPr lang="en-US" altLang="en-US" dirty="0" smtClean="0"/>
              <a:t>and </a:t>
            </a:r>
            <a:r>
              <a:rPr lang="en-US" altLang="en-US" dirty="0"/>
              <a:t>on the inside you can select your monthly.  GCR will never deduct money from </a:t>
            </a:r>
            <a:r>
              <a:rPr lang="en-US" altLang="en-US" dirty="0" smtClean="0"/>
              <a:t>your </a:t>
            </a:r>
            <a:r>
              <a:rPr lang="en-US" altLang="en-US" dirty="0"/>
              <a:t>accounts, because there is no </a:t>
            </a:r>
            <a:r>
              <a:rPr lang="en-US" altLang="en-US" dirty="0" smtClean="0"/>
              <a:t>bank account information or credit </a:t>
            </a:r>
            <a:r>
              <a:rPr lang="en-US" altLang="en-US" dirty="0"/>
              <a:t>card on file. </a:t>
            </a:r>
            <a:r>
              <a:rPr lang="en-US" altLang="en-US" dirty="0" smtClean="0"/>
              <a:t> Your package can be adjusted higher or lower each month. You select what fits you best.  If </a:t>
            </a:r>
            <a:r>
              <a:rPr lang="en-US" altLang="en-US" dirty="0"/>
              <a:t>you choose not to mine for a month, you do not lose your coins; your mined coins will be yours for forever.</a:t>
            </a: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047750"/>
            <a:ext cx="59436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ight Arrow 2"/>
          <p:cNvSpPr/>
          <p:nvPr/>
        </p:nvSpPr>
        <p:spPr>
          <a:xfrm rot="3639980">
            <a:off x="4304507" y="683419"/>
            <a:ext cx="979487" cy="4857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265113"/>
            <a:ext cx="39624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Selecting Your Package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1"/>
          <p:cNvSpPr txBox="1">
            <a:spLocks noChangeArrowheads="1"/>
          </p:cNvSpPr>
          <p:nvPr/>
        </p:nvSpPr>
        <p:spPr bwMode="auto">
          <a:xfrm>
            <a:off x="457200" y="4924425"/>
            <a:ext cx="7924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dirty="0"/>
              <a:t>You must sign up by using a referral link, or you will see the message above.  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You </a:t>
            </a:r>
            <a:r>
              <a:rPr lang="en-US" altLang="en-US" dirty="0"/>
              <a:t>can not sign up directly with the company.  Your link will look like this Http://YOURUSERID.GCRMarketing .com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print"/>
          <a:srcRect b="75783"/>
          <a:stretch>
            <a:fillRect/>
          </a:stretch>
        </p:blipFill>
        <p:spPr bwMode="auto">
          <a:xfrm>
            <a:off x="411163" y="1295400"/>
            <a:ext cx="8275637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708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1009650" y="5638800"/>
            <a:ext cx="708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/>
              <a:t>Review and click the box to continue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print"/>
          <a:srcRect b="39316"/>
          <a:stretch>
            <a:fillRect/>
          </a:stretch>
        </p:blipFill>
        <p:spPr bwMode="auto">
          <a:xfrm>
            <a:off x="1600200" y="2011363"/>
            <a:ext cx="59436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838200" y="4191000"/>
            <a:ext cx="76962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dirty="0"/>
              <a:t>Fill in your information.</a:t>
            </a:r>
          </a:p>
          <a:p>
            <a:pPr algn="ctr" eaLnBrk="1" hangingPunct="1"/>
            <a:r>
              <a:rPr lang="en-US" altLang="en-US" dirty="0"/>
              <a:t>You are only allowed 1 account per person;</a:t>
            </a:r>
          </a:p>
          <a:p>
            <a:pPr algn="ctr" eaLnBrk="1" hangingPunct="1"/>
            <a:r>
              <a:rPr lang="en-US" altLang="en-US" dirty="0"/>
              <a:t>No stacking allowed!</a:t>
            </a:r>
          </a:p>
          <a:p>
            <a:pPr algn="ctr" eaLnBrk="1" hangingPunct="1"/>
            <a:endParaRPr lang="en-US" altLang="en-US" dirty="0"/>
          </a:p>
          <a:p>
            <a:pPr algn="ctr" eaLnBrk="1" hangingPunct="1"/>
            <a:r>
              <a:rPr lang="en-US" altLang="en-US" dirty="0"/>
              <a:t>Once enrollment information has been entered, you will not be able </a:t>
            </a:r>
            <a:endParaRPr lang="en-US" altLang="en-US" dirty="0" smtClean="0"/>
          </a:p>
          <a:p>
            <a:pPr algn="ctr" eaLnBrk="1" hangingPunct="1"/>
            <a:r>
              <a:rPr lang="en-US" altLang="en-US" dirty="0" smtClean="0"/>
              <a:t>to </a:t>
            </a:r>
            <a:r>
              <a:rPr lang="en-US" altLang="en-US" dirty="0"/>
              <a:t>change your User ID; it does not change throughout the system.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228600"/>
            <a:ext cx="5791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Completing Enrollment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 b="46153"/>
          <a:stretch>
            <a:fillRect/>
          </a:stretch>
        </p:blipFill>
        <p:spPr bwMode="auto">
          <a:xfrm>
            <a:off x="1295400" y="1295400"/>
            <a:ext cx="6248400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1295400" y="4572000"/>
            <a:ext cx="6248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dirty="0"/>
              <a:t>Here you select the enrollment package.</a:t>
            </a:r>
          </a:p>
          <a:p>
            <a:pPr eaLnBrk="1" hangingPunct="1"/>
            <a:r>
              <a:rPr lang="en-US" altLang="en-US" dirty="0"/>
              <a:t>To bypass the </a:t>
            </a:r>
            <a:r>
              <a:rPr lang="en-US" altLang="en-US" dirty="0" smtClean="0"/>
              <a:t>payment, </a:t>
            </a:r>
            <a:r>
              <a:rPr lang="en-US" altLang="en-US" dirty="0"/>
              <a:t>select the free package and upgrade on the inside.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9800" y="228600"/>
            <a:ext cx="4876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Selecting Enrollment Package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 t="2721" b="34473"/>
          <a:stretch>
            <a:fillRect/>
          </a:stretch>
        </p:blipFill>
        <p:spPr bwMode="auto">
          <a:xfrm>
            <a:off x="0" y="1371600"/>
            <a:ext cx="914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438400" y="223838"/>
            <a:ext cx="36274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Paying for your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0" y="896938"/>
            <a:ext cx="8905875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altLang="en-US" sz="1600" dirty="0"/>
          </a:p>
          <a:p>
            <a:pPr eaLnBrk="1" hangingPunct="1"/>
            <a:r>
              <a:rPr lang="en-US" altLang="en-US" sz="1600" dirty="0"/>
              <a:t>#1</a:t>
            </a:r>
            <a:r>
              <a:rPr lang="en-US" altLang="en-US" sz="2000" dirty="0"/>
              <a:t> </a:t>
            </a:r>
            <a:r>
              <a:rPr lang="en-US" altLang="en-US" sz="1600" dirty="0"/>
              <a:t>-</a:t>
            </a:r>
            <a:r>
              <a:rPr lang="en-US" altLang="en-US" sz="2000" dirty="0"/>
              <a:t> </a:t>
            </a:r>
            <a:r>
              <a:rPr lang="en-US" altLang="en-US" sz="1600" b="1" dirty="0"/>
              <a:t>Solid Trust </a:t>
            </a:r>
            <a:r>
              <a:rPr lang="en-US" altLang="en-US" sz="1600" b="1" dirty="0" smtClean="0"/>
              <a:t>Pay </a:t>
            </a:r>
            <a:r>
              <a:rPr lang="en-US" altLang="en-US" sz="1400" dirty="0" smtClean="0"/>
              <a:t>is an online payment processor where you may use </a:t>
            </a:r>
            <a:r>
              <a:rPr lang="en-US" altLang="en-US" sz="1400" dirty="0"/>
              <a:t>your credit </a:t>
            </a:r>
            <a:r>
              <a:rPr lang="en-US" altLang="en-US" sz="1400" dirty="0" smtClean="0"/>
              <a:t>cards.  </a:t>
            </a:r>
            <a:r>
              <a:rPr lang="en-US" altLang="en-US" sz="1400" dirty="0"/>
              <a:t>It is subject to a fee.</a:t>
            </a:r>
          </a:p>
          <a:p>
            <a:pPr eaLnBrk="1" hangingPunct="1"/>
            <a:r>
              <a:rPr lang="en-US" altLang="en-US" sz="1400" dirty="0"/>
              <a:t>You do not need </a:t>
            </a:r>
            <a:r>
              <a:rPr lang="en-US" altLang="en-US" sz="1400" dirty="0" smtClean="0"/>
              <a:t>to have an </a:t>
            </a:r>
            <a:r>
              <a:rPr lang="en-US" altLang="en-US" sz="1400" dirty="0"/>
              <a:t>STP account to do this.  It can take up to 72 </a:t>
            </a:r>
            <a:r>
              <a:rPr lang="en-US" altLang="en-US" sz="1400" dirty="0" smtClean="0"/>
              <a:t>hours </a:t>
            </a:r>
            <a:r>
              <a:rPr lang="en-US" altLang="en-US" sz="1400" dirty="0"/>
              <a:t>to be approved.  To rush approval, call STP customer support to verify it was you that made the purchase.  </a:t>
            </a:r>
            <a:r>
              <a:rPr lang="en-US" altLang="en-US" sz="1400" dirty="0" smtClean="0"/>
              <a:t>You might </a:t>
            </a:r>
            <a:r>
              <a:rPr lang="en-US" altLang="en-US" sz="1400" dirty="0"/>
              <a:t>even have to call your bank </a:t>
            </a:r>
            <a:r>
              <a:rPr lang="en-US" altLang="en-US" sz="1400" dirty="0" smtClean="0"/>
              <a:t>to approve an international </a:t>
            </a:r>
            <a:r>
              <a:rPr lang="en-US" altLang="en-US" sz="1400" dirty="0"/>
              <a:t>transaction</a:t>
            </a:r>
            <a:r>
              <a:rPr lang="en-US" altLang="en-US" sz="1400" dirty="0" smtClean="0"/>
              <a:t>.  https</a:t>
            </a:r>
            <a:r>
              <a:rPr lang="en-US" altLang="en-US" sz="1400" dirty="0"/>
              <a:t>://www.solidtrustpay.com/ </a:t>
            </a:r>
          </a:p>
          <a:p>
            <a:pPr eaLnBrk="1" hangingPunct="1"/>
            <a:endParaRPr lang="en-US" altLang="en-US" sz="1400" dirty="0"/>
          </a:p>
          <a:p>
            <a:pPr eaLnBrk="1" hangingPunct="1"/>
            <a:r>
              <a:rPr lang="en-US" altLang="en-US" sz="1600" dirty="0"/>
              <a:t>#2 – </a:t>
            </a:r>
            <a:r>
              <a:rPr lang="en-US" altLang="en-US" sz="1600" b="1" dirty="0" err="1"/>
              <a:t>Bitcoin</a:t>
            </a:r>
            <a:r>
              <a:rPr lang="en-US" altLang="en-US" sz="1600" dirty="0"/>
              <a:t> </a:t>
            </a:r>
          </a:p>
          <a:p>
            <a:pPr eaLnBrk="1" hangingPunct="1"/>
            <a:r>
              <a:rPr lang="en-US" altLang="en-US" sz="1400" dirty="0"/>
              <a:t>You can pay with </a:t>
            </a:r>
            <a:r>
              <a:rPr lang="en-US" altLang="en-US" sz="1400" dirty="0" err="1" smtClean="0"/>
              <a:t>Bitcoin</a:t>
            </a:r>
            <a:r>
              <a:rPr lang="en-US" altLang="en-US" sz="1400" dirty="0" smtClean="0"/>
              <a:t> </a:t>
            </a:r>
            <a:r>
              <a:rPr lang="en-US" altLang="en-US" sz="1400" dirty="0"/>
              <a:t>if you have a wallet.  On the next page, we will show you how to set up an account.</a:t>
            </a:r>
          </a:p>
          <a:p>
            <a:pPr eaLnBrk="1" hangingPunct="1"/>
            <a:endParaRPr lang="en-US" altLang="en-US" sz="1400" dirty="0"/>
          </a:p>
          <a:p>
            <a:pPr eaLnBrk="1" hangingPunct="1"/>
            <a:r>
              <a:rPr lang="en-US" altLang="en-US" sz="1600" dirty="0"/>
              <a:t>#3 - </a:t>
            </a:r>
            <a:r>
              <a:rPr lang="en-US" altLang="en-US" sz="1600" b="1" dirty="0"/>
              <a:t>Global Currency Reserve</a:t>
            </a:r>
          </a:p>
          <a:p>
            <a:pPr eaLnBrk="1" hangingPunct="1"/>
            <a:r>
              <a:rPr lang="en-US" altLang="en-US" sz="1400" dirty="0"/>
              <a:t>New funding information:</a:t>
            </a:r>
          </a:p>
          <a:p>
            <a:pPr eaLnBrk="1" hangingPunct="1"/>
            <a:endParaRPr lang="en-US" altLang="en-US" sz="1400" dirty="0"/>
          </a:p>
          <a:p>
            <a:pPr eaLnBrk="1" hangingPunct="1"/>
            <a:r>
              <a:rPr lang="en-US" altLang="en-US" sz="1400" dirty="0"/>
              <a:t>You can send snail mail or overnight </a:t>
            </a:r>
            <a:r>
              <a:rPr lang="en-US" altLang="en-US" sz="1400" dirty="0" smtClean="0"/>
              <a:t>delivery to </a:t>
            </a:r>
            <a:r>
              <a:rPr lang="en-US" altLang="en-US" sz="1400" dirty="0"/>
              <a:t>the corporate office.</a:t>
            </a:r>
          </a:p>
          <a:p>
            <a:pPr eaLnBrk="1" hangingPunct="1"/>
            <a:r>
              <a:rPr lang="en-US" altLang="en-US" sz="1400" dirty="0"/>
              <a:t>Must be a certified check or money order.  No Personal checks!</a:t>
            </a:r>
          </a:p>
          <a:p>
            <a:pPr eaLnBrk="1" hangingPunct="1"/>
            <a:r>
              <a:rPr lang="en-US" altLang="en-US" sz="1400" dirty="0"/>
              <a:t>Send to: Global Currency Reserve                                                                                                                                                            1400 Preston Road, Suite 400, Plano, TX 75093</a:t>
            </a:r>
          </a:p>
          <a:p>
            <a:pPr eaLnBrk="1" hangingPunct="1"/>
            <a:r>
              <a:rPr lang="en-US" altLang="en-US" sz="1400" dirty="0"/>
              <a:t>Please Include your full name, User ID and Rep number on the check memo.</a:t>
            </a:r>
          </a:p>
          <a:p>
            <a:pPr eaLnBrk="1" hangingPunct="1"/>
            <a:r>
              <a:rPr lang="en-US" altLang="en-US" sz="1400" dirty="0"/>
              <a:t>Also send a backup email with the same information to Finance@gcrmarketing.com</a:t>
            </a:r>
          </a:p>
          <a:p>
            <a:pPr eaLnBrk="1" hangingPunct="1"/>
            <a:r>
              <a:rPr lang="en-US" altLang="en-US" sz="1400" dirty="0"/>
              <a:t>Your </a:t>
            </a:r>
            <a:r>
              <a:rPr lang="en-US" altLang="en-US" sz="1400" dirty="0" smtClean="0"/>
              <a:t>accounts </a:t>
            </a:r>
            <a:r>
              <a:rPr lang="en-US" altLang="en-US" sz="1400" dirty="0" err="1"/>
              <a:t>ewallet</a:t>
            </a:r>
            <a:r>
              <a:rPr lang="en-US" altLang="en-US" sz="1400" dirty="0"/>
              <a:t> will be credited once the check is </a:t>
            </a:r>
            <a:r>
              <a:rPr lang="en-US" altLang="en-US" sz="1400" dirty="0" smtClean="0"/>
              <a:t>received M-F.  Please consider delays for holidays </a:t>
            </a:r>
            <a:r>
              <a:rPr lang="en-US" altLang="en-US" sz="1400" dirty="0"/>
              <a:t>and weekends.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187325"/>
            <a:ext cx="42291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cap="all" dirty="0">
                <a:solidFill>
                  <a:schemeClr val="bg1"/>
                </a:solidFill>
                <a:cs typeface="Arial" pitchFamily="34" charset="0"/>
              </a:rPr>
              <a:t>Method of Payments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 b="51826"/>
          <a:stretch>
            <a:fillRect/>
          </a:stretch>
        </p:blipFill>
        <p:spPr bwMode="auto">
          <a:xfrm>
            <a:off x="381000" y="914400"/>
            <a:ext cx="8077200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1"/>
          <p:cNvSpPr txBox="1">
            <a:spLocks noChangeArrowheads="1"/>
          </p:cNvSpPr>
          <p:nvPr/>
        </p:nvSpPr>
        <p:spPr bwMode="auto">
          <a:xfrm>
            <a:off x="1447800" y="2779713"/>
            <a:ext cx="7010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Once completed, your information will show, which means you are also in the system.  Very important - You will not be placed in the matrix until you upgrade.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You will receive a Welcome Letter with your information and your Sponsor will receive an email letting he/she know that you signed up.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Now go to </a:t>
            </a:r>
            <a:r>
              <a:rPr lang="en-US" altLang="en-US">
                <a:hlinkClick r:id="rId4"/>
              </a:rPr>
              <a:t>www.GCRMarketing.com</a:t>
            </a:r>
            <a:r>
              <a:rPr lang="en-US" altLang="en-US"/>
              <a:t> and log into your back office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0638" y="227013"/>
            <a:ext cx="40227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Completed Enrollment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219200" y="2171700"/>
          <a:ext cx="6629400" cy="3932241"/>
        </p:xfrm>
        <a:graphic>
          <a:graphicData uri="http://schemas.openxmlformats.org/drawingml/2006/table">
            <a:tbl>
              <a:tblPr/>
              <a:tblGrid>
                <a:gridCol w="6629400"/>
              </a:tblGrid>
              <a:tr h="137189">
                <a:tc>
                  <a:txBody>
                    <a:bodyPr/>
                    <a:lstStyle/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89">
                <a:tc>
                  <a:txBody>
                    <a:bodyPr/>
                    <a:lstStyle/>
                    <a:p>
                      <a:pPr algn="l"/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89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Hi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 Linda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Helin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148">
                <a:tc>
                  <a:txBody>
                    <a:bodyPr/>
                    <a:lstStyle/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89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Your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Logon is:  sample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89">
                <a:tc>
                  <a:txBody>
                    <a:bodyPr/>
                    <a:lstStyle/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89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Your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Password is:  password1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89">
                <a:tc>
                  <a:txBody>
                    <a:bodyPr/>
                    <a:lstStyle/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770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Thank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you for becoming a Dealer with GCR Marketing. You can login to your account and start building your business with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the</a:t>
                      </a: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Logon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and Password specified above.</a:t>
                      </a: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</a:t>
                      </a: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Referral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Link: </a:t>
                      </a:r>
                      <a:r>
                        <a:rPr lang="en-US" sz="900" dirty="0">
                          <a:solidFill>
                            <a:srgbClr val="1155CC"/>
                          </a:solidFill>
                          <a:effectLst/>
                          <a:latin typeface="Helvetica"/>
                          <a:hlinkClick r:id="rId3"/>
                        </a:rPr>
                        <a:t>sample.GCRMarketing.com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>
                          <a:solidFill>
                            <a:srgbClr val="1155CC"/>
                          </a:solidFill>
                          <a:effectLst/>
                          <a:latin typeface="Helvetica"/>
                          <a:hlinkClick r:id="rId3"/>
                        </a:rPr>
                        <a:t/>
                      </a:r>
                      <a:br>
                        <a:rPr lang="en-US" sz="900" dirty="0">
                          <a:solidFill>
                            <a:srgbClr val="1155CC"/>
                          </a:solidFill>
                          <a:effectLst/>
                          <a:latin typeface="Helvetica"/>
                          <a:hlinkClick r:id="rId3"/>
                        </a:rPr>
                      </a:b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 STEP 1: SETUP Your Bitcoin Wallet!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/>
                      </a:r>
                      <a:b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</a:b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</a:t>
                      </a:r>
                      <a:r>
                        <a:rPr lang="en-US" sz="900" b="1" dirty="0" smtClean="0">
                          <a:solidFill>
                            <a:srgbClr val="1155CC"/>
                          </a:solidFill>
                          <a:effectLst/>
                          <a:latin typeface="Helvetica"/>
                          <a:hlinkClick r:id="rId4"/>
                        </a:rPr>
                        <a:t>Click </a:t>
                      </a:r>
                      <a:r>
                        <a:rPr lang="en-US" sz="900" b="1" dirty="0">
                          <a:solidFill>
                            <a:srgbClr val="1155CC"/>
                          </a:solidFill>
                          <a:effectLst/>
                          <a:latin typeface="Helvetica"/>
                          <a:hlinkClick r:id="rId4"/>
                        </a:rPr>
                        <a:t>Here to Learn How to Setup your Bitcoin Wallet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 so that you can make your payments to GCR Marketing to stay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qualified</a:t>
                      </a: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for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bonuses and start mining your own GCR Coins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.  Don't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forget to bookmark your referral link and give it to all your personal </a:t>
                      </a:r>
                      <a:endParaRPr lang="en-US" sz="900" dirty="0" smtClean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referrals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so they can also start leveraging technology to build wealth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.</a:t>
                      </a:r>
                    </a:p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Access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to the system requires both a Logon ID and a Password. You will need both the next time you access the system. We put </a:t>
                      </a:r>
                      <a:endParaRPr lang="en-US" sz="900" dirty="0" smtClean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a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lot of time, money and effort into building this dynamic system for you to help you reach your financial goals. We look forward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to</a:t>
                      </a: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seeing you succeed with this new powerful system at your fingertips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.</a:t>
                      </a:r>
                    </a:p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If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you need any further assistance, or feel you have received this message in error, please contact us directly. (Please do not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reply</a:t>
                      </a: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directly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to this email message).</a:t>
                      </a:r>
                    </a:p>
                    <a:p>
                      <a:pPr algn="l"/>
                      <a:endParaRPr lang="en-US" sz="900" dirty="0" smtClean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Thank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you again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,</a:t>
                      </a:r>
                    </a:p>
                    <a:p>
                      <a:pPr algn="l"/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  <a:p>
                      <a:pPr algn="l"/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 GCR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Marketing Team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301" name="Picture 2" descr="Financ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68450" y="20272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438400" y="228600"/>
            <a:ext cx="3886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Sample Welcome Letter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"/>
          <p:cNvPicPr>
            <a:picLocks noChangeAspect="1" noChangeArrowheads="1"/>
          </p:cNvPicPr>
          <p:nvPr/>
        </p:nvPicPr>
        <p:blipFill>
          <a:blip r:embed="rId3" cstate="print"/>
          <a:srcRect l="17986" t="5061" r="18044" b="4158"/>
          <a:stretch>
            <a:fillRect/>
          </a:stretch>
        </p:blipFill>
        <p:spPr bwMode="auto">
          <a:xfrm>
            <a:off x="1257300" y="914400"/>
            <a:ext cx="6629400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667000" y="227013"/>
            <a:ext cx="28194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Back Office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 l="23340" t="2309" r="20273" b="4004"/>
          <a:stretch>
            <a:fillRect/>
          </a:stretch>
        </p:blipFill>
        <p:spPr bwMode="auto">
          <a:xfrm>
            <a:off x="1981200" y="866775"/>
            <a:ext cx="4965700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201613" y="5594350"/>
            <a:ext cx="87046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/>
              <a:t>Please go to your profile and double check all </a:t>
            </a:r>
            <a:r>
              <a:rPr lang="en-US" altLang="en-US" dirty="0" smtClean="0"/>
              <a:t>your </a:t>
            </a:r>
            <a:r>
              <a:rPr lang="en-US" altLang="en-US" dirty="0"/>
              <a:t>information </a:t>
            </a:r>
            <a:r>
              <a:rPr lang="en-US" altLang="en-US" dirty="0" smtClean="0"/>
              <a:t>is </a:t>
            </a:r>
            <a:r>
              <a:rPr lang="en-US" altLang="en-US" dirty="0"/>
              <a:t>correct.</a:t>
            </a:r>
          </a:p>
          <a:p>
            <a:pPr eaLnBrk="1" hangingPunct="1"/>
            <a:r>
              <a:rPr lang="en-US" altLang="en-US" dirty="0"/>
              <a:t>Fill in the signature box </a:t>
            </a:r>
            <a:r>
              <a:rPr lang="en-US" altLang="en-US" dirty="0" smtClean="0"/>
              <a:t>at the bottom with </a:t>
            </a:r>
            <a:r>
              <a:rPr lang="en-US" altLang="en-US" dirty="0"/>
              <a:t>the information you want your prospects to see.</a:t>
            </a:r>
          </a:p>
        </p:txBody>
      </p:sp>
      <p:sp>
        <p:nvSpPr>
          <p:cNvPr id="3" name="Right Arrow 2"/>
          <p:cNvSpPr/>
          <p:nvPr/>
        </p:nvSpPr>
        <p:spPr>
          <a:xfrm rot="3625158">
            <a:off x="4839494" y="759619"/>
            <a:ext cx="979487" cy="4857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01613" y="249238"/>
            <a:ext cx="437038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cap="all" dirty="0">
                <a:solidFill>
                  <a:schemeClr val="bg1"/>
                </a:solidFill>
                <a:cs typeface="Arial" pitchFamily="34" charset="0"/>
              </a:rPr>
              <a:t>Checking Your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"/>
          <p:cNvPicPr>
            <a:picLocks noChangeAspect="1" noChangeArrowheads="1"/>
          </p:cNvPicPr>
          <p:nvPr/>
        </p:nvPicPr>
        <p:blipFill>
          <a:blip r:embed="rId3" cstate="print"/>
          <a:srcRect l="17986" t="5061" r="64047" b="57941"/>
          <a:stretch>
            <a:fillRect/>
          </a:stretch>
        </p:blipFill>
        <p:spPr bwMode="auto">
          <a:xfrm>
            <a:off x="327025" y="914400"/>
            <a:ext cx="186055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2514600" y="1295400"/>
            <a:ext cx="4329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My Dashboard is the hub of your back office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4" cstate="print"/>
          <a:srcRect t="42706"/>
          <a:stretch>
            <a:fillRect/>
          </a:stretch>
        </p:blipFill>
        <p:spPr bwMode="auto">
          <a:xfrm>
            <a:off x="3048000" y="2057400"/>
            <a:ext cx="5676900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Box 3"/>
          <p:cNvSpPr txBox="1">
            <a:spLocks noChangeArrowheads="1"/>
          </p:cNvSpPr>
          <p:nvPr/>
        </p:nvSpPr>
        <p:spPr bwMode="auto">
          <a:xfrm>
            <a:off x="457200" y="4337050"/>
            <a:ext cx="220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dirty="0"/>
              <a:t>Your replicated link is on the front page of your back office.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962400" y="4337050"/>
            <a:ext cx="977900" cy="48418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28850" y="195263"/>
            <a:ext cx="3467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200" cap="all" dirty="0">
                <a:solidFill>
                  <a:schemeClr val="bg1"/>
                </a:solidFill>
                <a:cs typeface="Arial" pitchFamily="34" charset="0"/>
              </a:rPr>
              <a:t>My Dashboard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" y="-285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990600" y="1143000"/>
            <a:ext cx="6629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/>
              <a:t>Now it is time to decide how you want to be </a:t>
            </a:r>
            <a:r>
              <a:rPr lang="en-US" altLang="en-US" dirty="0" smtClean="0"/>
              <a:t>paid your commissions.</a:t>
            </a:r>
            <a:endParaRPr lang="en-US" altLang="en-US" dirty="0"/>
          </a:p>
          <a:p>
            <a:pPr eaLnBrk="1" hangingPunct="1"/>
            <a:r>
              <a:rPr lang="en-US" altLang="en-US" dirty="0"/>
              <a:t>Go to </a:t>
            </a:r>
            <a:r>
              <a:rPr lang="en-US" altLang="en-US" dirty="0" smtClean="0"/>
              <a:t>Account </a:t>
            </a:r>
            <a:r>
              <a:rPr lang="en-US" altLang="en-US" dirty="0"/>
              <a:t>and </a:t>
            </a:r>
            <a:r>
              <a:rPr lang="en-US" altLang="en-US" dirty="0" smtClean="0"/>
              <a:t>Payout Method</a:t>
            </a:r>
            <a:endParaRPr lang="en-US" altLang="en-US" dirty="0"/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 cstate="print"/>
          <a:srcRect b="58202"/>
          <a:stretch>
            <a:fillRect/>
          </a:stretch>
        </p:blipFill>
        <p:spPr bwMode="auto">
          <a:xfrm>
            <a:off x="1120775" y="1789113"/>
            <a:ext cx="64150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143000" y="3390900"/>
            <a:ext cx="6400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/>
              <a:t>Click on pay out method - your selection is </a:t>
            </a:r>
            <a:r>
              <a:rPr lang="en-US" altLang="en-US" dirty="0" err="1"/>
              <a:t>Bitcoin</a:t>
            </a:r>
            <a:r>
              <a:rPr lang="en-US" altLang="en-US" dirty="0"/>
              <a:t> or STP.</a:t>
            </a:r>
          </a:p>
          <a:p>
            <a:pPr eaLnBrk="1" hangingPunct="1"/>
            <a:r>
              <a:rPr lang="en-US" altLang="en-US" dirty="0"/>
              <a:t>If you select STP you must have an account.  It will be a user name ID.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you are using </a:t>
            </a:r>
            <a:r>
              <a:rPr lang="en-US" altLang="en-US" dirty="0" err="1"/>
              <a:t>Bitcoin</a:t>
            </a:r>
            <a:r>
              <a:rPr lang="en-US" altLang="en-US" dirty="0"/>
              <a:t> and have a </a:t>
            </a:r>
            <a:r>
              <a:rPr lang="en-US" altLang="en-US" dirty="0" err="1"/>
              <a:t>Bitcoin</a:t>
            </a:r>
            <a:r>
              <a:rPr lang="en-US" altLang="en-US" dirty="0"/>
              <a:t> address, please enter it now</a:t>
            </a:r>
            <a:r>
              <a:rPr lang="en-US" altLang="en-US" dirty="0" smtClean="0"/>
              <a:t>.  We </a:t>
            </a:r>
            <a:r>
              <a:rPr lang="en-US" altLang="en-US" dirty="0"/>
              <a:t>suggest, every Thursday night to check that your </a:t>
            </a:r>
            <a:r>
              <a:rPr lang="en-US" altLang="en-US" dirty="0" err="1"/>
              <a:t>Bitcoin</a:t>
            </a:r>
            <a:r>
              <a:rPr lang="en-US" altLang="en-US" dirty="0"/>
              <a:t> address is the </a:t>
            </a:r>
            <a:r>
              <a:rPr lang="en-US" altLang="en-US" dirty="0" smtClean="0"/>
              <a:t>same </a:t>
            </a:r>
            <a:r>
              <a:rPr lang="en-US" altLang="en-US" dirty="0"/>
              <a:t>as you entered it.</a:t>
            </a:r>
          </a:p>
        </p:txBody>
      </p:sp>
      <p:sp>
        <p:nvSpPr>
          <p:cNvPr id="16390" name="TextBox 1"/>
          <p:cNvSpPr txBox="1">
            <a:spLocks noChangeArrowheads="1"/>
          </p:cNvSpPr>
          <p:nvPr/>
        </p:nvSpPr>
        <p:spPr bwMode="auto">
          <a:xfrm>
            <a:off x="2667000" y="187325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800">
                <a:solidFill>
                  <a:schemeClr val="bg1"/>
                </a:solidFill>
              </a:rPr>
              <a:t>PAYOUT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181100" y="1720850"/>
            <a:ext cx="67818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dirty="0" smtClean="0"/>
              <a:t>USA/Canada </a:t>
            </a:r>
            <a:r>
              <a:rPr lang="en-US" altLang="en-US" dirty="0"/>
              <a:t>(many of us use </a:t>
            </a:r>
            <a:r>
              <a:rPr lang="en-US" altLang="en-US" dirty="0" err="1"/>
              <a:t>Coinbase</a:t>
            </a:r>
            <a:r>
              <a:rPr lang="en-US" altLang="en-US" dirty="0"/>
              <a:t>)</a:t>
            </a:r>
          </a:p>
          <a:p>
            <a:pPr eaLnBrk="1" hangingPunct="1"/>
            <a:r>
              <a:rPr lang="en-US" altLang="en-US" dirty="0">
                <a:hlinkClick r:id="rId3"/>
              </a:rPr>
              <a:t>https://www.coinbase.com/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Europe (many use Kraken)    </a:t>
            </a:r>
          </a:p>
          <a:p>
            <a:pPr eaLnBrk="1" hangingPunct="1"/>
            <a:r>
              <a:rPr lang="en-US" altLang="en-US" dirty="0">
                <a:hlinkClick r:id="rId4"/>
              </a:rPr>
              <a:t>https://www.kraken.com/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India (many use </a:t>
            </a:r>
            <a:r>
              <a:rPr lang="en-US" altLang="en-US" dirty="0" err="1"/>
              <a:t>Blockchain</a:t>
            </a:r>
            <a:r>
              <a:rPr lang="en-US" altLang="en-US" dirty="0"/>
              <a:t>)</a:t>
            </a:r>
          </a:p>
          <a:p>
            <a:pPr eaLnBrk="1" hangingPunct="1"/>
            <a:r>
              <a:rPr lang="en-US" altLang="en-US" dirty="0">
                <a:hlinkClick r:id="rId5"/>
              </a:rPr>
              <a:t>https://blockchain.info/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Once you have opened and completed the process, make sure you get verified for the max amount allowed.  You will be able to get a </a:t>
            </a:r>
            <a:r>
              <a:rPr lang="en-US" altLang="en-US" dirty="0" err="1"/>
              <a:t>Bitcoin</a:t>
            </a:r>
            <a:r>
              <a:rPr lang="en-US" altLang="en-US" dirty="0"/>
              <a:t> address and then you can enter it in the payout process.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98438"/>
            <a:ext cx="57912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cap="all" dirty="0">
                <a:solidFill>
                  <a:schemeClr val="bg1"/>
                </a:solidFill>
                <a:cs typeface="Arial" pitchFamily="34" charset="0"/>
              </a:rPr>
              <a:t>DIFFERENT TYPES OF PLATFORMS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inda\Desktop\NEW THEME\unna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787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</dc:creator>
  <cp:lastModifiedBy>linda</cp:lastModifiedBy>
  <cp:revision>19</cp:revision>
  <dcterms:created xsi:type="dcterms:W3CDTF">2015-05-11T00:46:04Z</dcterms:created>
  <dcterms:modified xsi:type="dcterms:W3CDTF">2015-06-01T08:51:54Z</dcterms:modified>
</cp:coreProperties>
</file>