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ppt/theme/theme1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49" r:id="rId2"/>
    <p:sldMasterId id="2147483650" r:id="rId3"/>
    <p:sldMasterId id="2147483651" r:id="rId4"/>
    <p:sldMasterId id="2147483652" r:id="rId5"/>
    <p:sldMasterId id="2147483653" r:id="rId6"/>
    <p:sldMasterId id="2147483654" r:id="rId7"/>
    <p:sldMasterId id="2147483655" r:id="rId8"/>
    <p:sldMasterId id="2147483656" r:id="rId9"/>
    <p:sldMasterId id="2147483657" r:id="rId10"/>
    <p:sldMasterId id="2147483658" r:id="rId11"/>
    <p:sldMasterId id="2147483659" r:id="rId12"/>
    <p:sldMasterId id="2147483660" r:id="rId13"/>
    <p:sldMasterId id="2147483661" r:id="rId14"/>
  </p:sldMasterIdLst>
  <p:notesMasterIdLst>
    <p:notesMasterId r:id="rId47"/>
  </p:notesMasterIdLst>
  <p:sldIdLst>
    <p:sldId id="316" r:id="rId15"/>
    <p:sldId id="256" r:id="rId16"/>
    <p:sldId id="267" r:id="rId17"/>
    <p:sldId id="258" r:id="rId18"/>
    <p:sldId id="295" r:id="rId19"/>
    <p:sldId id="307" r:id="rId20"/>
    <p:sldId id="266" r:id="rId21"/>
    <p:sldId id="297" r:id="rId22"/>
    <p:sldId id="259" r:id="rId23"/>
    <p:sldId id="306" r:id="rId24"/>
    <p:sldId id="308" r:id="rId25"/>
    <p:sldId id="279" r:id="rId26"/>
    <p:sldId id="309" r:id="rId27"/>
    <p:sldId id="310" r:id="rId28"/>
    <p:sldId id="311" r:id="rId29"/>
    <p:sldId id="312" r:id="rId30"/>
    <p:sldId id="257" r:id="rId31"/>
    <p:sldId id="268" r:id="rId32"/>
    <p:sldId id="314" r:id="rId33"/>
    <p:sldId id="315" r:id="rId34"/>
    <p:sldId id="317" r:id="rId35"/>
    <p:sldId id="333" r:id="rId36"/>
    <p:sldId id="319" r:id="rId37"/>
    <p:sldId id="320" r:id="rId38"/>
    <p:sldId id="329" r:id="rId39"/>
    <p:sldId id="322" r:id="rId40"/>
    <p:sldId id="323" r:id="rId41"/>
    <p:sldId id="330" r:id="rId42"/>
    <p:sldId id="325" r:id="rId43"/>
    <p:sldId id="331" r:id="rId44"/>
    <p:sldId id="332" r:id="rId45"/>
    <p:sldId id="328" r:id="rId46"/>
  </p:sldIdLst>
  <p:sldSz cx="9144000" cy="6858000" type="screen4x3"/>
  <p:notesSz cx="6858000" cy="9144000"/>
  <p:defaultTextStyle>
    <a:defPPr>
      <a:defRPr lang="en-US"/>
    </a:defPPr>
    <a:lvl1pPr algn="l" rtl="0" eaLnBrk="0" fontAlgn="base" hangingPunct="0">
      <a:spcBef>
        <a:spcPct val="0"/>
      </a:spcBef>
      <a:spcAft>
        <a:spcPct val="0"/>
      </a:spcAft>
      <a:defRPr sz="2100" kern="1200">
        <a:solidFill>
          <a:srgbClr val="000000"/>
        </a:solidFill>
        <a:latin typeface="Gill Sans"/>
        <a:ea typeface="ヒラギノ角ゴ ProN W3"/>
        <a:cs typeface="ヒラギノ角ゴ ProN W3"/>
        <a:sym typeface="Gill Sans"/>
      </a:defRPr>
    </a:lvl1pPr>
    <a:lvl2pPr marL="171450" indent="285750" algn="l" rtl="0" eaLnBrk="0" fontAlgn="base" hangingPunct="0">
      <a:spcBef>
        <a:spcPct val="0"/>
      </a:spcBef>
      <a:spcAft>
        <a:spcPct val="0"/>
      </a:spcAft>
      <a:defRPr sz="2100" kern="1200">
        <a:solidFill>
          <a:srgbClr val="000000"/>
        </a:solidFill>
        <a:latin typeface="Gill Sans"/>
        <a:ea typeface="ヒラギノ角ゴ ProN W3"/>
        <a:cs typeface="ヒラギノ角ゴ ProN W3"/>
        <a:sym typeface="Gill Sans"/>
      </a:defRPr>
    </a:lvl2pPr>
    <a:lvl3pPr marL="342900" indent="571500" algn="l" rtl="0" eaLnBrk="0" fontAlgn="base" hangingPunct="0">
      <a:spcBef>
        <a:spcPct val="0"/>
      </a:spcBef>
      <a:spcAft>
        <a:spcPct val="0"/>
      </a:spcAft>
      <a:defRPr sz="2100" kern="1200">
        <a:solidFill>
          <a:srgbClr val="000000"/>
        </a:solidFill>
        <a:latin typeface="Gill Sans"/>
        <a:ea typeface="ヒラギノ角ゴ ProN W3"/>
        <a:cs typeface="ヒラギノ角ゴ ProN W3"/>
        <a:sym typeface="Gill Sans"/>
      </a:defRPr>
    </a:lvl3pPr>
    <a:lvl4pPr marL="514350" indent="857250" algn="l" rtl="0" eaLnBrk="0" fontAlgn="base" hangingPunct="0">
      <a:spcBef>
        <a:spcPct val="0"/>
      </a:spcBef>
      <a:spcAft>
        <a:spcPct val="0"/>
      </a:spcAft>
      <a:defRPr sz="2100" kern="1200">
        <a:solidFill>
          <a:srgbClr val="000000"/>
        </a:solidFill>
        <a:latin typeface="Gill Sans"/>
        <a:ea typeface="ヒラギノ角ゴ ProN W3"/>
        <a:cs typeface="ヒラギノ角ゴ ProN W3"/>
        <a:sym typeface="Gill Sans"/>
      </a:defRPr>
    </a:lvl4pPr>
    <a:lvl5pPr marL="685800" indent="1143000" algn="l" rtl="0" eaLnBrk="0" fontAlgn="base" hangingPunct="0">
      <a:spcBef>
        <a:spcPct val="0"/>
      </a:spcBef>
      <a:spcAft>
        <a:spcPct val="0"/>
      </a:spcAft>
      <a:defRPr sz="2100" kern="1200">
        <a:solidFill>
          <a:srgbClr val="000000"/>
        </a:solidFill>
        <a:latin typeface="Gill Sans"/>
        <a:ea typeface="ヒラギノ角ゴ ProN W3"/>
        <a:cs typeface="ヒラギノ角ゴ ProN W3"/>
        <a:sym typeface="Gill Sans"/>
      </a:defRPr>
    </a:lvl5pPr>
    <a:lvl6pPr marL="2286000" algn="l" defTabSz="914400" rtl="0" eaLnBrk="1" latinLnBrk="0" hangingPunct="1">
      <a:defRPr sz="2100" kern="1200">
        <a:solidFill>
          <a:srgbClr val="000000"/>
        </a:solidFill>
        <a:latin typeface="Gill Sans"/>
        <a:ea typeface="ヒラギノ角ゴ ProN W3"/>
        <a:cs typeface="ヒラギノ角ゴ ProN W3"/>
        <a:sym typeface="Gill Sans"/>
      </a:defRPr>
    </a:lvl6pPr>
    <a:lvl7pPr marL="2743200" algn="l" defTabSz="914400" rtl="0" eaLnBrk="1" latinLnBrk="0" hangingPunct="1">
      <a:defRPr sz="2100" kern="1200">
        <a:solidFill>
          <a:srgbClr val="000000"/>
        </a:solidFill>
        <a:latin typeface="Gill Sans"/>
        <a:ea typeface="ヒラギノ角ゴ ProN W3"/>
        <a:cs typeface="ヒラギノ角ゴ ProN W3"/>
        <a:sym typeface="Gill Sans"/>
      </a:defRPr>
    </a:lvl7pPr>
    <a:lvl8pPr marL="3200400" algn="l" defTabSz="914400" rtl="0" eaLnBrk="1" latinLnBrk="0" hangingPunct="1">
      <a:defRPr sz="2100" kern="1200">
        <a:solidFill>
          <a:srgbClr val="000000"/>
        </a:solidFill>
        <a:latin typeface="Gill Sans"/>
        <a:ea typeface="ヒラギノ角ゴ ProN W3"/>
        <a:cs typeface="ヒラギノ角ゴ ProN W3"/>
        <a:sym typeface="Gill Sans"/>
      </a:defRPr>
    </a:lvl8pPr>
    <a:lvl9pPr marL="3657600" algn="l" defTabSz="914400" rtl="0" eaLnBrk="1" latinLnBrk="0" hangingPunct="1">
      <a:defRPr sz="2100" kern="1200">
        <a:solidFill>
          <a:srgbClr val="000000"/>
        </a:solidFill>
        <a:latin typeface="Gill Sans"/>
        <a:ea typeface="ヒラギノ角ゴ ProN W3"/>
        <a:cs typeface="ヒラギノ角ゴ ProN W3"/>
        <a:sym typeface="Gill San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22F91"/>
    <a:srgbClr val="C198E0"/>
    <a:srgbClr val="9954CC"/>
    <a:srgbClr val="58267E"/>
    <a:srgbClr val="009644"/>
    <a:srgbClr val="006C31"/>
    <a:srgbClr val="00C85A"/>
    <a:srgbClr val="AFDC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84" y="282"/>
      </p:cViewPr>
      <p:guideLst>
        <p:guide orient="horz" pos="2160"/>
        <p:guide pos="2880"/>
      </p:guideLst>
    </p:cSldViewPr>
  </p:slideViewPr>
  <p:notesTextViewPr>
    <p:cViewPr>
      <p:scale>
        <a:sx n="75" d="100"/>
        <a:sy n="75"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4.xml"/><Relationship Id="rId26" Type="http://schemas.openxmlformats.org/officeDocument/2006/relationships/slide" Target="slides/slide12.xml"/><Relationship Id="rId39" Type="http://schemas.openxmlformats.org/officeDocument/2006/relationships/slide" Target="slides/slide25.xml"/><Relationship Id="rId3" Type="http://schemas.openxmlformats.org/officeDocument/2006/relationships/slideMaster" Target="slideMasters/slideMaster3.xml"/><Relationship Id="rId21" Type="http://schemas.openxmlformats.org/officeDocument/2006/relationships/slide" Target="slides/slide7.xml"/><Relationship Id="rId34" Type="http://schemas.openxmlformats.org/officeDocument/2006/relationships/slide" Target="slides/slide20.xml"/><Relationship Id="rId42" Type="http://schemas.openxmlformats.org/officeDocument/2006/relationships/slide" Target="slides/slide28.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slide" Target="slides/slide19.xml"/><Relationship Id="rId38" Type="http://schemas.openxmlformats.org/officeDocument/2006/relationships/slide" Target="slides/slide24.xml"/><Relationship Id="rId46" Type="http://schemas.openxmlformats.org/officeDocument/2006/relationships/slide" Target="slides/slide32.xml"/><Relationship Id="rId2" Type="http://schemas.openxmlformats.org/officeDocument/2006/relationships/slideMaster" Target="slideMasters/slideMaster2.xml"/><Relationship Id="rId16" Type="http://schemas.openxmlformats.org/officeDocument/2006/relationships/slide" Target="slides/slide2.xml"/><Relationship Id="rId20" Type="http://schemas.openxmlformats.org/officeDocument/2006/relationships/slide" Target="slides/slide6.xml"/><Relationship Id="rId29" Type="http://schemas.openxmlformats.org/officeDocument/2006/relationships/slide" Target="slides/slide15.xml"/><Relationship Id="rId41"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0.xml"/><Relationship Id="rId32" Type="http://schemas.openxmlformats.org/officeDocument/2006/relationships/slide" Target="slides/slide18.xml"/><Relationship Id="rId37" Type="http://schemas.openxmlformats.org/officeDocument/2006/relationships/slide" Target="slides/slide23.xml"/><Relationship Id="rId40" Type="http://schemas.openxmlformats.org/officeDocument/2006/relationships/slide" Target="slides/slide26.xml"/><Relationship Id="rId45" Type="http://schemas.openxmlformats.org/officeDocument/2006/relationships/slide" Target="slides/slide31.xml"/><Relationship Id="rId5" Type="http://schemas.openxmlformats.org/officeDocument/2006/relationships/slideMaster" Target="slideMasters/slideMaster5.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36" Type="http://schemas.openxmlformats.org/officeDocument/2006/relationships/slide" Target="slides/slide22.xml"/><Relationship Id="rId49" Type="http://schemas.openxmlformats.org/officeDocument/2006/relationships/viewProps" Target="viewProps.xml"/><Relationship Id="rId10" Type="http://schemas.openxmlformats.org/officeDocument/2006/relationships/slideMaster" Target="slideMasters/slideMaster10.xml"/><Relationship Id="rId19" Type="http://schemas.openxmlformats.org/officeDocument/2006/relationships/slide" Target="slides/slide5.xml"/><Relationship Id="rId31" Type="http://schemas.openxmlformats.org/officeDocument/2006/relationships/slide" Target="slides/slide17.xml"/><Relationship Id="rId44" Type="http://schemas.openxmlformats.org/officeDocument/2006/relationships/slide" Target="slides/slide30.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8.xml"/><Relationship Id="rId27" Type="http://schemas.openxmlformats.org/officeDocument/2006/relationships/slide" Target="slides/slide13.xml"/><Relationship Id="rId30" Type="http://schemas.openxmlformats.org/officeDocument/2006/relationships/slide" Target="slides/slide16.xml"/><Relationship Id="rId35" Type="http://schemas.openxmlformats.org/officeDocument/2006/relationships/slide" Target="slides/slide21.xml"/><Relationship Id="rId43" Type="http://schemas.openxmlformats.org/officeDocument/2006/relationships/slide" Target="slides/slide29.xml"/><Relationship Id="rId48"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Gill Sans" charset="0"/>
                <a:ea typeface="ヒラギノ角ゴ ProN W3" charset="0"/>
                <a:cs typeface="ヒラギノ角ゴ ProN W3" charset="0"/>
                <a:sym typeface="Gill Sans"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defRPr sz="1200">
                <a:latin typeface="Gill Sans" charset="0"/>
                <a:ea typeface="ヒラギノ角ゴ ProN W3" charset="0"/>
                <a:cs typeface="ヒラギノ角ゴ ProN W3" charset="0"/>
                <a:sym typeface="Gill Sans" charset="0"/>
              </a:defRPr>
            </a:lvl1pPr>
          </a:lstStyle>
          <a:p>
            <a:pPr>
              <a:defRPr/>
            </a:pPr>
            <a:fld id="{B7C2646D-D120-4D40-8FE6-29F85DAC7E21}" type="datetimeFigureOut">
              <a:rPr lang="en-US"/>
              <a:pPr>
                <a:defRPr/>
              </a:pPr>
              <a:t>7/21/2015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Gill Sans" charset="0"/>
                <a:ea typeface="ヒラギノ角ゴ ProN W3" charset="0"/>
                <a:cs typeface="ヒラギノ角ゴ ProN W3" charset="0"/>
                <a:sym typeface="Gill Sans"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5122E444-E95A-4EB2-A1C2-AE60F70056BB}" type="slidenum">
              <a:rPr lang="en-US" altLang="en-US"/>
              <a:pPr/>
              <a:t>‹#›</a:t>
            </a:fld>
            <a:endParaRPr lang="en-US" altLang="en-US"/>
          </a:p>
        </p:txBody>
      </p:sp>
    </p:spTree>
    <p:extLst>
      <p:ext uri="{BB962C8B-B14F-4D97-AF65-F5344CB8AC3E}">
        <p14:creationId xmlns:p14="http://schemas.microsoft.com/office/powerpoint/2010/main" val="3674761133"/>
      </p:ext>
    </p:extLst>
  </p:cSld>
  <p:clrMap bg1="lt1" tx1="dk1" bg2="lt2" tx2="dk2" accent1="accent1" accent2="accent2" accent3="accent3" accent4="accent4" accent5="accent5" accent6="accent6" hlink="hlink" folHlink="folHlink"/>
  <p:notesStyle>
    <a:lvl1pPr algn="l" defTabSz="342900" rtl="0" eaLnBrk="0" fontAlgn="base" hangingPunct="0">
      <a:spcBef>
        <a:spcPct val="30000"/>
      </a:spcBef>
      <a:spcAft>
        <a:spcPct val="0"/>
      </a:spcAft>
      <a:defRPr sz="500" kern="1200">
        <a:solidFill>
          <a:schemeClr val="tx1"/>
        </a:solidFill>
        <a:latin typeface="+mn-lt"/>
        <a:ea typeface="+mn-ea"/>
        <a:cs typeface="+mn-cs"/>
      </a:defRPr>
    </a:lvl1pPr>
    <a:lvl2pPr marL="171450" algn="l" defTabSz="342900" rtl="0" eaLnBrk="0" fontAlgn="base" hangingPunct="0">
      <a:spcBef>
        <a:spcPct val="30000"/>
      </a:spcBef>
      <a:spcAft>
        <a:spcPct val="0"/>
      </a:spcAft>
      <a:defRPr sz="500" kern="1200">
        <a:solidFill>
          <a:schemeClr val="tx1"/>
        </a:solidFill>
        <a:latin typeface="+mn-lt"/>
        <a:ea typeface="+mn-ea"/>
        <a:cs typeface="+mn-cs"/>
      </a:defRPr>
    </a:lvl2pPr>
    <a:lvl3pPr marL="342900" algn="l" defTabSz="342900" rtl="0" eaLnBrk="0" fontAlgn="base" hangingPunct="0">
      <a:spcBef>
        <a:spcPct val="30000"/>
      </a:spcBef>
      <a:spcAft>
        <a:spcPct val="0"/>
      </a:spcAft>
      <a:defRPr sz="500" kern="1200">
        <a:solidFill>
          <a:schemeClr val="tx1"/>
        </a:solidFill>
        <a:latin typeface="+mn-lt"/>
        <a:ea typeface="+mn-ea"/>
        <a:cs typeface="+mn-cs"/>
      </a:defRPr>
    </a:lvl3pPr>
    <a:lvl4pPr marL="514350" algn="l" defTabSz="342900" rtl="0" eaLnBrk="0" fontAlgn="base" hangingPunct="0">
      <a:spcBef>
        <a:spcPct val="30000"/>
      </a:spcBef>
      <a:spcAft>
        <a:spcPct val="0"/>
      </a:spcAft>
      <a:defRPr sz="500" kern="1200">
        <a:solidFill>
          <a:schemeClr val="tx1"/>
        </a:solidFill>
        <a:latin typeface="+mn-lt"/>
        <a:ea typeface="+mn-ea"/>
        <a:cs typeface="+mn-cs"/>
      </a:defRPr>
    </a:lvl4pPr>
    <a:lvl5pPr marL="685800" algn="l" defTabSz="342900" rtl="0" eaLnBrk="0" fontAlgn="base" hangingPunct="0">
      <a:spcBef>
        <a:spcPct val="30000"/>
      </a:spcBef>
      <a:spcAft>
        <a:spcPct val="0"/>
      </a:spcAft>
      <a:defRPr sz="500" kern="1200">
        <a:solidFill>
          <a:schemeClr val="tx1"/>
        </a:solidFill>
        <a:latin typeface="+mn-lt"/>
        <a:ea typeface="+mn-ea"/>
        <a:cs typeface="+mn-cs"/>
      </a:defRPr>
    </a:lvl5pPr>
    <a:lvl6pPr marL="857250" algn="l" defTabSz="342900" rtl="0" eaLnBrk="1" latinLnBrk="0" hangingPunct="1">
      <a:defRPr sz="500" kern="1200">
        <a:solidFill>
          <a:schemeClr val="tx1"/>
        </a:solidFill>
        <a:latin typeface="+mn-lt"/>
        <a:ea typeface="+mn-ea"/>
        <a:cs typeface="+mn-cs"/>
      </a:defRPr>
    </a:lvl6pPr>
    <a:lvl7pPr marL="1028700" algn="l" defTabSz="342900" rtl="0" eaLnBrk="1" latinLnBrk="0" hangingPunct="1">
      <a:defRPr sz="500" kern="1200">
        <a:solidFill>
          <a:schemeClr val="tx1"/>
        </a:solidFill>
        <a:latin typeface="+mn-lt"/>
        <a:ea typeface="+mn-ea"/>
        <a:cs typeface="+mn-cs"/>
      </a:defRPr>
    </a:lvl7pPr>
    <a:lvl8pPr marL="1200150" algn="l" defTabSz="342900" rtl="0" eaLnBrk="1" latinLnBrk="0" hangingPunct="1">
      <a:defRPr sz="500" kern="1200">
        <a:solidFill>
          <a:schemeClr val="tx1"/>
        </a:solidFill>
        <a:latin typeface="+mn-lt"/>
        <a:ea typeface="+mn-ea"/>
        <a:cs typeface="+mn-cs"/>
      </a:defRPr>
    </a:lvl8pPr>
    <a:lvl9pPr marL="1371600" algn="l" defTabSz="342900" rtl="0" eaLnBrk="1" latinLnBrk="0" hangingPunct="1">
      <a:defRPr sz="5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536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altLang="en-US" smtClean="0"/>
          </a:p>
        </p:txBody>
      </p:sp>
    </p:spTree>
    <p:extLst>
      <p:ext uri="{BB962C8B-B14F-4D97-AF65-F5344CB8AC3E}">
        <p14:creationId xmlns:p14="http://schemas.microsoft.com/office/powerpoint/2010/main" val="6142810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20484" name="Slide Number Placeholder 3"/>
          <p:cNvSpPr>
            <a:spLocks noGrp="1"/>
          </p:cNvSpPr>
          <p:nvPr>
            <p:ph type="sldNum" sz="quarter" idx="5"/>
          </p:nvPr>
        </p:nvSpPr>
        <p:spPr bwMode="auto">
          <a:noFill/>
          <a:ln>
            <a:miter lim="800000"/>
            <a:headEnd/>
            <a:tailEnd/>
          </a:ln>
        </p:spPr>
        <p:txBody>
          <a:bodyPr/>
          <a:lstStyle/>
          <a:p>
            <a:fld id="{2161A486-3AC0-461E-BD6F-060D697335E4}" type="slidenum">
              <a:rPr lang="en-US" altLang="en-US"/>
              <a:pPr/>
              <a:t>5</a:t>
            </a:fld>
            <a:endParaRPr lang="en-US" altLang="en-US"/>
          </a:p>
        </p:txBody>
      </p:sp>
    </p:spTree>
    <p:extLst>
      <p:ext uri="{BB962C8B-B14F-4D97-AF65-F5344CB8AC3E}">
        <p14:creationId xmlns:p14="http://schemas.microsoft.com/office/powerpoint/2010/main" val="2561944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p:spPr>
      </p:sp>
      <p:sp>
        <p:nvSpPr>
          <p:cNvPr id="225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22532" name="Slide Number Placeholder 3"/>
          <p:cNvSpPr>
            <a:spLocks noGrp="1"/>
          </p:cNvSpPr>
          <p:nvPr>
            <p:ph type="sldNum" sz="quarter" idx="5"/>
          </p:nvPr>
        </p:nvSpPr>
        <p:spPr bwMode="auto">
          <a:noFill/>
          <a:ln>
            <a:miter lim="800000"/>
            <a:headEnd/>
            <a:tailEnd/>
          </a:ln>
        </p:spPr>
        <p:txBody>
          <a:bodyPr/>
          <a:lstStyle/>
          <a:p>
            <a:fld id="{75A56F93-44A4-4523-9043-C8E9DC76F0E9}" type="slidenum">
              <a:rPr lang="en-US" altLang="en-US"/>
              <a:pPr/>
              <a:t>6</a:t>
            </a:fld>
            <a:endParaRPr lang="en-US" altLang="en-US"/>
          </a:p>
        </p:txBody>
      </p:sp>
    </p:spTree>
    <p:extLst>
      <p:ext uri="{BB962C8B-B14F-4D97-AF65-F5344CB8AC3E}">
        <p14:creationId xmlns:p14="http://schemas.microsoft.com/office/powerpoint/2010/main" val="41159856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p:spPr>
      </p:sp>
      <p:sp>
        <p:nvSpPr>
          <p:cNvPr id="3072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0724" name="Slide Number Placeholder 3"/>
          <p:cNvSpPr>
            <a:spLocks noGrp="1"/>
          </p:cNvSpPr>
          <p:nvPr>
            <p:ph type="sldNum" sz="quarter" idx="5"/>
          </p:nvPr>
        </p:nvSpPr>
        <p:spPr bwMode="auto">
          <a:noFill/>
          <a:ln>
            <a:miter lim="800000"/>
            <a:headEnd/>
            <a:tailEnd/>
          </a:ln>
        </p:spPr>
        <p:txBody>
          <a:bodyPr/>
          <a:lstStyle/>
          <a:p>
            <a:fld id="{8ADFB54F-79B0-4766-8011-A1F15B7B3126}" type="slidenum">
              <a:rPr lang="en-US" altLang="en-US"/>
              <a:pPr/>
              <a:t>13</a:t>
            </a:fld>
            <a:endParaRPr lang="en-US" altLang="en-US"/>
          </a:p>
        </p:txBody>
      </p:sp>
    </p:spTree>
    <p:extLst>
      <p:ext uri="{BB962C8B-B14F-4D97-AF65-F5344CB8AC3E}">
        <p14:creationId xmlns:p14="http://schemas.microsoft.com/office/powerpoint/2010/main" val="1676102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2772" name="Slide Number Placeholder 3"/>
          <p:cNvSpPr>
            <a:spLocks noGrp="1"/>
          </p:cNvSpPr>
          <p:nvPr>
            <p:ph type="sldNum" sz="quarter" idx="5"/>
          </p:nvPr>
        </p:nvSpPr>
        <p:spPr bwMode="auto">
          <a:noFill/>
          <a:ln>
            <a:miter lim="800000"/>
            <a:headEnd/>
            <a:tailEnd/>
          </a:ln>
        </p:spPr>
        <p:txBody>
          <a:bodyPr/>
          <a:lstStyle/>
          <a:p>
            <a:fld id="{C65BFAC2-AE07-4401-A09C-8E4DA5B6A1F5}" type="slidenum">
              <a:rPr lang="en-US" altLang="en-US"/>
              <a:pPr/>
              <a:t>14</a:t>
            </a:fld>
            <a:endParaRPr lang="en-US" altLang="en-US"/>
          </a:p>
        </p:txBody>
      </p:sp>
    </p:spTree>
    <p:extLst>
      <p:ext uri="{BB962C8B-B14F-4D97-AF65-F5344CB8AC3E}">
        <p14:creationId xmlns:p14="http://schemas.microsoft.com/office/powerpoint/2010/main" val="33213399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403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altLang="en-US" smtClean="0"/>
          </a:p>
        </p:txBody>
      </p:sp>
    </p:spTree>
    <p:extLst>
      <p:ext uri="{BB962C8B-B14F-4D97-AF65-F5344CB8AC3E}">
        <p14:creationId xmlns:p14="http://schemas.microsoft.com/office/powerpoint/2010/main" val="3982223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710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altLang="en-US" smtClean="0"/>
          </a:p>
        </p:txBody>
      </p:sp>
    </p:spTree>
    <p:extLst>
      <p:ext uri="{BB962C8B-B14F-4D97-AF65-F5344CB8AC3E}">
        <p14:creationId xmlns:p14="http://schemas.microsoft.com/office/powerpoint/2010/main" val="6272332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915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altLang="en-US" smtClean="0"/>
          </a:p>
        </p:txBody>
      </p:sp>
    </p:spTree>
    <p:extLst>
      <p:ext uri="{BB962C8B-B14F-4D97-AF65-F5344CB8AC3E}">
        <p14:creationId xmlns:p14="http://schemas.microsoft.com/office/powerpoint/2010/main" val="32422376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222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altLang="en-US" smtClean="0"/>
          </a:p>
        </p:txBody>
      </p:sp>
    </p:spTree>
    <p:extLst>
      <p:ext uri="{BB962C8B-B14F-4D97-AF65-F5344CB8AC3E}">
        <p14:creationId xmlns:p14="http://schemas.microsoft.com/office/powerpoint/2010/main" val="4696489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632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altLang="en-US" smtClean="0"/>
          </a:p>
        </p:txBody>
      </p:sp>
    </p:spTree>
    <p:extLst>
      <p:ext uri="{BB962C8B-B14F-4D97-AF65-F5344CB8AC3E}">
        <p14:creationId xmlns:p14="http://schemas.microsoft.com/office/powerpoint/2010/main" val="35881875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171450" indent="0" algn="ctr">
              <a:buNone/>
              <a:defRPr/>
            </a:lvl2pPr>
            <a:lvl3pPr marL="342900" indent="0" algn="ctr">
              <a:buNone/>
              <a:defRPr/>
            </a:lvl3pPr>
            <a:lvl4pPr marL="514350" indent="0" algn="ctr">
              <a:buNone/>
              <a:defRPr/>
            </a:lvl4pPr>
            <a:lvl5pPr marL="685800" indent="0" algn="ctr">
              <a:buNone/>
              <a:defRPr/>
            </a:lvl5pPr>
            <a:lvl6pPr marL="857250" indent="0" algn="ctr">
              <a:buNone/>
              <a:defRPr/>
            </a:lvl6pPr>
            <a:lvl7pPr marL="1028700" indent="0" algn="ctr">
              <a:buNone/>
              <a:defRPr/>
            </a:lvl7pPr>
            <a:lvl8pPr marL="1200150" indent="0" algn="ctr">
              <a:buNone/>
              <a:defRPr/>
            </a:lvl8pPr>
            <a:lvl9pPr marL="1371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114" y="4406900"/>
            <a:ext cx="7772400" cy="1362075"/>
          </a:xfrm>
        </p:spPr>
        <p:txBody>
          <a:bodyPr anchor="t"/>
          <a:lstStyle>
            <a:lvl1pPr algn="l">
              <a:defRPr sz="1500" b="1" cap="all"/>
            </a:lvl1pPr>
          </a:lstStyle>
          <a:p>
            <a:r>
              <a:rPr lang="en-US" smtClean="0"/>
              <a:t>Click to edit Master title style</a:t>
            </a:r>
            <a:endParaRPr lang="en-US"/>
          </a:p>
        </p:txBody>
      </p:sp>
      <p:sp>
        <p:nvSpPr>
          <p:cNvPr id="3" name="Text Placeholder 2"/>
          <p:cNvSpPr>
            <a:spLocks noGrp="1"/>
          </p:cNvSpPr>
          <p:nvPr>
            <p:ph type="body" idx="1"/>
          </p:nvPr>
        </p:nvSpPr>
        <p:spPr>
          <a:xfrm>
            <a:off x="722114" y="2906713"/>
            <a:ext cx="7772400" cy="1500188"/>
          </a:xfrm>
        </p:spPr>
        <p:txBody>
          <a:bodyPr anchor="b"/>
          <a:lstStyle>
            <a:lvl1pPr marL="0" indent="0">
              <a:buNone/>
              <a:defRPr sz="800"/>
            </a:lvl1pPr>
            <a:lvl2pPr marL="171450" indent="0">
              <a:buNone/>
              <a:defRPr sz="700"/>
            </a:lvl2pPr>
            <a:lvl3pPr marL="342900" indent="0">
              <a:buNone/>
              <a:defRPr sz="600"/>
            </a:lvl3pPr>
            <a:lvl4pPr marL="514350" indent="0">
              <a:buNone/>
              <a:defRPr sz="500"/>
            </a:lvl4pPr>
            <a:lvl5pPr marL="685800" indent="0">
              <a:buNone/>
              <a:defRPr sz="500"/>
            </a:lvl5pPr>
            <a:lvl6pPr marL="857250" indent="0">
              <a:buNone/>
              <a:defRPr sz="500"/>
            </a:lvl6pPr>
            <a:lvl7pPr marL="1028700" indent="0">
              <a:buNone/>
              <a:defRPr sz="500"/>
            </a:lvl7pPr>
            <a:lvl8pPr marL="1200150" indent="0">
              <a:buNone/>
              <a:defRPr sz="500"/>
            </a:lvl8pPr>
            <a:lvl9pPr marL="1371600" indent="0">
              <a:buNone/>
              <a:defRPr sz="500"/>
            </a:lvl9pPr>
          </a:lstStyle>
          <a:p>
            <a:pPr lvl="0"/>
            <a:r>
              <a:rPr lang="en-US" smtClean="0"/>
              <a:t>Click to edit Master text styles</a:t>
            </a: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52462" y="1949450"/>
            <a:ext cx="3890963" cy="4273551"/>
          </a:xfrm>
        </p:spPr>
        <p:txBody>
          <a:bodyPr/>
          <a:lstStyle>
            <a:lvl1pPr>
              <a:defRPr sz="1100"/>
            </a:lvl1pPr>
            <a:lvl2pPr>
              <a:defRPr sz="900"/>
            </a:lvl2pPr>
            <a:lvl3pPr>
              <a:defRPr sz="800"/>
            </a:lvl3pPr>
            <a:lvl4pPr>
              <a:defRPr sz="700"/>
            </a:lvl4pPr>
            <a:lvl5pPr>
              <a:defRPr sz="700"/>
            </a:lvl5pPr>
            <a:lvl6pPr>
              <a:defRPr sz="700"/>
            </a:lvl6pPr>
            <a:lvl7pPr>
              <a:defRPr sz="700"/>
            </a:lvl7pPr>
            <a:lvl8pPr>
              <a:defRPr sz="700"/>
            </a:lvl8pPr>
            <a:lvl9pPr>
              <a:defRPr sz="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00576" y="1949450"/>
            <a:ext cx="3890963" cy="4273551"/>
          </a:xfrm>
        </p:spPr>
        <p:txBody>
          <a:bodyPr/>
          <a:lstStyle>
            <a:lvl1pPr>
              <a:defRPr sz="1100"/>
            </a:lvl1pPr>
            <a:lvl2pPr>
              <a:defRPr sz="900"/>
            </a:lvl2pPr>
            <a:lvl3pPr>
              <a:defRPr sz="800"/>
            </a:lvl3pPr>
            <a:lvl4pPr>
              <a:defRPr sz="700"/>
            </a:lvl4pPr>
            <a:lvl5pPr>
              <a:defRPr sz="700"/>
            </a:lvl5pPr>
            <a:lvl6pPr>
              <a:defRPr sz="700"/>
            </a:lvl6pPr>
            <a:lvl7pPr>
              <a:defRPr sz="700"/>
            </a:lvl7pPr>
            <a:lvl8pPr>
              <a:defRPr sz="700"/>
            </a:lvl8pPr>
            <a:lvl9pPr>
              <a:defRPr sz="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386" cy="639763"/>
          </a:xfrm>
        </p:spPr>
        <p:txBody>
          <a:bodyPr anchor="b"/>
          <a:lstStyle>
            <a:lvl1pPr marL="0" indent="0">
              <a:buNone/>
              <a:defRPr sz="900" b="1"/>
            </a:lvl1pPr>
            <a:lvl2pPr marL="171450" indent="0">
              <a:buNone/>
              <a:defRPr sz="800" b="1"/>
            </a:lvl2pPr>
            <a:lvl3pPr marL="342900" indent="0">
              <a:buNone/>
              <a:defRPr sz="700" b="1"/>
            </a:lvl3pPr>
            <a:lvl4pPr marL="514350" indent="0">
              <a:buNone/>
              <a:defRPr sz="600" b="1"/>
            </a:lvl4pPr>
            <a:lvl5pPr marL="685800" indent="0">
              <a:buNone/>
              <a:defRPr sz="600" b="1"/>
            </a:lvl5pPr>
            <a:lvl6pPr marL="857250" indent="0">
              <a:buNone/>
              <a:defRPr sz="600" b="1"/>
            </a:lvl6pPr>
            <a:lvl7pPr marL="1028700" indent="0">
              <a:buNone/>
              <a:defRPr sz="600" b="1"/>
            </a:lvl7pPr>
            <a:lvl8pPr marL="1200150" indent="0">
              <a:buNone/>
              <a:defRPr sz="600" b="1"/>
            </a:lvl8pPr>
            <a:lvl9pPr marL="1371600" indent="0">
              <a:buNone/>
              <a:defRPr sz="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386" cy="3951288"/>
          </a:xfrm>
        </p:spPr>
        <p:txBody>
          <a:bodyPr/>
          <a:lstStyle>
            <a:lvl1pPr>
              <a:defRPr sz="900"/>
            </a:lvl1pPr>
            <a:lvl2pPr>
              <a:defRPr sz="800"/>
            </a:lvl2pPr>
            <a:lvl3pPr>
              <a:defRPr sz="700"/>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224" y="1535113"/>
            <a:ext cx="4041576" cy="639763"/>
          </a:xfrm>
        </p:spPr>
        <p:txBody>
          <a:bodyPr anchor="b"/>
          <a:lstStyle>
            <a:lvl1pPr marL="0" indent="0">
              <a:buNone/>
              <a:defRPr sz="900" b="1"/>
            </a:lvl1pPr>
            <a:lvl2pPr marL="171450" indent="0">
              <a:buNone/>
              <a:defRPr sz="800" b="1"/>
            </a:lvl2pPr>
            <a:lvl3pPr marL="342900" indent="0">
              <a:buNone/>
              <a:defRPr sz="700" b="1"/>
            </a:lvl3pPr>
            <a:lvl4pPr marL="514350" indent="0">
              <a:buNone/>
              <a:defRPr sz="600" b="1"/>
            </a:lvl4pPr>
            <a:lvl5pPr marL="685800" indent="0">
              <a:buNone/>
              <a:defRPr sz="600" b="1"/>
            </a:lvl5pPr>
            <a:lvl6pPr marL="857250" indent="0">
              <a:buNone/>
              <a:defRPr sz="600" b="1"/>
            </a:lvl6pPr>
            <a:lvl7pPr marL="1028700" indent="0">
              <a:buNone/>
              <a:defRPr sz="600" b="1"/>
            </a:lvl7pPr>
            <a:lvl8pPr marL="1200150" indent="0">
              <a:buNone/>
              <a:defRPr sz="600" b="1"/>
            </a:lvl8pPr>
            <a:lvl9pPr marL="1371600" indent="0">
              <a:buNone/>
              <a:defRPr sz="600" b="1"/>
            </a:lvl9pPr>
          </a:lstStyle>
          <a:p>
            <a:pPr lvl="0"/>
            <a:r>
              <a:rPr lang="en-US" smtClean="0"/>
              <a:t>Click to edit Master text styles</a:t>
            </a:r>
          </a:p>
        </p:txBody>
      </p:sp>
      <p:sp>
        <p:nvSpPr>
          <p:cNvPr id="6" name="Content Placeholder 5"/>
          <p:cNvSpPr>
            <a:spLocks noGrp="1"/>
          </p:cNvSpPr>
          <p:nvPr>
            <p:ph sz="quarter" idx="4"/>
          </p:nvPr>
        </p:nvSpPr>
        <p:spPr>
          <a:xfrm>
            <a:off x="4645224" y="2174875"/>
            <a:ext cx="4041576" cy="3951288"/>
          </a:xfrm>
        </p:spPr>
        <p:txBody>
          <a:bodyPr/>
          <a:lstStyle>
            <a:lvl1pPr>
              <a:defRPr sz="900"/>
            </a:lvl1pPr>
            <a:lvl2pPr>
              <a:defRPr sz="800"/>
            </a:lvl2pPr>
            <a:lvl3pPr>
              <a:defRPr sz="700"/>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49"/>
            <a:ext cx="3008114" cy="1162051"/>
          </a:xfrm>
        </p:spPr>
        <p:txBody>
          <a:bodyPr anchor="b"/>
          <a:lstStyle>
            <a:lvl1pPr algn="l">
              <a:defRPr sz="800" b="1"/>
            </a:lvl1pPr>
          </a:lstStyle>
          <a:p>
            <a:r>
              <a:rPr lang="en-US" smtClean="0"/>
              <a:t>Click to edit Master title style</a:t>
            </a:r>
            <a:endParaRPr lang="en-US"/>
          </a:p>
        </p:txBody>
      </p:sp>
      <p:sp>
        <p:nvSpPr>
          <p:cNvPr id="3" name="Content Placeholder 2"/>
          <p:cNvSpPr>
            <a:spLocks noGrp="1"/>
          </p:cNvSpPr>
          <p:nvPr>
            <p:ph idx="1"/>
          </p:nvPr>
        </p:nvSpPr>
        <p:spPr>
          <a:xfrm>
            <a:off x="3574852" y="273051"/>
            <a:ext cx="5111948" cy="5853112"/>
          </a:xfrm>
        </p:spPr>
        <p:txBody>
          <a:bodyPr/>
          <a:lstStyle>
            <a:lvl1pPr>
              <a:defRPr sz="1200"/>
            </a:lvl1pPr>
            <a:lvl2pPr>
              <a:defRPr sz="1100"/>
            </a:lvl2pPr>
            <a:lvl3pPr>
              <a:defRPr sz="900"/>
            </a:lvl3pPr>
            <a:lvl4pPr>
              <a:defRPr sz="800"/>
            </a:lvl4pPr>
            <a:lvl5pPr>
              <a:defRPr sz="800"/>
            </a:lvl5pPr>
            <a:lvl6pPr>
              <a:defRPr sz="800"/>
            </a:lvl6pPr>
            <a:lvl7pPr>
              <a:defRPr sz="800"/>
            </a:lvl7pPr>
            <a:lvl8pPr>
              <a:defRPr sz="800"/>
            </a:lvl8pPr>
            <a:lvl9pPr>
              <a:defRPr sz="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1"/>
            <a:ext cx="3008114" cy="4691063"/>
          </a:xfrm>
        </p:spPr>
        <p:txBody>
          <a:bodyPr/>
          <a:lstStyle>
            <a:lvl1pPr marL="0" indent="0">
              <a:buNone/>
              <a:defRPr sz="500"/>
            </a:lvl1pPr>
            <a:lvl2pPr marL="171450" indent="0">
              <a:buNone/>
              <a:defRPr sz="500"/>
            </a:lvl2pPr>
            <a:lvl3pPr marL="342900" indent="0">
              <a:buNone/>
              <a:defRPr sz="400"/>
            </a:lvl3pPr>
            <a:lvl4pPr marL="514350" indent="0">
              <a:buNone/>
              <a:defRPr sz="300"/>
            </a:lvl4pPr>
            <a:lvl5pPr marL="685800" indent="0">
              <a:buNone/>
              <a:defRPr sz="300"/>
            </a:lvl5pPr>
            <a:lvl6pPr marL="857250" indent="0">
              <a:buNone/>
              <a:defRPr sz="300"/>
            </a:lvl6pPr>
            <a:lvl7pPr marL="1028700" indent="0">
              <a:buNone/>
              <a:defRPr sz="300"/>
            </a:lvl7pPr>
            <a:lvl8pPr marL="1200150" indent="0">
              <a:buNone/>
              <a:defRPr sz="300"/>
            </a:lvl8pPr>
            <a:lvl9pPr marL="1371600" indent="0">
              <a:buNone/>
              <a:defRPr sz="300"/>
            </a:lvl9pPr>
          </a:lstStyle>
          <a:p>
            <a:pPr lvl="0"/>
            <a:r>
              <a:rPr lang="en-US" smtClean="0"/>
              <a:t>Click to edit Master text styles</a:t>
            </a: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486" y="4800601"/>
            <a:ext cx="5486400" cy="566737"/>
          </a:xfrm>
        </p:spPr>
        <p:txBody>
          <a:bodyPr anchor="b"/>
          <a:lstStyle>
            <a:lvl1pPr algn="l">
              <a:defRPr sz="800" b="1"/>
            </a:lvl1pPr>
          </a:lstStyle>
          <a:p>
            <a:r>
              <a:rPr lang="en-US" smtClean="0"/>
              <a:t>Click to edit Master title style</a:t>
            </a:r>
            <a:endParaRPr lang="en-US"/>
          </a:p>
        </p:txBody>
      </p:sp>
      <p:sp>
        <p:nvSpPr>
          <p:cNvPr id="3" name="Picture Placeholder 2"/>
          <p:cNvSpPr>
            <a:spLocks noGrp="1"/>
          </p:cNvSpPr>
          <p:nvPr>
            <p:ph type="pic" idx="1"/>
          </p:nvPr>
        </p:nvSpPr>
        <p:spPr>
          <a:xfrm>
            <a:off x="1792486" y="612775"/>
            <a:ext cx="5486400" cy="4114800"/>
          </a:xfrm>
        </p:spPr>
        <p:txBody>
          <a:bodyPr/>
          <a:lstStyle>
            <a:lvl1pPr marL="0" indent="0">
              <a:buNone/>
              <a:defRPr sz="1200"/>
            </a:lvl1pPr>
            <a:lvl2pPr marL="171450" indent="0">
              <a:buNone/>
              <a:defRPr sz="1100"/>
            </a:lvl2pPr>
            <a:lvl3pPr marL="342900" indent="0">
              <a:buNone/>
              <a:defRPr sz="900"/>
            </a:lvl3pPr>
            <a:lvl4pPr marL="514350" indent="0">
              <a:buNone/>
              <a:defRPr sz="800"/>
            </a:lvl4pPr>
            <a:lvl5pPr marL="685800" indent="0">
              <a:buNone/>
              <a:defRPr sz="800"/>
            </a:lvl5pPr>
            <a:lvl6pPr marL="857250" indent="0">
              <a:buNone/>
              <a:defRPr sz="800"/>
            </a:lvl6pPr>
            <a:lvl7pPr marL="1028700" indent="0">
              <a:buNone/>
              <a:defRPr sz="800"/>
            </a:lvl7pPr>
            <a:lvl8pPr marL="1200150" indent="0">
              <a:buNone/>
              <a:defRPr sz="800"/>
            </a:lvl8pPr>
            <a:lvl9pPr marL="1371600" indent="0">
              <a:buNone/>
              <a:defRPr sz="800"/>
            </a:lvl9pPr>
          </a:lstStyle>
          <a:p>
            <a:pPr lvl="0"/>
            <a:endParaRPr lang="en-US" noProof="0" smtClean="0">
              <a:sym typeface="Gill Sans" charset="0"/>
            </a:endParaRPr>
          </a:p>
        </p:txBody>
      </p:sp>
      <p:sp>
        <p:nvSpPr>
          <p:cNvPr id="4" name="Text Placeholder 3"/>
          <p:cNvSpPr>
            <a:spLocks noGrp="1"/>
          </p:cNvSpPr>
          <p:nvPr>
            <p:ph type="body" sz="half" idx="2"/>
          </p:nvPr>
        </p:nvSpPr>
        <p:spPr>
          <a:xfrm>
            <a:off x="1792486" y="5367338"/>
            <a:ext cx="5486400" cy="804863"/>
          </a:xfrm>
        </p:spPr>
        <p:txBody>
          <a:bodyPr/>
          <a:lstStyle>
            <a:lvl1pPr marL="0" indent="0">
              <a:buNone/>
              <a:defRPr sz="500"/>
            </a:lvl1pPr>
            <a:lvl2pPr marL="171450" indent="0">
              <a:buNone/>
              <a:defRPr sz="500"/>
            </a:lvl2pPr>
            <a:lvl3pPr marL="342900" indent="0">
              <a:buNone/>
              <a:defRPr sz="400"/>
            </a:lvl3pPr>
            <a:lvl4pPr marL="514350" indent="0">
              <a:buNone/>
              <a:defRPr sz="300"/>
            </a:lvl4pPr>
            <a:lvl5pPr marL="685800" indent="0">
              <a:buNone/>
              <a:defRPr sz="300"/>
            </a:lvl5pPr>
            <a:lvl6pPr marL="857250" indent="0">
              <a:buNone/>
              <a:defRPr sz="300"/>
            </a:lvl6pPr>
            <a:lvl7pPr marL="1028700" indent="0">
              <a:buNone/>
              <a:defRPr sz="300"/>
            </a:lvl7pPr>
            <a:lvl8pPr marL="1200150" indent="0">
              <a:buNone/>
              <a:defRPr sz="300"/>
            </a:lvl8pPr>
            <a:lvl9pPr marL="1371600" indent="0">
              <a:buNone/>
              <a:defRPr sz="300"/>
            </a:lvl9pPr>
          </a:lstStyle>
          <a:p>
            <a:pPr lvl="0"/>
            <a:r>
              <a:rPr lang="en-US" smtClean="0"/>
              <a:t>Click to edit Master text styles</a:t>
            </a: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31770" y="177800"/>
            <a:ext cx="1959769" cy="6045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52463" y="177800"/>
            <a:ext cx="5822156" cy="6045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a:prstGeom prst="rect">
            <a:avLst/>
          </a:prstGeom>
        </p:spPr>
        <p:txBody>
          <a:bodyPr lIns="34290" tIns="17145" rIns="34290" bIns="17145"/>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lIns="34290" tIns="17145" rIns="34290" bIns="17145"/>
          <a:lstStyle>
            <a:lvl1pPr marL="0" indent="0" algn="ctr">
              <a:buNone/>
              <a:defRPr/>
            </a:lvl1pPr>
            <a:lvl2pPr marL="171450" indent="0" algn="ctr">
              <a:buNone/>
              <a:defRPr/>
            </a:lvl2pPr>
            <a:lvl3pPr marL="342900" indent="0" algn="ctr">
              <a:buNone/>
              <a:defRPr/>
            </a:lvl3pPr>
            <a:lvl4pPr marL="514350" indent="0" algn="ctr">
              <a:buNone/>
              <a:defRPr/>
            </a:lvl4pPr>
            <a:lvl5pPr marL="685800" indent="0" algn="ctr">
              <a:buNone/>
              <a:defRPr/>
            </a:lvl5pPr>
            <a:lvl6pPr marL="857250" indent="0" algn="ctr">
              <a:buNone/>
              <a:defRPr/>
            </a:lvl6pPr>
            <a:lvl7pPr marL="1028700" indent="0" algn="ctr">
              <a:buNone/>
              <a:defRPr/>
            </a:lvl7pPr>
            <a:lvl8pPr marL="1200150" indent="0" algn="ctr">
              <a:buNone/>
              <a:defRPr/>
            </a:lvl8pPr>
            <a:lvl9pPr marL="1371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143000"/>
          </a:xfrm>
          <a:prstGeom prst="rect">
            <a:avLst/>
          </a:prstGeom>
        </p:spPr>
        <p:txBody>
          <a:bodyPr lIns="34290" tIns="17145" rIns="34290" bIns="17145"/>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114" y="4406900"/>
            <a:ext cx="7772400" cy="1362075"/>
          </a:xfrm>
          <a:prstGeom prst="rect">
            <a:avLst/>
          </a:prstGeom>
        </p:spPr>
        <p:txBody>
          <a:bodyPr lIns="34290" tIns="17145" rIns="34290" bIns="17145" anchor="t"/>
          <a:lstStyle>
            <a:lvl1pPr algn="l">
              <a:defRPr sz="1500" b="1" cap="all"/>
            </a:lvl1pPr>
          </a:lstStyle>
          <a:p>
            <a:r>
              <a:rPr lang="en-US" smtClean="0"/>
              <a:t>Click to edit Master title style</a:t>
            </a:r>
            <a:endParaRPr lang="en-US"/>
          </a:p>
        </p:txBody>
      </p:sp>
      <p:sp>
        <p:nvSpPr>
          <p:cNvPr id="3" name="Text Placeholder 2"/>
          <p:cNvSpPr>
            <a:spLocks noGrp="1"/>
          </p:cNvSpPr>
          <p:nvPr>
            <p:ph type="body" idx="1"/>
          </p:nvPr>
        </p:nvSpPr>
        <p:spPr>
          <a:xfrm>
            <a:off x="722114" y="2906713"/>
            <a:ext cx="7772400" cy="1500188"/>
          </a:xfrm>
          <a:prstGeom prst="rect">
            <a:avLst/>
          </a:prstGeom>
        </p:spPr>
        <p:txBody>
          <a:bodyPr lIns="34290" tIns="17145" rIns="34290" bIns="17145" anchor="b"/>
          <a:lstStyle>
            <a:lvl1pPr marL="0" indent="0">
              <a:buNone/>
              <a:defRPr sz="800"/>
            </a:lvl1pPr>
            <a:lvl2pPr marL="171450" indent="0">
              <a:buNone/>
              <a:defRPr sz="700"/>
            </a:lvl2pPr>
            <a:lvl3pPr marL="342900" indent="0">
              <a:buNone/>
              <a:defRPr sz="600"/>
            </a:lvl3pPr>
            <a:lvl4pPr marL="514350" indent="0">
              <a:buNone/>
              <a:defRPr sz="500"/>
            </a:lvl4pPr>
            <a:lvl5pPr marL="685800" indent="0">
              <a:buNone/>
              <a:defRPr sz="500"/>
            </a:lvl5pPr>
            <a:lvl6pPr marL="857250" indent="0">
              <a:buNone/>
              <a:defRPr sz="500"/>
            </a:lvl6pPr>
            <a:lvl7pPr marL="1028700" indent="0">
              <a:buNone/>
              <a:defRPr sz="500"/>
            </a:lvl7pPr>
            <a:lvl8pPr marL="1200150" indent="0">
              <a:buNone/>
              <a:defRPr sz="500"/>
            </a:lvl8pPr>
            <a:lvl9pPr marL="1371600" indent="0">
              <a:buNone/>
              <a:defRPr sz="500"/>
            </a:lvl9pPr>
          </a:lstStyle>
          <a:p>
            <a:pPr lvl="0"/>
            <a:r>
              <a:rPr lang="en-US" smtClean="0"/>
              <a:t>Click to edit Master text styles</a:t>
            </a:r>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143000"/>
          </a:xfrm>
          <a:prstGeom prst="rect">
            <a:avLst/>
          </a:prstGeom>
        </p:spPr>
        <p:txBody>
          <a:bodyPr lIns="34290" tIns="17145" rIns="34290" bIns="17145"/>
          <a:lstStyle/>
          <a:p>
            <a:r>
              <a:rPr lang="en-US" smtClean="0"/>
              <a:t>Click to edit Master title style</a:t>
            </a:r>
            <a:endParaRPr lang="en-US"/>
          </a:p>
        </p:txBody>
      </p:sp>
      <p:sp>
        <p:nvSpPr>
          <p:cNvPr id="3" name="Content Placeholder 2"/>
          <p:cNvSpPr>
            <a:spLocks noGrp="1"/>
          </p:cNvSpPr>
          <p:nvPr>
            <p:ph sz="half" idx="1"/>
          </p:nvPr>
        </p:nvSpPr>
        <p:spPr>
          <a:xfrm>
            <a:off x="457201" y="1600200"/>
            <a:ext cx="4086225" cy="4525963"/>
          </a:xfrm>
          <a:prstGeom prst="rect">
            <a:avLst/>
          </a:prstGeom>
        </p:spPr>
        <p:txBody>
          <a:bodyPr lIns="34290" tIns="17145" rIns="34290" bIns="17145"/>
          <a:lstStyle>
            <a:lvl1pPr>
              <a:defRPr sz="1100"/>
            </a:lvl1pPr>
            <a:lvl2pPr>
              <a:defRPr sz="900"/>
            </a:lvl2pPr>
            <a:lvl3pPr>
              <a:defRPr sz="800"/>
            </a:lvl3pPr>
            <a:lvl4pPr>
              <a:defRPr sz="700"/>
            </a:lvl4pPr>
            <a:lvl5pPr>
              <a:defRPr sz="700"/>
            </a:lvl5pPr>
            <a:lvl6pPr>
              <a:defRPr sz="700"/>
            </a:lvl6pPr>
            <a:lvl7pPr>
              <a:defRPr sz="700"/>
            </a:lvl7pPr>
            <a:lvl8pPr>
              <a:defRPr sz="700"/>
            </a:lvl8pPr>
            <a:lvl9pPr>
              <a:defRPr sz="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00576" y="1600200"/>
            <a:ext cx="4086225" cy="4525963"/>
          </a:xfrm>
          <a:prstGeom prst="rect">
            <a:avLst/>
          </a:prstGeom>
        </p:spPr>
        <p:txBody>
          <a:bodyPr lIns="34290" tIns="17145" rIns="34290" bIns="17145"/>
          <a:lstStyle>
            <a:lvl1pPr>
              <a:defRPr sz="1100"/>
            </a:lvl1pPr>
            <a:lvl2pPr>
              <a:defRPr sz="900"/>
            </a:lvl2pPr>
            <a:lvl3pPr>
              <a:defRPr sz="800"/>
            </a:lvl3pPr>
            <a:lvl4pPr>
              <a:defRPr sz="700"/>
            </a:lvl4pPr>
            <a:lvl5pPr>
              <a:defRPr sz="700"/>
            </a:lvl5pPr>
            <a:lvl6pPr>
              <a:defRPr sz="700"/>
            </a:lvl6pPr>
            <a:lvl7pPr>
              <a:defRPr sz="700"/>
            </a:lvl7pPr>
            <a:lvl8pPr>
              <a:defRPr sz="700"/>
            </a:lvl8pPr>
            <a:lvl9pPr>
              <a:defRPr sz="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143000"/>
          </a:xfrm>
          <a:prstGeom prst="rect">
            <a:avLst/>
          </a:prstGeom>
        </p:spPr>
        <p:txBody>
          <a:bodyPr lIns="34290" tIns="17145" rIns="34290" bIns="17145"/>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386" cy="639763"/>
          </a:xfrm>
          <a:prstGeom prst="rect">
            <a:avLst/>
          </a:prstGeom>
        </p:spPr>
        <p:txBody>
          <a:bodyPr lIns="34290" tIns="17145" rIns="34290" bIns="17145" anchor="b"/>
          <a:lstStyle>
            <a:lvl1pPr marL="0" indent="0">
              <a:buNone/>
              <a:defRPr sz="900" b="1"/>
            </a:lvl1pPr>
            <a:lvl2pPr marL="171450" indent="0">
              <a:buNone/>
              <a:defRPr sz="800" b="1"/>
            </a:lvl2pPr>
            <a:lvl3pPr marL="342900" indent="0">
              <a:buNone/>
              <a:defRPr sz="700" b="1"/>
            </a:lvl3pPr>
            <a:lvl4pPr marL="514350" indent="0">
              <a:buNone/>
              <a:defRPr sz="600" b="1"/>
            </a:lvl4pPr>
            <a:lvl5pPr marL="685800" indent="0">
              <a:buNone/>
              <a:defRPr sz="600" b="1"/>
            </a:lvl5pPr>
            <a:lvl6pPr marL="857250" indent="0">
              <a:buNone/>
              <a:defRPr sz="600" b="1"/>
            </a:lvl6pPr>
            <a:lvl7pPr marL="1028700" indent="0">
              <a:buNone/>
              <a:defRPr sz="600" b="1"/>
            </a:lvl7pPr>
            <a:lvl8pPr marL="1200150" indent="0">
              <a:buNone/>
              <a:defRPr sz="600" b="1"/>
            </a:lvl8pPr>
            <a:lvl9pPr marL="1371600" indent="0">
              <a:buNone/>
              <a:defRPr sz="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386" cy="3951288"/>
          </a:xfrm>
          <a:prstGeom prst="rect">
            <a:avLst/>
          </a:prstGeom>
        </p:spPr>
        <p:txBody>
          <a:bodyPr lIns="34290" tIns="17145" rIns="34290" bIns="17145"/>
          <a:lstStyle>
            <a:lvl1pPr>
              <a:defRPr sz="900"/>
            </a:lvl1pPr>
            <a:lvl2pPr>
              <a:defRPr sz="800"/>
            </a:lvl2pPr>
            <a:lvl3pPr>
              <a:defRPr sz="700"/>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224" y="1535113"/>
            <a:ext cx="4041576" cy="639763"/>
          </a:xfrm>
          <a:prstGeom prst="rect">
            <a:avLst/>
          </a:prstGeom>
        </p:spPr>
        <p:txBody>
          <a:bodyPr lIns="34290" tIns="17145" rIns="34290" bIns="17145" anchor="b"/>
          <a:lstStyle>
            <a:lvl1pPr marL="0" indent="0">
              <a:buNone/>
              <a:defRPr sz="900" b="1"/>
            </a:lvl1pPr>
            <a:lvl2pPr marL="171450" indent="0">
              <a:buNone/>
              <a:defRPr sz="800" b="1"/>
            </a:lvl2pPr>
            <a:lvl3pPr marL="342900" indent="0">
              <a:buNone/>
              <a:defRPr sz="700" b="1"/>
            </a:lvl3pPr>
            <a:lvl4pPr marL="514350" indent="0">
              <a:buNone/>
              <a:defRPr sz="600" b="1"/>
            </a:lvl4pPr>
            <a:lvl5pPr marL="685800" indent="0">
              <a:buNone/>
              <a:defRPr sz="600" b="1"/>
            </a:lvl5pPr>
            <a:lvl6pPr marL="857250" indent="0">
              <a:buNone/>
              <a:defRPr sz="600" b="1"/>
            </a:lvl6pPr>
            <a:lvl7pPr marL="1028700" indent="0">
              <a:buNone/>
              <a:defRPr sz="600" b="1"/>
            </a:lvl7pPr>
            <a:lvl8pPr marL="1200150" indent="0">
              <a:buNone/>
              <a:defRPr sz="600" b="1"/>
            </a:lvl8pPr>
            <a:lvl9pPr marL="1371600" indent="0">
              <a:buNone/>
              <a:defRPr sz="600" b="1"/>
            </a:lvl9pPr>
          </a:lstStyle>
          <a:p>
            <a:pPr lvl="0"/>
            <a:r>
              <a:rPr lang="en-US" smtClean="0"/>
              <a:t>Click to edit Master text styles</a:t>
            </a:r>
          </a:p>
        </p:txBody>
      </p:sp>
      <p:sp>
        <p:nvSpPr>
          <p:cNvPr id="6" name="Content Placeholder 5"/>
          <p:cNvSpPr>
            <a:spLocks noGrp="1"/>
          </p:cNvSpPr>
          <p:nvPr>
            <p:ph sz="quarter" idx="4"/>
          </p:nvPr>
        </p:nvSpPr>
        <p:spPr>
          <a:xfrm>
            <a:off x="4645224" y="2174875"/>
            <a:ext cx="4041576" cy="3951288"/>
          </a:xfrm>
          <a:prstGeom prst="rect">
            <a:avLst/>
          </a:prstGeom>
        </p:spPr>
        <p:txBody>
          <a:bodyPr lIns="34290" tIns="17145" rIns="34290" bIns="17145"/>
          <a:lstStyle>
            <a:lvl1pPr>
              <a:defRPr sz="900"/>
            </a:lvl1pPr>
            <a:lvl2pPr>
              <a:defRPr sz="800"/>
            </a:lvl2pPr>
            <a:lvl3pPr>
              <a:defRPr sz="700"/>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143000"/>
          </a:xfrm>
          <a:prstGeom prst="rect">
            <a:avLst/>
          </a:prstGeom>
        </p:spPr>
        <p:txBody>
          <a:bodyPr lIns="34290" tIns="17145" rIns="34290" bIns="17145"/>
          <a:lstStyle/>
          <a:p>
            <a:r>
              <a:rPr lang="en-US" smtClean="0"/>
              <a:t>Click to edit Master title style</a:t>
            </a:r>
            <a:endParaRPr lang="en-US"/>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49"/>
            <a:ext cx="3008114" cy="1162051"/>
          </a:xfrm>
          <a:prstGeom prst="rect">
            <a:avLst/>
          </a:prstGeom>
        </p:spPr>
        <p:txBody>
          <a:bodyPr lIns="34290" tIns="17145" rIns="34290" bIns="17145" anchor="b"/>
          <a:lstStyle>
            <a:lvl1pPr algn="l">
              <a:defRPr sz="800" b="1"/>
            </a:lvl1pPr>
          </a:lstStyle>
          <a:p>
            <a:r>
              <a:rPr lang="en-US" smtClean="0"/>
              <a:t>Click to edit Master title style</a:t>
            </a:r>
            <a:endParaRPr lang="en-US"/>
          </a:p>
        </p:txBody>
      </p:sp>
      <p:sp>
        <p:nvSpPr>
          <p:cNvPr id="3" name="Content Placeholder 2"/>
          <p:cNvSpPr>
            <a:spLocks noGrp="1"/>
          </p:cNvSpPr>
          <p:nvPr>
            <p:ph idx="1"/>
          </p:nvPr>
        </p:nvSpPr>
        <p:spPr>
          <a:xfrm>
            <a:off x="3574852" y="273051"/>
            <a:ext cx="5111948" cy="5853112"/>
          </a:xfrm>
          <a:prstGeom prst="rect">
            <a:avLst/>
          </a:prstGeom>
        </p:spPr>
        <p:txBody>
          <a:bodyPr lIns="34290" tIns="17145" rIns="34290" bIns="17145"/>
          <a:lstStyle>
            <a:lvl1pPr>
              <a:defRPr sz="1200"/>
            </a:lvl1pPr>
            <a:lvl2pPr>
              <a:defRPr sz="1100"/>
            </a:lvl2pPr>
            <a:lvl3pPr>
              <a:defRPr sz="900"/>
            </a:lvl3pPr>
            <a:lvl4pPr>
              <a:defRPr sz="800"/>
            </a:lvl4pPr>
            <a:lvl5pPr>
              <a:defRPr sz="800"/>
            </a:lvl5pPr>
            <a:lvl6pPr>
              <a:defRPr sz="800"/>
            </a:lvl6pPr>
            <a:lvl7pPr>
              <a:defRPr sz="800"/>
            </a:lvl7pPr>
            <a:lvl8pPr>
              <a:defRPr sz="800"/>
            </a:lvl8pPr>
            <a:lvl9pPr>
              <a:defRPr sz="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1"/>
            <a:ext cx="3008114" cy="4691063"/>
          </a:xfrm>
          <a:prstGeom prst="rect">
            <a:avLst/>
          </a:prstGeom>
        </p:spPr>
        <p:txBody>
          <a:bodyPr lIns="34290" tIns="17145" rIns="34290" bIns="17145"/>
          <a:lstStyle>
            <a:lvl1pPr marL="0" indent="0">
              <a:buNone/>
              <a:defRPr sz="500"/>
            </a:lvl1pPr>
            <a:lvl2pPr marL="171450" indent="0">
              <a:buNone/>
              <a:defRPr sz="500"/>
            </a:lvl2pPr>
            <a:lvl3pPr marL="342900" indent="0">
              <a:buNone/>
              <a:defRPr sz="400"/>
            </a:lvl3pPr>
            <a:lvl4pPr marL="514350" indent="0">
              <a:buNone/>
              <a:defRPr sz="300"/>
            </a:lvl4pPr>
            <a:lvl5pPr marL="685800" indent="0">
              <a:buNone/>
              <a:defRPr sz="300"/>
            </a:lvl5pPr>
            <a:lvl6pPr marL="857250" indent="0">
              <a:buNone/>
              <a:defRPr sz="300"/>
            </a:lvl6pPr>
            <a:lvl7pPr marL="1028700" indent="0">
              <a:buNone/>
              <a:defRPr sz="300"/>
            </a:lvl7pPr>
            <a:lvl8pPr marL="1200150" indent="0">
              <a:buNone/>
              <a:defRPr sz="300"/>
            </a:lvl8pPr>
            <a:lvl9pPr marL="1371600" indent="0">
              <a:buNone/>
              <a:defRPr sz="300"/>
            </a:lvl9pPr>
          </a:lstStyle>
          <a:p>
            <a:pPr lvl="0"/>
            <a:r>
              <a:rPr lang="en-US" smtClean="0"/>
              <a:t>Click to edit Master text styles</a:t>
            </a:r>
          </a:p>
        </p:txBody>
      </p:sp>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486" y="4800601"/>
            <a:ext cx="5486400" cy="566737"/>
          </a:xfrm>
          <a:prstGeom prst="rect">
            <a:avLst/>
          </a:prstGeom>
        </p:spPr>
        <p:txBody>
          <a:bodyPr lIns="34290" tIns="17145" rIns="34290" bIns="17145" anchor="b"/>
          <a:lstStyle>
            <a:lvl1pPr algn="l">
              <a:defRPr sz="800" b="1"/>
            </a:lvl1pPr>
          </a:lstStyle>
          <a:p>
            <a:r>
              <a:rPr lang="en-US" smtClean="0"/>
              <a:t>Click to edit Master title style</a:t>
            </a:r>
            <a:endParaRPr lang="en-US"/>
          </a:p>
        </p:txBody>
      </p:sp>
      <p:sp>
        <p:nvSpPr>
          <p:cNvPr id="3" name="Picture Placeholder 2"/>
          <p:cNvSpPr>
            <a:spLocks noGrp="1"/>
          </p:cNvSpPr>
          <p:nvPr>
            <p:ph type="pic" idx="1"/>
          </p:nvPr>
        </p:nvSpPr>
        <p:spPr>
          <a:xfrm>
            <a:off x="1792486" y="612775"/>
            <a:ext cx="5486400" cy="4114800"/>
          </a:xfrm>
          <a:prstGeom prst="rect">
            <a:avLst/>
          </a:prstGeom>
        </p:spPr>
        <p:txBody>
          <a:bodyPr lIns="34290" tIns="17145" rIns="34290" bIns="17145"/>
          <a:lstStyle>
            <a:lvl1pPr marL="0" indent="0">
              <a:buNone/>
              <a:defRPr sz="1200"/>
            </a:lvl1pPr>
            <a:lvl2pPr marL="171450" indent="0">
              <a:buNone/>
              <a:defRPr sz="1100"/>
            </a:lvl2pPr>
            <a:lvl3pPr marL="342900" indent="0">
              <a:buNone/>
              <a:defRPr sz="900"/>
            </a:lvl3pPr>
            <a:lvl4pPr marL="514350" indent="0">
              <a:buNone/>
              <a:defRPr sz="800"/>
            </a:lvl4pPr>
            <a:lvl5pPr marL="685800" indent="0">
              <a:buNone/>
              <a:defRPr sz="800"/>
            </a:lvl5pPr>
            <a:lvl6pPr marL="857250" indent="0">
              <a:buNone/>
              <a:defRPr sz="800"/>
            </a:lvl6pPr>
            <a:lvl7pPr marL="1028700" indent="0">
              <a:buNone/>
              <a:defRPr sz="800"/>
            </a:lvl7pPr>
            <a:lvl8pPr marL="1200150" indent="0">
              <a:buNone/>
              <a:defRPr sz="800"/>
            </a:lvl8pPr>
            <a:lvl9pPr marL="1371600" indent="0">
              <a:buNone/>
              <a:defRPr sz="800"/>
            </a:lvl9pPr>
          </a:lstStyle>
          <a:p>
            <a:pPr lvl="0"/>
            <a:endParaRPr lang="en-US" noProof="0" smtClean="0">
              <a:sym typeface="Gill Sans" charset="0"/>
            </a:endParaRPr>
          </a:p>
        </p:txBody>
      </p:sp>
      <p:sp>
        <p:nvSpPr>
          <p:cNvPr id="4" name="Text Placeholder 3"/>
          <p:cNvSpPr>
            <a:spLocks noGrp="1"/>
          </p:cNvSpPr>
          <p:nvPr>
            <p:ph type="body" sz="half" idx="2"/>
          </p:nvPr>
        </p:nvSpPr>
        <p:spPr>
          <a:xfrm>
            <a:off x="1792486" y="5367338"/>
            <a:ext cx="5486400" cy="804863"/>
          </a:xfrm>
          <a:prstGeom prst="rect">
            <a:avLst/>
          </a:prstGeom>
        </p:spPr>
        <p:txBody>
          <a:bodyPr lIns="34290" tIns="17145" rIns="34290" bIns="17145"/>
          <a:lstStyle>
            <a:lvl1pPr marL="0" indent="0">
              <a:buNone/>
              <a:defRPr sz="500"/>
            </a:lvl1pPr>
            <a:lvl2pPr marL="171450" indent="0">
              <a:buNone/>
              <a:defRPr sz="500"/>
            </a:lvl2pPr>
            <a:lvl3pPr marL="342900" indent="0">
              <a:buNone/>
              <a:defRPr sz="400"/>
            </a:lvl3pPr>
            <a:lvl4pPr marL="514350" indent="0">
              <a:buNone/>
              <a:defRPr sz="300"/>
            </a:lvl4pPr>
            <a:lvl5pPr marL="685800" indent="0">
              <a:buNone/>
              <a:defRPr sz="300"/>
            </a:lvl5pPr>
            <a:lvl6pPr marL="857250" indent="0">
              <a:buNone/>
              <a:defRPr sz="300"/>
            </a:lvl6pPr>
            <a:lvl7pPr marL="1028700" indent="0">
              <a:buNone/>
              <a:defRPr sz="300"/>
            </a:lvl7pPr>
            <a:lvl8pPr marL="1200150" indent="0">
              <a:buNone/>
              <a:defRPr sz="300"/>
            </a:lvl8pPr>
            <a:lvl9pPr marL="1371600" indent="0">
              <a:buNone/>
              <a:defRPr sz="300"/>
            </a:lvl9pPr>
          </a:lstStyle>
          <a:p>
            <a:pPr lvl="0"/>
            <a:r>
              <a:rPr lang="en-US" smtClean="0"/>
              <a:t>Click to edit Master text styles</a:t>
            </a:r>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143000"/>
          </a:xfrm>
          <a:prstGeom prst="rect">
            <a:avLst/>
          </a:prstGeom>
        </p:spPr>
        <p:txBody>
          <a:bodyPr lIns="34290" tIns="17145" rIns="34290" bIns="17145"/>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lIns="34290" tIns="17145" rIns="34290" bIns="17145"/>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115050" cy="5851525"/>
          </a:xfrm>
          <a:prstGeom prst="rect">
            <a:avLst/>
          </a:prstGeom>
        </p:spPr>
        <p:txBody>
          <a:bodyPr vert="eaVert"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lIns="34290" tIns="17145" rIns="34290" bIns="17145"/>
          <a:lstStyle>
            <a:lvl1pPr marL="0" indent="0" algn="ctr">
              <a:buNone/>
              <a:defRPr/>
            </a:lvl1pPr>
            <a:lvl2pPr marL="171450" indent="0" algn="ctr">
              <a:buNone/>
              <a:defRPr/>
            </a:lvl2pPr>
            <a:lvl3pPr marL="342900" indent="0" algn="ctr">
              <a:buNone/>
              <a:defRPr/>
            </a:lvl3pPr>
            <a:lvl4pPr marL="514350" indent="0" algn="ctr">
              <a:buNone/>
              <a:defRPr/>
            </a:lvl4pPr>
            <a:lvl5pPr marL="685800" indent="0" algn="ctr">
              <a:buNone/>
              <a:defRPr/>
            </a:lvl5pPr>
            <a:lvl6pPr marL="857250" indent="0" algn="ctr">
              <a:buNone/>
              <a:defRPr/>
            </a:lvl6pPr>
            <a:lvl7pPr marL="1028700" indent="0" algn="ctr">
              <a:buNone/>
              <a:defRPr/>
            </a:lvl7pPr>
            <a:lvl8pPr marL="1200150" indent="0" algn="ctr">
              <a:buNone/>
              <a:defRPr/>
            </a:lvl8pPr>
            <a:lvl9pPr marL="1371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114" y="4406900"/>
            <a:ext cx="7772400" cy="1362075"/>
          </a:xfrm>
        </p:spPr>
        <p:txBody>
          <a:bodyPr anchor="t"/>
          <a:lstStyle>
            <a:lvl1pPr algn="l">
              <a:defRPr sz="1500" b="1" cap="all"/>
            </a:lvl1pPr>
          </a:lstStyle>
          <a:p>
            <a:r>
              <a:rPr lang="en-US" smtClean="0"/>
              <a:t>Click to edit Master title style</a:t>
            </a:r>
            <a:endParaRPr lang="en-US"/>
          </a:p>
        </p:txBody>
      </p:sp>
      <p:sp>
        <p:nvSpPr>
          <p:cNvPr id="3" name="Text Placeholder 2"/>
          <p:cNvSpPr>
            <a:spLocks noGrp="1"/>
          </p:cNvSpPr>
          <p:nvPr>
            <p:ph type="body" idx="1"/>
          </p:nvPr>
        </p:nvSpPr>
        <p:spPr>
          <a:xfrm>
            <a:off x="722114" y="2906713"/>
            <a:ext cx="7772400" cy="1500188"/>
          </a:xfrm>
          <a:prstGeom prst="rect">
            <a:avLst/>
          </a:prstGeom>
        </p:spPr>
        <p:txBody>
          <a:bodyPr lIns="34290" tIns="17145" rIns="34290" bIns="17145" anchor="b"/>
          <a:lstStyle>
            <a:lvl1pPr marL="0" indent="0">
              <a:buNone/>
              <a:defRPr sz="800"/>
            </a:lvl1pPr>
            <a:lvl2pPr marL="171450" indent="0">
              <a:buNone/>
              <a:defRPr sz="700"/>
            </a:lvl2pPr>
            <a:lvl3pPr marL="342900" indent="0">
              <a:buNone/>
              <a:defRPr sz="600"/>
            </a:lvl3pPr>
            <a:lvl4pPr marL="514350" indent="0">
              <a:buNone/>
              <a:defRPr sz="500"/>
            </a:lvl4pPr>
            <a:lvl5pPr marL="685800" indent="0">
              <a:buNone/>
              <a:defRPr sz="500"/>
            </a:lvl5pPr>
            <a:lvl6pPr marL="857250" indent="0">
              <a:buNone/>
              <a:defRPr sz="500"/>
            </a:lvl6pPr>
            <a:lvl7pPr marL="1028700" indent="0">
              <a:buNone/>
              <a:defRPr sz="500"/>
            </a:lvl7pPr>
            <a:lvl8pPr marL="1200150" indent="0">
              <a:buNone/>
              <a:defRPr sz="500"/>
            </a:lvl8pPr>
            <a:lvl9pPr marL="1371600" indent="0">
              <a:buNone/>
              <a:defRPr sz="500"/>
            </a:lvl9pPr>
          </a:lstStyle>
          <a:p>
            <a:pPr lvl="0"/>
            <a:r>
              <a:rPr lang="en-US" smtClean="0"/>
              <a:t>Click to edit Master text styles</a:t>
            </a:r>
          </a:p>
        </p:txBody>
      </p:sp>
    </p:spTree>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1" y="1600200"/>
            <a:ext cx="4086225" cy="4525963"/>
          </a:xfrm>
          <a:prstGeom prst="rect">
            <a:avLst/>
          </a:prstGeom>
        </p:spPr>
        <p:txBody>
          <a:bodyPr lIns="34290" tIns="17145" rIns="34290" bIns="17145"/>
          <a:lstStyle>
            <a:lvl1pPr>
              <a:defRPr sz="1100"/>
            </a:lvl1pPr>
            <a:lvl2pPr>
              <a:defRPr sz="900"/>
            </a:lvl2pPr>
            <a:lvl3pPr>
              <a:defRPr sz="800"/>
            </a:lvl3pPr>
            <a:lvl4pPr>
              <a:defRPr sz="700"/>
            </a:lvl4pPr>
            <a:lvl5pPr>
              <a:defRPr sz="700"/>
            </a:lvl5pPr>
            <a:lvl6pPr>
              <a:defRPr sz="700"/>
            </a:lvl6pPr>
            <a:lvl7pPr>
              <a:defRPr sz="700"/>
            </a:lvl7pPr>
            <a:lvl8pPr>
              <a:defRPr sz="700"/>
            </a:lvl8pPr>
            <a:lvl9pPr>
              <a:defRPr sz="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00576" y="1600200"/>
            <a:ext cx="4086225" cy="4525963"/>
          </a:xfrm>
          <a:prstGeom prst="rect">
            <a:avLst/>
          </a:prstGeom>
        </p:spPr>
        <p:txBody>
          <a:bodyPr lIns="34290" tIns="17145" rIns="34290" bIns="17145"/>
          <a:lstStyle>
            <a:lvl1pPr>
              <a:defRPr sz="1100"/>
            </a:lvl1pPr>
            <a:lvl2pPr>
              <a:defRPr sz="900"/>
            </a:lvl2pPr>
            <a:lvl3pPr>
              <a:defRPr sz="800"/>
            </a:lvl3pPr>
            <a:lvl4pPr>
              <a:defRPr sz="700"/>
            </a:lvl4pPr>
            <a:lvl5pPr>
              <a:defRPr sz="700"/>
            </a:lvl5pPr>
            <a:lvl6pPr>
              <a:defRPr sz="700"/>
            </a:lvl6pPr>
            <a:lvl7pPr>
              <a:defRPr sz="700"/>
            </a:lvl7pPr>
            <a:lvl8pPr>
              <a:defRPr sz="700"/>
            </a:lvl8pPr>
            <a:lvl9pPr>
              <a:defRPr sz="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386" cy="639763"/>
          </a:xfrm>
          <a:prstGeom prst="rect">
            <a:avLst/>
          </a:prstGeom>
        </p:spPr>
        <p:txBody>
          <a:bodyPr lIns="34290" tIns="17145" rIns="34290" bIns="17145" anchor="b"/>
          <a:lstStyle>
            <a:lvl1pPr marL="0" indent="0">
              <a:buNone/>
              <a:defRPr sz="900" b="1"/>
            </a:lvl1pPr>
            <a:lvl2pPr marL="171450" indent="0">
              <a:buNone/>
              <a:defRPr sz="800" b="1"/>
            </a:lvl2pPr>
            <a:lvl3pPr marL="342900" indent="0">
              <a:buNone/>
              <a:defRPr sz="700" b="1"/>
            </a:lvl3pPr>
            <a:lvl4pPr marL="514350" indent="0">
              <a:buNone/>
              <a:defRPr sz="600" b="1"/>
            </a:lvl4pPr>
            <a:lvl5pPr marL="685800" indent="0">
              <a:buNone/>
              <a:defRPr sz="600" b="1"/>
            </a:lvl5pPr>
            <a:lvl6pPr marL="857250" indent="0">
              <a:buNone/>
              <a:defRPr sz="600" b="1"/>
            </a:lvl6pPr>
            <a:lvl7pPr marL="1028700" indent="0">
              <a:buNone/>
              <a:defRPr sz="600" b="1"/>
            </a:lvl7pPr>
            <a:lvl8pPr marL="1200150" indent="0">
              <a:buNone/>
              <a:defRPr sz="600" b="1"/>
            </a:lvl8pPr>
            <a:lvl9pPr marL="1371600" indent="0">
              <a:buNone/>
              <a:defRPr sz="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386" cy="3951288"/>
          </a:xfrm>
          <a:prstGeom prst="rect">
            <a:avLst/>
          </a:prstGeom>
        </p:spPr>
        <p:txBody>
          <a:bodyPr lIns="34290" tIns="17145" rIns="34290" bIns="17145"/>
          <a:lstStyle>
            <a:lvl1pPr>
              <a:defRPr sz="900"/>
            </a:lvl1pPr>
            <a:lvl2pPr>
              <a:defRPr sz="800"/>
            </a:lvl2pPr>
            <a:lvl3pPr>
              <a:defRPr sz="700"/>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224" y="1535113"/>
            <a:ext cx="4041576" cy="639763"/>
          </a:xfrm>
          <a:prstGeom prst="rect">
            <a:avLst/>
          </a:prstGeom>
        </p:spPr>
        <p:txBody>
          <a:bodyPr lIns="34290" tIns="17145" rIns="34290" bIns="17145" anchor="b"/>
          <a:lstStyle>
            <a:lvl1pPr marL="0" indent="0">
              <a:buNone/>
              <a:defRPr sz="900" b="1"/>
            </a:lvl1pPr>
            <a:lvl2pPr marL="171450" indent="0">
              <a:buNone/>
              <a:defRPr sz="800" b="1"/>
            </a:lvl2pPr>
            <a:lvl3pPr marL="342900" indent="0">
              <a:buNone/>
              <a:defRPr sz="700" b="1"/>
            </a:lvl3pPr>
            <a:lvl4pPr marL="514350" indent="0">
              <a:buNone/>
              <a:defRPr sz="600" b="1"/>
            </a:lvl4pPr>
            <a:lvl5pPr marL="685800" indent="0">
              <a:buNone/>
              <a:defRPr sz="600" b="1"/>
            </a:lvl5pPr>
            <a:lvl6pPr marL="857250" indent="0">
              <a:buNone/>
              <a:defRPr sz="600" b="1"/>
            </a:lvl6pPr>
            <a:lvl7pPr marL="1028700" indent="0">
              <a:buNone/>
              <a:defRPr sz="600" b="1"/>
            </a:lvl7pPr>
            <a:lvl8pPr marL="1200150" indent="0">
              <a:buNone/>
              <a:defRPr sz="600" b="1"/>
            </a:lvl8pPr>
            <a:lvl9pPr marL="1371600" indent="0">
              <a:buNone/>
              <a:defRPr sz="600" b="1"/>
            </a:lvl9pPr>
          </a:lstStyle>
          <a:p>
            <a:pPr lvl="0"/>
            <a:r>
              <a:rPr lang="en-US" smtClean="0"/>
              <a:t>Click to edit Master text styles</a:t>
            </a:r>
          </a:p>
        </p:txBody>
      </p:sp>
      <p:sp>
        <p:nvSpPr>
          <p:cNvPr id="6" name="Content Placeholder 5"/>
          <p:cNvSpPr>
            <a:spLocks noGrp="1"/>
          </p:cNvSpPr>
          <p:nvPr>
            <p:ph sz="quarter" idx="4"/>
          </p:nvPr>
        </p:nvSpPr>
        <p:spPr>
          <a:xfrm>
            <a:off x="4645224" y="2174875"/>
            <a:ext cx="4041576" cy="3951288"/>
          </a:xfrm>
          <a:prstGeom prst="rect">
            <a:avLst/>
          </a:prstGeom>
        </p:spPr>
        <p:txBody>
          <a:bodyPr lIns="34290" tIns="17145" rIns="34290" bIns="17145"/>
          <a:lstStyle>
            <a:lvl1pPr>
              <a:defRPr sz="900"/>
            </a:lvl1pPr>
            <a:lvl2pPr>
              <a:defRPr sz="800"/>
            </a:lvl2pPr>
            <a:lvl3pPr>
              <a:defRPr sz="700"/>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49"/>
            <a:ext cx="3008114" cy="1162051"/>
          </a:xfrm>
        </p:spPr>
        <p:txBody>
          <a:bodyPr anchor="b"/>
          <a:lstStyle>
            <a:lvl1pPr algn="l">
              <a:defRPr sz="800" b="1"/>
            </a:lvl1pPr>
          </a:lstStyle>
          <a:p>
            <a:r>
              <a:rPr lang="en-US" smtClean="0"/>
              <a:t>Click to edit Master title style</a:t>
            </a:r>
            <a:endParaRPr lang="en-US"/>
          </a:p>
        </p:txBody>
      </p:sp>
      <p:sp>
        <p:nvSpPr>
          <p:cNvPr id="3" name="Content Placeholder 2"/>
          <p:cNvSpPr>
            <a:spLocks noGrp="1"/>
          </p:cNvSpPr>
          <p:nvPr>
            <p:ph idx="1"/>
          </p:nvPr>
        </p:nvSpPr>
        <p:spPr>
          <a:xfrm>
            <a:off x="3574852" y="273051"/>
            <a:ext cx="5111948" cy="5853112"/>
          </a:xfrm>
          <a:prstGeom prst="rect">
            <a:avLst/>
          </a:prstGeom>
        </p:spPr>
        <p:txBody>
          <a:bodyPr lIns="34290" tIns="17145" rIns="34290" bIns="17145"/>
          <a:lstStyle>
            <a:lvl1pPr>
              <a:defRPr sz="1200"/>
            </a:lvl1pPr>
            <a:lvl2pPr>
              <a:defRPr sz="1100"/>
            </a:lvl2pPr>
            <a:lvl3pPr>
              <a:defRPr sz="900"/>
            </a:lvl3pPr>
            <a:lvl4pPr>
              <a:defRPr sz="800"/>
            </a:lvl4pPr>
            <a:lvl5pPr>
              <a:defRPr sz="800"/>
            </a:lvl5pPr>
            <a:lvl6pPr>
              <a:defRPr sz="800"/>
            </a:lvl6pPr>
            <a:lvl7pPr>
              <a:defRPr sz="800"/>
            </a:lvl7pPr>
            <a:lvl8pPr>
              <a:defRPr sz="800"/>
            </a:lvl8pPr>
            <a:lvl9pPr>
              <a:defRPr sz="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1"/>
            <a:ext cx="3008114" cy="4691063"/>
          </a:xfrm>
          <a:prstGeom prst="rect">
            <a:avLst/>
          </a:prstGeom>
        </p:spPr>
        <p:txBody>
          <a:bodyPr lIns="34290" tIns="17145" rIns="34290" bIns="17145"/>
          <a:lstStyle>
            <a:lvl1pPr marL="0" indent="0">
              <a:buNone/>
              <a:defRPr sz="500"/>
            </a:lvl1pPr>
            <a:lvl2pPr marL="171450" indent="0">
              <a:buNone/>
              <a:defRPr sz="500"/>
            </a:lvl2pPr>
            <a:lvl3pPr marL="342900" indent="0">
              <a:buNone/>
              <a:defRPr sz="400"/>
            </a:lvl3pPr>
            <a:lvl4pPr marL="514350" indent="0">
              <a:buNone/>
              <a:defRPr sz="300"/>
            </a:lvl4pPr>
            <a:lvl5pPr marL="685800" indent="0">
              <a:buNone/>
              <a:defRPr sz="300"/>
            </a:lvl5pPr>
            <a:lvl6pPr marL="857250" indent="0">
              <a:buNone/>
              <a:defRPr sz="300"/>
            </a:lvl6pPr>
            <a:lvl7pPr marL="1028700" indent="0">
              <a:buNone/>
              <a:defRPr sz="300"/>
            </a:lvl7pPr>
            <a:lvl8pPr marL="1200150" indent="0">
              <a:buNone/>
              <a:defRPr sz="300"/>
            </a:lvl8pPr>
            <a:lvl9pPr marL="1371600" indent="0">
              <a:buNone/>
              <a:defRPr sz="300"/>
            </a:lvl9pPr>
          </a:lstStyle>
          <a:p>
            <a:pPr lvl="0"/>
            <a:r>
              <a:rPr lang="en-US" smtClean="0"/>
              <a:t>Click to edit Master text styles</a:t>
            </a:r>
          </a:p>
        </p:txBody>
      </p:sp>
    </p:spTree>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486" y="4800601"/>
            <a:ext cx="5486400" cy="566737"/>
          </a:xfrm>
        </p:spPr>
        <p:txBody>
          <a:bodyPr anchor="b"/>
          <a:lstStyle>
            <a:lvl1pPr algn="l">
              <a:defRPr sz="800" b="1"/>
            </a:lvl1pPr>
          </a:lstStyle>
          <a:p>
            <a:r>
              <a:rPr lang="en-US" smtClean="0"/>
              <a:t>Click to edit Master title style</a:t>
            </a:r>
            <a:endParaRPr lang="en-US"/>
          </a:p>
        </p:txBody>
      </p:sp>
      <p:sp>
        <p:nvSpPr>
          <p:cNvPr id="3" name="Picture Placeholder 2"/>
          <p:cNvSpPr>
            <a:spLocks noGrp="1"/>
          </p:cNvSpPr>
          <p:nvPr>
            <p:ph type="pic" idx="1"/>
          </p:nvPr>
        </p:nvSpPr>
        <p:spPr>
          <a:xfrm>
            <a:off x="1792486" y="612775"/>
            <a:ext cx="5486400" cy="4114800"/>
          </a:xfrm>
          <a:prstGeom prst="rect">
            <a:avLst/>
          </a:prstGeom>
        </p:spPr>
        <p:txBody>
          <a:bodyPr lIns="34290" tIns="17145" rIns="34290" bIns="17145"/>
          <a:lstStyle>
            <a:lvl1pPr marL="0" indent="0">
              <a:buNone/>
              <a:defRPr sz="1200"/>
            </a:lvl1pPr>
            <a:lvl2pPr marL="171450" indent="0">
              <a:buNone/>
              <a:defRPr sz="1100"/>
            </a:lvl2pPr>
            <a:lvl3pPr marL="342900" indent="0">
              <a:buNone/>
              <a:defRPr sz="900"/>
            </a:lvl3pPr>
            <a:lvl4pPr marL="514350" indent="0">
              <a:buNone/>
              <a:defRPr sz="800"/>
            </a:lvl4pPr>
            <a:lvl5pPr marL="685800" indent="0">
              <a:buNone/>
              <a:defRPr sz="800"/>
            </a:lvl5pPr>
            <a:lvl6pPr marL="857250" indent="0">
              <a:buNone/>
              <a:defRPr sz="800"/>
            </a:lvl6pPr>
            <a:lvl7pPr marL="1028700" indent="0">
              <a:buNone/>
              <a:defRPr sz="800"/>
            </a:lvl7pPr>
            <a:lvl8pPr marL="1200150" indent="0">
              <a:buNone/>
              <a:defRPr sz="800"/>
            </a:lvl8pPr>
            <a:lvl9pPr marL="1371600" indent="0">
              <a:buNone/>
              <a:defRPr sz="800"/>
            </a:lvl9pPr>
          </a:lstStyle>
          <a:p>
            <a:pPr lvl="0"/>
            <a:endParaRPr lang="en-US" noProof="0" smtClean="0">
              <a:sym typeface="Gill Sans" charset="0"/>
            </a:endParaRPr>
          </a:p>
        </p:txBody>
      </p:sp>
      <p:sp>
        <p:nvSpPr>
          <p:cNvPr id="4" name="Text Placeholder 3"/>
          <p:cNvSpPr>
            <a:spLocks noGrp="1"/>
          </p:cNvSpPr>
          <p:nvPr>
            <p:ph type="body" sz="half" idx="2"/>
          </p:nvPr>
        </p:nvSpPr>
        <p:spPr>
          <a:xfrm>
            <a:off x="1792486" y="5367338"/>
            <a:ext cx="5486400" cy="804863"/>
          </a:xfrm>
          <a:prstGeom prst="rect">
            <a:avLst/>
          </a:prstGeom>
        </p:spPr>
        <p:txBody>
          <a:bodyPr lIns="34290" tIns="17145" rIns="34290" bIns="17145"/>
          <a:lstStyle>
            <a:lvl1pPr marL="0" indent="0">
              <a:buNone/>
              <a:defRPr sz="500"/>
            </a:lvl1pPr>
            <a:lvl2pPr marL="171450" indent="0">
              <a:buNone/>
              <a:defRPr sz="500"/>
            </a:lvl2pPr>
            <a:lvl3pPr marL="342900" indent="0">
              <a:buNone/>
              <a:defRPr sz="400"/>
            </a:lvl3pPr>
            <a:lvl4pPr marL="514350" indent="0">
              <a:buNone/>
              <a:defRPr sz="300"/>
            </a:lvl4pPr>
            <a:lvl5pPr marL="685800" indent="0">
              <a:buNone/>
              <a:defRPr sz="300"/>
            </a:lvl5pPr>
            <a:lvl6pPr marL="857250" indent="0">
              <a:buNone/>
              <a:defRPr sz="300"/>
            </a:lvl6pPr>
            <a:lvl7pPr marL="1028700" indent="0">
              <a:buNone/>
              <a:defRPr sz="300"/>
            </a:lvl7pPr>
            <a:lvl8pPr marL="1200150" indent="0">
              <a:buNone/>
              <a:defRPr sz="300"/>
            </a:lvl8pPr>
            <a:lvl9pPr marL="1371600" indent="0">
              <a:buNone/>
              <a:defRPr sz="300"/>
            </a:lvl9pPr>
          </a:lstStyle>
          <a:p>
            <a:pPr lvl="0"/>
            <a:r>
              <a:rPr lang="en-US" smtClean="0"/>
              <a:t>Click to edit Master text styles</a:t>
            </a:r>
          </a:p>
        </p:txBody>
      </p:sp>
    </p:spTree>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600200"/>
            <a:ext cx="2057400" cy="4525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115050" cy="4525963"/>
          </a:xfrm>
          <a:prstGeom prst="rect">
            <a:avLst/>
          </a:prstGeom>
        </p:spPr>
        <p:txBody>
          <a:bodyPr vert="eaVert"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a:prstGeom prst="rect">
            <a:avLst/>
          </a:prstGeom>
        </p:spPr>
        <p:txBody>
          <a:bodyPr lIns="34290" tIns="17145" rIns="34290" bIns="17145"/>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171450" indent="0" algn="ctr">
              <a:buNone/>
              <a:defRPr/>
            </a:lvl2pPr>
            <a:lvl3pPr marL="342900" indent="0" algn="ctr">
              <a:buNone/>
              <a:defRPr/>
            </a:lvl3pPr>
            <a:lvl4pPr marL="514350" indent="0" algn="ctr">
              <a:buNone/>
              <a:defRPr/>
            </a:lvl4pPr>
            <a:lvl5pPr marL="685800" indent="0" algn="ctr">
              <a:buNone/>
              <a:defRPr/>
            </a:lvl5pPr>
            <a:lvl6pPr marL="857250" indent="0" algn="ctr">
              <a:buNone/>
              <a:defRPr/>
            </a:lvl6pPr>
            <a:lvl7pPr marL="1028700" indent="0" algn="ctr">
              <a:buNone/>
              <a:defRPr/>
            </a:lvl7pPr>
            <a:lvl8pPr marL="1200150" indent="0" algn="ctr">
              <a:buNone/>
              <a:defRPr/>
            </a:lvl8pPr>
            <a:lvl9pPr marL="1371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143000"/>
          </a:xfrm>
          <a:prstGeom prst="rect">
            <a:avLst/>
          </a:prstGeom>
        </p:spPr>
        <p:txBody>
          <a:bodyPr lIns="34290" tIns="17145" rIns="34290" bIns="17145"/>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114" y="4406900"/>
            <a:ext cx="7772400" cy="1362075"/>
          </a:xfrm>
          <a:prstGeom prst="rect">
            <a:avLst/>
          </a:prstGeom>
        </p:spPr>
        <p:txBody>
          <a:bodyPr lIns="34290" tIns="17145" rIns="34290" bIns="17145" anchor="t"/>
          <a:lstStyle>
            <a:lvl1pPr algn="l">
              <a:defRPr sz="1500" b="1" cap="all"/>
            </a:lvl1pPr>
          </a:lstStyle>
          <a:p>
            <a:r>
              <a:rPr lang="en-US" smtClean="0"/>
              <a:t>Click to edit Master title style</a:t>
            </a:r>
            <a:endParaRPr lang="en-US"/>
          </a:p>
        </p:txBody>
      </p:sp>
      <p:sp>
        <p:nvSpPr>
          <p:cNvPr id="3" name="Text Placeholder 2"/>
          <p:cNvSpPr>
            <a:spLocks noGrp="1"/>
          </p:cNvSpPr>
          <p:nvPr>
            <p:ph type="body" idx="1"/>
          </p:nvPr>
        </p:nvSpPr>
        <p:spPr>
          <a:xfrm>
            <a:off x="722114" y="2906713"/>
            <a:ext cx="7772400" cy="1500188"/>
          </a:xfrm>
        </p:spPr>
        <p:txBody>
          <a:bodyPr anchor="b"/>
          <a:lstStyle>
            <a:lvl1pPr marL="0" indent="0">
              <a:buNone/>
              <a:defRPr sz="800"/>
            </a:lvl1pPr>
            <a:lvl2pPr marL="171450" indent="0">
              <a:buNone/>
              <a:defRPr sz="700"/>
            </a:lvl2pPr>
            <a:lvl3pPr marL="342900" indent="0">
              <a:buNone/>
              <a:defRPr sz="600"/>
            </a:lvl3pPr>
            <a:lvl4pPr marL="514350" indent="0">
              <a:buNone/>
              <a:defRPr sz="500"/>
            </a:lvl4pPr>
            <a:lvl5pPr marL="685800" indent="0">
              <a:buNone/>
              <a:defRPr sz="500"/>
            </a:lvl5pPr>
            <a:lvl6pPr marL="857250" indent="0">
              <a:buNone/>
              <a:defRPr sz="500"/>
            </a:lvl6pPr>
            <a:lvl7pPr marL="1028700" indent="0">
              <a:buNone/>
              <a:defRPr sz="500"/>
            </a:lvl7pPr>
            <a:lvl8pPr marL="1200150" indent="0">
              <a:buNone/>
              <a:defRPr sz="500"/>
            </a:lvl8pPr>
            <a:lvl9pPr marL="1371600" indent="0">
              <a:buNone/>
              <a:defRPr sz="500"/>
            </a:lvl9pPr>
          </a:lstStyle>
          <a:p>
            <a:pPr lvl="0"/>
            <a:r>
              <a:rPr lang="en-US" smtClean="0"/>
              <a:t>Click to edit Master text styles</a:t>
            </a:r>
          </a:p>
        </p:txBody>
      </p:sp>
    </p:spTree>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143000"/>
          </a:xfrm>
          <a:prstGeom prst="rect">
            <a:avLst/>
          </a:prstGeom>
        </p:spPr>
        <p:txBody>
          <a:bodyPr lIns="34290" tIns="17145" rIns="34290" bIns="17145"/>
          <a:lstStyle/>
          <a:p>
            <a:r>
              <a:rPr lang="en-US" smtClean="0"/>
              <a:t>Click to edit Master title style</a:t>
            </a:r>
            <a:endParaRPr lang="en-US"/>
          </a:p>
        </p:txBody>
      </p:sp>
      <p:sp>
        <p:nvSpPr>
          <p:cNvPr id="3" name="Content Placeholder 2"/>
          <p:cNvSpPr>
            <a:spLocks noGrp="1"/>
          </p:cNvSpPr>
          <p:nvPr>
            <p:ph sz="half" idx="1"/>
          </p:nvPr>
        </p:nvSpPr>
        <p:spPr>
          <a:xfrm>
            <a:off x="652462" y="889000"/>
            <a:ext cx="3890963" cy="5073651"/>
          </a:xfrm>
        </p:spPr>
        <p:txBody>
          <a:bodyPr/>
          <a:lstStyle>
            <a:lvl1pPr>
              <a:defRPr sz="1100"/>
            </a:lvl1pPr>
            <a:lvl2pPr>
              <a:defRPr sz="900"/>
            </a:lvl2pPr>
            <a:lvl3pPr>
              <a:defRPr sz="800"/>
            </a:lvl3pPr>
            <a:lvl4pPr>
              <a:defRPr sz="700"/>
            </a:lvl4pPr>
            <a:lvl5pPr>
              <a:defRPr sz="700"/>
            </a:lvl5pPr>
            <a:lvl6pPr>
              <a:defRPr sz="700"/>
            </a:lvl6pPr>
            <a:lvl7pPr>
              <a:defRPr sz="700"/>
            </a:lvl7pPr>
            <a:lvl8pPr>
              <a:defRPr sz="700"/>
            </a:lvl8pPr>
            <a:lvl9pPr>
              <a:defRPr sz="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00576" y="889000"/>
            <a:ext cx="3890963" cy="5073651"/>
          </a:xfrm>
        </p:spPr>
        <p:txBody>
          <a:bodyPr/>
          <a:lstStyle>
            <a:lvl1pPr>
              <a:defRPr sz="1100"/>
            </a:lvl1pPr>
            <a:lvl2pPr>
              <a:defRPr sz="900"/>
            </a:lvl2pPr>
            <a:lvl3pPr>
              <a:defRPr sz="800"/>
            </a:lvl3pPr>
            <a:lvl4pPr>
              <a:defRPr sz="700"/>
            </a:lvl4pPr>
            <a:lvl5pPr>
              <a:defRPr sz="700"/>
            </a:lvl5pPr>
            <a:lvl6pPr>
              <a:defRPr sz="700"/>
            </a:lvl6pPr>
            <a:lvl7pPr>
              <a:defRPr sz="700"/>
            </a:lvl7pPr>
            <a:lvl8pPr>
              <a:defRPr sz="700"/>
            </a:lvl8pPr>
            <a:lvl9pPr>
              <a:defRPr sz="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143000"/>
          </a:xfrm>
          <a:prstGeom prst="rect">
            <a:avLst/>
          </a:prstGeom>
        </p:spPr>
        <p:txBody>
          <a:bodyPr lIns="34290" tIns="17145" rIns="34290" bIns="17145"/>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386" cy="639763"/>
          </a:xfrm>
        </p:spPr>
        <p:txBody>
          <a:bodyPr anchor="b"/>
          <a:lstStyle>
            <a:lvl1pPr marL="0" indent="0">
              <a:buNone/>
              <a:defRPr sz="900" b="1"/>
            </a:lvl1pPr>
            <a:lvl2pPr marL="171450" indent="0">
              <a:buNone/>
              <a:defRPr sz="800" b="1"/>
            </a:lvl2pPr>
            <a:lvl3pPr marL="342900" indent="0">
              <a:buNone/>
              <a:defRPr sz="700" b="1"/>
            </a:lvl3pPr>
            <a:lvl4pPr marL="514350" indent="0">
              <a:buNone/>
              <a:defRPr sz="600" b="1"/>
            </a:lvl4pPr>
            <a:lvl5pPr marL="685800" indent="0">
              <a:buNone/>
              <a:defRPr sz="600" b="1"/>
            </a:lvl5pPr>
            <a:lvl6pPr marL="857250" indent="0">
              <a:buNone/>
              <a:defRPr sz="600" b="1"/>
            </a:lvl6pPr>
            <a:lvl7pPr marL="1028700" indent="0">
              <a:buNone/>
              <a:defRPr sz="600" b="1"/>
            </a:lvl7pPr>
            <a:lvl8pPr marL="1200150" indent="0">
              <a:buNone/>
              <a:defRPr sz="600" b="1"/>
            </a:lvl8pPr>
            <a:lvl9pPr marL="1371600" indent="0">
              <a:buNone/>
              <a:defRPr sz="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386" cy="3951288"/>
          </a:xfrm>
        </p:spPr>
        <p:txBody>
          <a:bodyPr/>
          <a:lstStyle>
            <a:lvl1pPr>
              <a:defRPr sz="900"/>
            </a:lvl1pPr>
            <a:lvl2pPr>
              <a:defRPr sz="800"/>
            </a:lvl2pPr>
            <a:lvl3pPr>
              <a:defRPr sz="700"/>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224" y="1535113"/>
            <a:ext cx="4041576" cy="639763"/>
          </a:xfrm>
        </p:spPr>
        <p:txBody>
          <a:bodyPr anchor="b"/>
          <a:lstStyle>
            <a:lvl1pPr marL="0" indent="0">
              <a:buNone/>
              <a:defRPr sz="900" b="1"/>
            </a:lvl1pPr>
            <a:lvl2pPr marL="171450" indent="0">
              <a:buNone/>
              <a:defRPr sz="800" b="1"/>
            </a:lvl2pPr>
            <a:lvl3pPr marL="342900" indent="0">
              <a:buNone/>
              <a:defRPr sz="700" b="1"/>
            </a:lvl3pPr>
            <a:lvl4pPr marL="514350" indent="0">
              <a:buNone/>
              <a:defRPr sz="600" b="1"/>
            </a:lvl4pPr>
            <a:lvl5pPr marL="685800" indent="0">
              <a:buNone/>
              <a:defRPr sz="600" b="1"/>
            </a:lvl5pPr>
            <a:lvl6pPr marL="857250" indent="0">
              <a:buNone/>
              <a:defRPr sz="600" b="1"/>
            </a:lvl6pPr>
            <a:lvl7pPr marL="1028700" indent="0">
              <a:buNone/>
              <a:defRPr sz="600" b="1"/>
            </a:lvl7pPr>
            <a:lvl8pPr marL="1200150" indent="0">
              <a:buNone/>
              <a:defRPr sz="600" b="1"/>
            </a:lvl8pPr>
            <a:lvl9pPr marL="1371600" indent="0">
              <a:buNone/>
              <a:defRPr sz="600" b="1"/>
            </a:lvl9pPr>
          </a:lstStyle>
          <a:p>
            <a:pPr lvl="0"/>
            <a:r>
              <a:rPr lang="en-US" smtClean="0"/>
              <a:t>Click to edit Master text styles</a:t>
            </a:r>
          </a:p>
        </p:txBody>
      </p:sp>
      <p:sp>
        <p:nvSpPr>
          <p:cNvPr id="6" name="Content Placeholder 5"/>
          <p:cNvSpPr>
            <a:spLocks noGrp="1"/>
          </p:cNvSpPr>
          <p:nvPr>
            <p:ph sz="quarter" idx="4"/>
          </p:nvPr>
        </p:nvSpPr>
        <p:spPr>
          <a:xfrm>
            <a:off x="4645224" y="2174875"/>
            <a:ext cx="4041576" cy="3951288"/>
          </a:xfrm>
        </p:spPr>
        <p:txBody>
          <a:bodyPr/>
          <a:lstStyle>
            <a:lvl1pPr>
              <a:defRPr sz="900"/>
            </a:lvl1pPr>
            <a:lvl2pPr>
              <a:defRPr sz="800"/>
            </a:lvl2pPr>
            <a:lvl3pPr>
              <a:defRPr sz="700"/>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143000"/>
          </a:xfrm>
          <a:prstGeom prst="rect">
            <a:avLst/>
          </a:prstGeom>
        </p:spPr>
        <p:txBody>
          <a:bodyPr lIns="34290" tIns="17145" rIns="34290" bIns="17145"/>
          <a:lstStyle/>
          <a:p>
            <a:r>
              <a:rPr lang="en-US" smtClean="0"/>
              <a:t>Click to edit Master title style</a:t>
            </a:r>
            <a:endParaRPr lang="en-US"/>
          </a:p>
        </p:txBody>
      </p:sp>
    </p:spTree>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49"/>
            <a:ext cx="3008114" cy="1162051"/>
          </a:xfrm>
          <a:prstGeom prst="rect">
            <a:avLst/>
          </a:prstGeom>
        </p:spPr>
        <p:txBody>
          <a:bodyPr lIns="34290" tIns="17145" rIns="34290" bIns="17145" anchor="b"/>
          <a:lstStyle>
            <a:lvl1pPr algn="l">
              <a:defRPr sz="800" b="1"/>
            </a:lvl1pPr>
          </a:lstStyle>
          <a:p>
            <a:r>
              <a:rPr lang="en-US" smtClean="0"/>
              <a:t>Click to edit Master title style</a:t>
            </a:r>
            <a:endParaRPr lang="en-US"/>
          </a:p>
        </p:txBody>
      </p:sp>
      <p:sp>
        <p:nvSpPr>
          <p:cNvPr id="3" name="Content Placeholder 2"/>
          <p:cNvSpPr>
            <a:spLocks noGrp="1"/>
          </p:cNvSpPr>
          <p:nvPr>
            <p:ph idx="1"/>
          </p:nvPr>
        </p:nvSpPr>
        <p:spPr>
          <a:xfrm>
            <a:off x="3574852" y="273051"/>
            <a:ext cx="5111948" cy="5853112"/>
          </a:xfrm>
        </p:spPr>
        <p:txBody>
          <a:bodyPr/>
          <a:lstStyle>
            <a:lvl1pPr>
              <a:defRPr sz="1200"/>
            </a:lvl1pPr>
            <a:lvl2pPr>
              <a:defRPr sz="1100"/>
            </a:lvl2pPr>
            <a:lvl3pPr>
              <a:defRPr sz="900"/>
            </a:lvl3pPr>
            <a:lvl4pPr>
              <a:defRPr sz="800"/>
            </a:lvl4pPr>
            <a:lvl5pPr>
              <a:defRPr sz="800"/>
            </a:lvl5pPr>
            <a:lvl6pPr>
              <a:defRPr sz="800"/>
            </a:lvl6pPr>
            <a:lvl7pPr>
              <a:defRPr sz="800"/>
            </a:lvl7pPr>
            <a:lvl8pPr>
              <a:defRPr sz="800"/>
            </a:lvl8pPr>
            <a:lvl9pPr>
              <a:defRPr sz="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1"/>
            <a:ext cx="3008114" cy="4691063"/>
          </a:xfrm>
        </p:spPr>
        <p:txBody>
          <a:bodyPr/>
          <a:lstStyle>
            <a:lvl1pPr marL="0" indent="0">
              <a:buNone/>
              <a:defRPr sz="500"/>
            </a:lvl1pPr>
            <a:lvl2pPr marL="171450" indent="0">
              <a:buNone/>
              <a:defRPr sz="500"/>
            </a:lvl2pPr>
            <a:lvl3pPr marL="342900" indent="0">
              <a:buNone/>
              <a:defRPr sz="400"/>
            </a:lvl3pPr>
            <a:lvl4pPr marL="514350" indent="0">
              <a:buNone/>
              <a:defRPr sz="300"/>
            </a:lvl4pPr>
            <a:lvl5pPr marL="685800" indent="0">
              <a:buNone/>
              <a:defRPr sz="300"/>
            </a:lvl5pPr>
            <a:lvl6pPr marL="857250" indent="0">
              <a:buNone/>
              <a:defRPr sz="300"/>
            </a:lvl6pPr>
            <a:lvl7pPr marL="1028700" indent="0">
              <a:buNone/>
              <a:defRPr sz="300"/>
            </a:lvl7pPr>
            <a:lvl8pPr marL="1200150" indent="0">
              <a:buNone/>
              <a:defRPr sz="300"/>
            </a:lvl8pPr>
            <a:lvl9pPr marL="1371600" indent="0">
              <a:buNone/>
              <a:defRPr sz="300"/>
            </a:lvl9pPr>
          </a:lstStyle>
          <a:p>
            <a:pPr lvl="0"/>
            <a:r>
              <a:rPr lang="en-US" smtClean="0"/>
              <a:t>Click to edit Master text styles</a:t>
            </a:r>
          </a:p>
        </p:txBody>
      </p:sp>
    </p:spTree>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486" y="4800601"/>
            <a:ext cx="5486400" cy="566737"/>
          </a:xfrm>
          <a:prstGeom prst="rect">
            <a:avLst/>
          </a:prstGeom>
        </p:spPr>
        <p:txBody>
          <a:bodyPr lIns="34290" tIns="17145" rIns="34290" bIns="17145" anchor="b"/>
          <a:lstStyle>
            <a:lvl1pPr algn="l">
              <a:defRPr sz="800" b="1"/>
            </a:lvl1pPr>
          </a:lstStyle>
          <a:p>
            <a:r>
              <a:rPr lang="en-US" smtClean="0"/>
              <a:t>Click to edit Master title style</a:t>
            </a:r>
            <a:endParaRPr lang="en-US"/>
          </a:p>
        </p:txBody>
      </p:sp>
      <p:sp>
        <p:nvSpPr>
          <p:cNvPr id="3" name="Picture Placeholder 2"/>
          <p:cNvSpPr>
            <a:spLocks noGrp="1"/>
          </p:cNvSpPr>
          <p:nvPr>
            <p:ph type="pic" idx="1"/>
          </p:nvPr>
        </p:nvSpPr>
        <p:spPr>
          <a:xfrm>
            <a:off x="1792486" y="612775"/>
            <a:ext cx="5486400" cy="4114800"/>
          </a:xfrm>
        </p:spPr>
        <p:txBody>
          <a:bodyPr/>
          <a:lstStyle>
            <a:lvl1pPr marL="0" indent="0">
              <a:buNone/>
              <a:defRPr sz="1200"/>
            </a:lvl1pPr>
            <a:lvl2pPr marL="171450" indent="0">
              <a:buNone/>
              <a:defRPr sz="1100"/>
            </a:lvl2pPr>
            <a:lvl3pPr marL="342900" indent="0">
              <a:buNone/>
              <a:defRPr sz="900"/>
            </a:lvl3pPr>
            <a:lvl4pPr marL="514350" indent="0">
              <a:buNone/>
              <a:defRPr sz="800"/>
            </a:lvl4pPr>
            <a:lvl5pPr marL="685800" indent="0">
              <a:buNone/>
              <a:defRPr sz="800"/>
            </a:lvl5pPr>
            <a:lvl6pPr marL="857250" indent="0">
              <a:buNone/>
              <a:defRPr sz="800"/>
            </a:lvl6pPr>
            <a:lvl7pPr marL="1028700" indent="0">
              <a:buNone/>
              <a:defRPr sz="800"/>
            </a:lvl7pPr>
            <a:lvl8pPr marL="1200150" indent="0">
              <a:buNone/>
              <a:defRPr sz="800"/>
            </a:lvl8pPr>
            <a:lvl9pPr marL="1371600" indent="0">
              <a:buNone/>
              <a:defRPr sz="800"/>
            </a:lvl9pPr>
          </a:lstStyle>
          <a:p>
            <a:pPr lvl="0"/>
            <a:endParaRPr lang="en-US" noProof="0" smtClean="0">
              <a:sym typeface="Gill Sans" charset="0"/>
            </a:endParaRPr>
          </a:p>
        </p:txBody>
      </p:sp>
      <p:sp>
        <p:nvSpPr>
          <p:cNvPr id="4" name="Text Placeholder 3"/>
          <p:cNvSpPr>
            <a:spLocks noGrp="1"/>
          </p:cNvSpPr>
          <p:nvPr>
            <p:ph type="body" sz="half" idx="2"/>
          </p:nvPr>
        </p:nvSpPr>
        <p:spPr>
          <a:xfrm>
            <a:off x="1792486" y="5367338"/>
            <a:ext cx="5486400" cy="804863"/>
          </a:xfrm>
        </p:spPr>
        <p:txBody>
          <a:bodyPr/>
          <a:lstStyle>
            <a:lvl1pPr marL="0" indent="0">
              <a:buNone/>
              <a:defRPr sz="500"/>
            </a:lvl1pPr>
            <a:lvl2pPr marL="171450" indent="0">
              <a:buNone/>
              <a:defRPr sz="500"/>
            </a:lvl2pPr>
            <a:lvl3pPr marL="342900" indent="0">
              <a:buNone/>
              <a:defRPr sz="400"/>
            </a:lvl3pPr>
            <a:lvl4pPr marL="514350" indent="0">
              <a:buNone/>
              <a:defRPr sz="300"/>
            </a:lvl4pPr>
            <a:lvl5pPr marL="685800" indent="0">
              <a:buNone/>
              <a:defRPr sz="300"/>
            </a:lvl5pPr>
            <a:lvl6pPr marL="857250" indent="0">
              <a:buNone/>
              <a:defRPr sz="300"/>
            </a:lvl6pPr>
            <a:lvl7pPr marL="1028700" indent="0">
              <a:buNone/>
              <a:defRPr sz="300"/>
            </a:lvl7pPr>
            <a:lvl8pPr marL="1200150" indent="0">
              <a:buNone/>
              <a:defRPr sz="300"/>
            </a:lvl8pPr>
            <a:lvl9pPr marL="1371600" indent="0">
              <a:buNone/>
              <a:defRPr sz="300"/>
            </a:lvl9pPr>
          </a:lstStyle>
          <a:p>
            <a:pPr lvl="0"/>
            <a:r>
              <a:rPr lang="en-US" smtClean="0"/>
              <a:t>Click to edit Master text styles</a:t>
            </a:r>
          </a:p>
        </p:txBody>
      </p:sp>
    </p:spTree>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143000"/>
          </a:xfrm>
          <a:prstGeom prst="rect">
            <a:avLst/>
          </a:prstGeom>
        </p:spPr>
        <p:txBody>
          <a:bodyPr lIns="34290" tIns="17145" rIns="34290" bIns="17145"/>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688012"/>
          </a:xfrm>
          <a:prstGeom prst="rect">
            <a:avLst/>
          </a:prstGeom>
        </p:spPr>
        <p:txBody>
          <a:bodyPr vert="eaVert" lIns="34290" tIns="17145" rIns="34290" bIns="17145"/>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9"/>
            <a:ext cx="6115050" cy="56880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lIns="34290" tIns="17145" rIns="34290" bIns="17145"/>
          <a:lstStyle>
            <a:lvl1pPr marL="0" indent="0" algn="ctr">
              <a:buNone/>
              <a:defRPr/>
            </a:lvl1pPr>
            <a:lvl2pPr marL="171450" indent="0" algn="ctr">
              <a:buNone/>
              <a:defRPr/>
            </a:lvl2pPr>
            <a:lvl3pPr marL="342900" indent="0" algn="ctr">
              <a:buNone/>
              <a:defRPr/>
            </a:lvl3pPr>
            <a:lvl4pPr marL="514350" indent="0" algn="ctr">
              <a:buNone/>
              <a:defRPr/>
            </a:lvl4pPr>
            <a:lvl5pPr marL="685800" indent="0" algn="ctr">
              <a:buNone/>
              <a:defRPr/>
            </a:lvl5pPr>
            <a:lvl6pPr marL="857250" indent="0" algn="ctr">
              <a:buNone/>
              <a:defRPr/>
            </a:lvl6pPr>
            <a:lvl7pPr marL="1028700" indent="0" algn="ctr">
              <a:buNone/>
              <a:defRPr/>
            </a:lvl7pPr>
            <a:lvl8pPr marL="1200150" indent="0" algn="ctr">
              <a:buNone/>
              <a:defRPr/>
            </a:lvl8pPr>
            <a:lvl9pPr marL="1371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114" y="4406900"/>
            <a:ext cx="7772400" cy="1362075"/>
          </a:xfrm>
        </p:spPr>
        <p:txBody>
          <a:bodyPr anchor="t"/>
          <a:lstStyle>
            <a:lvl1pPr algn="l">
              <a:defRPr sz="1500" b="1" cap="all"/>
            </a:lvl1pPr>
          </a:lstStyle>
          <a:p>
            <a:r>
              <a:rPr lang="en-US" smtClean="0"/>
              <a:t>Click to edit Master title style</a:t>
            </a:r>
            <a:endParaRPr lang="en-US"/>
          </a:p>
        </p:txBody>
      </p:sp>
      <p:sp>
        <p:nvSpPr>
          <p:cNvPr id="3" name="Text Placeholder 2"/>
          <p:cNvSpPr>
            <a:spLocks noGrp="1"/>
          </p:cNvSpPr>
          <p:nvPr>
            <p:ph type="body" idx="1"/>
          </p:nvPr>
        </p:nvSpPr>
        <p:spPr>
          <a:xfrm>
            <a:off x="722114" y="2906713"/>
            <a:ext cx="7772400" cy="1500188"/>
          </a:xfrm>
          <a:prstGeom prst="rect">
            <a:avLst/>
          </a:prstGeom>
        </p:spPr>
        <p:txBody>
          <a:bodyPr lIns="34290" tIns="17145" rIns="34290" bIns="17145" anchor="b"/>
          <a:lstStyle>
            <a:lvl1pPr marL="0" indent="0">
              <a:buNone/>
              <a:defRPr sz="800"/>
            </a:lvl1pPr>
            <a:lvl2pPr marL="171450" indent="0">
              <a:buNone/>
              <a:defRPr sz="700"/>
            </a:lvl2pPr>
            <a:lvl3pPr marL="342900" indent="0">
              <a:buNone/>
              <a:defRPr sz="600"/>
            </a:lvl3pPr>
            <a:lvl4pPr marL="514350" indent="0">
              <a:buNone/>
              <a:defRPr sz="500"/>
            </a:lvl4pPr>
            <a:lvl5pPr marL="685800" indent="0">
              <a:buNone/>
              <a:defRPr sz="500"/>
            </a:lvl5pPr>
            <a:lvl6pPr marL="857250" indent="0">
              <a:buNone/>
              <a:defRPr sz="500"/>
            </a:lvl6pPr>
            <a:lvl7pPr marL="1028700" indent="0">
              <a:buNone/>
              <a:defRPr sz="500"/>
            </a:lvl7pPr>
            <a:lvl8pPr marL="1200150" indent="0">
              <a:buNone/>
              <a:defRPr sz="500"/>
            </a:lvl8pPr>
            <a:lvl9pPr marL="1371600" indent="0">
              <a:buNone/>
              <a:defRPr sz="500"/>
            </a:lvl9pPr>
          </a:lstStyle>
          <a:p>
            <a:pPr lvl="0"/>
            <a:r>
              <a:rPr lang="en-US" smtClean="0"/>
              <a:t>Click to edit Master text styles</a:t>
            </a:r>
          </a:p>
        </p:txBody>
      </p:sp>
    </p:spTree>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1" y="1600200"/>
            <a:ext cx="4086225" cy="4525963"/>
          </a:xfrm>
          <a:prstGeom prst="rect">
            <a:avLst/>
          </a:prstGeom>
        </p:spPr>
        <p:txBody>
          <a:bodyPr lIns="34290" tIns="17145" rIns="34290" bIns="17145"/>
          <a:lstStyle>
            <a:lvl1pPr>
              <a:defRPr sz="1100"/>
            </a:lvl1pPr>
            <a:lvl2pPr>
              <a:defRPr sz="900"/>
            </a:lvl2pPr>
            <a:lvl3pPr>
              <a:defRPr sz="800"/>
            </a:lvl3pPr>
            <a:lvl4pPr>
              <a:defRPr sz="700"/>
            </a:lvl4pPr>
            <a:lvl5pPr>
              <a:defRPr sz="700"/>
            </a:lvl5pPr>
            <a:lvl6pPr>
              <a:defRPr sz="700"/>
            </a:lvl6pPr>
            <a:lvl7pPr>
              <a:defRPr sz="700"/>
            </a:lvl7pPr>
            <a:lvl8pPr>
              <a:defRPr sz="700"/>
            </a:lvl8pPr>
            <a:lvl9pPr>
              <a:defRPr sz="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00576" y="1600200"/>
            <a:ext cx="4086225" cy="4525963"/>
          </a:xfrm>
          <a:prstGeom prst="rect">
            <a:avLst/>
          </a:prstGeom>
        </p:spPr>
        <p:txBody>
          <a:bodyPr lIns="34290" tIns="17145" rIns="34290" bIns="17145"/>
          <a:lstStyle>
            <a:lvl1pPr>
              <a:defRPr sz="1100"/>
            </a:lvl1pPr>
            <a:lvl2pPr>
              <a:defRPr sz="900"/>
            </a:lvl2pPr>
            <a:lvl3pPr>
              <a:defRPr sz="800"/>
            </a:lvl3pPr>
            <a:lvl4pPr>
              <a:defRPr sz="700"/>
            </a:lvl4pPr>
            <a:lvl5pPr>
              <a:defRPr sz="700"/>
            </a:lvl5pPr>
            <a:lvl6pPr>
              <a:defRPr sz="700"/>
            </a:lvl6pPr>
            <a:lvl7pPr>
              <a:defRPr sz="700"/>
            </a:lvl7pPr>
            <a:lvl8pPr>
              <a:defRPr sz="700"/>
            </a:lvl8pPr>
            <a:lvl9pPr>
              <a:defRPr sz="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386" cy="639763"/>
          </a:xfrm>
          <a:prstGeom prst="rect">
            <a:avLst/>
          </a:prstGeom>
        </p:spPr>
        <p:txBody>
          <a:bodyPr lIns="34290" tIns="17145" rIns="34290" bIns="17145" anchor="b"/>
          <a:lstStyle>
            <a:lvl1pPr marL="0" indent="0">
              <a:buNone/>
              <a:defRPr sz="900" b="1"/>
            </a:lvl1pPr>
            <a:lvl2pPr marL="171450" indent="0">
              <a:buNone/>
              <a:defRPr sz="800" b="1"/>
            </a:lvl2pPr>
            <a:lvl3pPr marL="342900" indent="0">
              <a:buNone/>
              <a:defRPr sz="700" b="1"/>
            </a:lvl3pPr>
            <a:lvl4pPr marL="514350" indent="0">
              <a:buNone/>
              <a:defRPr sz="600" b="1"/>
            </a:lvl4pPr>
            <a:lvl5pPr marL="685800" indent="0">
              <a:buNone/>
              <a:defRPr sz="600" b="1"/>
            </a:lvl5pPr>
            <a:lvl6pPr marL="857250" indent="0">
              <a:buNone/>
              <a:defRPr sz="600" b="1"/>
            </a:lvl6pPr>
            <a:lvl7pPr marL="1028700" indent="0">
              <a:buNone/>
              <a:defRPr sz="600" b="1"/>
            </a:lvl7pPr>
            <a:lvl8pPr marL="1200150" indent="0">
              <a:buNone/>
              <a:defRPr sz="600" b="1"/>
            </a:lvl8pPr>
            <a:lvl9pPr marL="1371600" indent="0">
              <a:buNone/>
              <a:defRPr sz="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386" cy="3951288"/>
          </a:xfrm>
          <a:prstGeom prst="rect">
            <a:avLst/>
          </a:prstGeom>
        </p:spPr>
        <p:txBody>
          <a:bodyPr lIns="34290" tIns="17145" rIns="34290" bIns="17145"/>
          <a:lstStyle>
            <a:lvl1pPr>
              <a:defRPr sz="900"/>
            </a:lvl1pPr>
            <a:lvl2pPr>
              <a:defRPr sz="800"/>
            </a:lvl2pPr>
            <a:lvl3pPr>
              <a:defRPr sz="700"/>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224" y="1535113"/>
            <a:ext cx="4041576" cy="639763"/>
          </a:xfrm>
          <a:prstGeom prst="rect">
            <a:avLst/>
          </a:prstGeom>
        </p:spPr>
        <p:txBody>
          <a:bodyPr lIns="34290" tIns="17145" rIns="34290" bIns="17145" anchor="b"/>
          <a:lstStyle>
            <a:lvl1pPr marL="0" indent="0">
              <a:buNone/>
              <a:defRPr sz="900" b="1"/>
            </a:lvl1pPr>
            <a:lvl2pPr marL="171450" indent="0">
              <a:buNone/>
              <a:defRPr sz="800" b="1"/>
            </a:lvl2pPr>
            <a:lvl3pPr marL="342900" indent="0">
              <a:buNone/>
              <a:defRPr sz="700" b="1"/>
            </a:lvl3pPr>
            <a:lvl4pPr marL="514350" indent="0">
              <a:buNone/>
              <a:defRPr sz="600" b="1"/>
            </a:lvl4pPr>
            <a:lvl5pPr marL="685800" indent="0">
              <a:buNone/>
              <a:defRPr sz="600" b="1"/>
            </a:lvl5pPr>
            <a:lvl6pPr marL="857250" indent="0">
              <a:buNone/>
              <a:defRPr sz="600" b="1"/>
            </a:lvl6pPr>
            <a:lvl7pPr marL="1028700" indent="0">
              <a:buNone/>
              <a:defRPr sz="600" b="1"/>
            </a:lvl7pPr>
            <a:lvl8pPr marL="1200150" indent="0">
              <a:buNone/>
              <a:defRPr sz="600" b="1"/>
            </a:lvl8pPr>
            <a:lvl9pPr marL="1371600" indent="0">
              <a:buNone/>
              <a:defRPr sz="600" b="1"/>
            </a:lvl9pPr>
          </a:lstStyle>
          <a:p>
            <a:pPr lvl="0"/>
            <a:r>
              <a:rPr lang="en-US" smtClean="0"/>
              <a:t>Click to edit Master text styles</a:t>
            </a:r>
          </a:p>
        </p:txBody>
      </p:sp>
      <p:sp>
        <p:nvSpPr>
          <p:cNvPr id="6" name="Content Placeholder 5"/>
          <p:cNvSpPr>
            <a:spLocks noGrp="1"/>
          </p:cNvSpPr>
          <p:nvPr>
            <p:ph sz="quarter" idx="4"/>
          </p:nvPr>
        </p:nvSpPr>
        <p:spPr>
          <a:xfrm>
            <a:off x="4645224" y="2174875"/>
            <a:ext cx="4041576" cy="3951288"/>
          </a:xfrm>
          <a:prstGeom prst="rect">
            <a:avLst/>
          </a:prstGeom>
        </p:spPr>
        <p:txBody>
          <a:bodyPr lIns="34290" tIns="17145" rIns="34290" bIns="17145"/>
          <a:lstStyle>
            <a:lvl1pPr>
              <a:defRPr sz="900"/>
            </a:lvl1pPr>
            <a:lvl2pPr>
              <a:defRPr sz="800"/>
            </a:lvl2pPr>
            <a:lvl3pPr>
              <a:defRPr sz="700"/>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49"/>
            <a:ext cx="3008114" cy="1162051"/>
          </a:xfrm>
        </p:spPr>
        <p:txBody>
          <a:bodyPr anchor="b"/>
          <a:lstStyle>
            <a:lvl1pPr algn="l">
              <a:defRPr sz="800" b="1"/>
            </a:lvl1pPr>
          </a:lstStyle>
          <a:p>
            <a:r>
              <a:rPr lang="en-US" smtClean="0"/>
              <a:t>Click to edit Master title style</a:t>
            </a:r>
            <a:endParaRPr lang="en-US"/>
          </a:p>
        </p:txBody>
      </p:sp>
      <p:sp>
        <p:nvSpPr>
          <p:cNvPr id="3" name="Content Placeholder 2"/>
          <p:cNvSpPr>
            <a:spLocks noGrp="1"/>
          </p:cNvSpPr>
          <p:nvPr>
            <p:ph idx="1"/>
          </p:nvPr>
        </p:nvSpPr>
        <p:spPr>
          <a:xfrm>
            <a:off x="3574852" y="273051"/>
            <a:ext cx="5111948" cy="5853112"/>
          </a:xfrm>
          <a:prstGeom prst="rect">
            <a:avLst/>
          </a:prstGeom>
        </p:spPr>
        <p:txBody>
          <a:bodyPr lIns="34290" tIns="17145" rIns="34290" bIns="17145"/>
          <a:lstStyle>
            <a:lvl1pPr>
              <a:defRPr sz="1200"/>
            </a:lvl1pPr>
            <a:lvl2pPr>
              <a:defRPr sz="1100"/>
            </a:lvl2pPr>
            <a:lvl3pPr>
              <a:defRPr sz="900"/>
            </a:lvl3pPr>
            <a:lvl4pPr>
              <a:defRPr sz="800"/>
            </a:lvl4pPr>
            <a:lvl5pPr>
              <a:defRPr sz="800"/>
            </a:lvl5pPr>
            <a:lvl6pPr>
              <a:defRPr sz="800"/>
            </a:lvl6pPr>
            <a:lvl7pPr>
              <a:defRPr sz="800"/>
            </a:lvl7pPr>
            <a:lvl8pPr>
              <a:defRPr sz="800"/>
            </a:lvl8pPr>
            <a:lvl9pPr>
              <a:defRPr sz="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1"/>
            <a:ext cx="3008114" cy="4691063"/>
          </a:xfrm>
          <a:prstGeom prst="rect">
            <a:avLst/>
          </a:prstGeom>
        </p:spPr>
        <p:txBody>
          <a:bodyPr lIns="34290" tIns="17145" rIns="34290" bIns="17145"/>
          <a:lstStyle>
            <a:lvl1pPr marL="0" indent="0">
              <a:buNone/>
              <a:defRPr sz="500"/>
            </a:lvl1pPr>
            <a:lvl2pPr marL="171450" indent="0">
              <a:buNone/>
              <a:defRPr sz="500"/>
            </a:lvl2pPr>
            <a:lvl3pPr marL="342900" indent="0">
              <a:buNone/>
              <a:defRPr sz="400"/>
            </a:lvl3pPr>
            <a:lvl4pPr marL="514350" indent="0">
              <a:buNone/>
              <a:defRPr sz="300"/>
            </a:lvl4pPr>
            <a:lvl5pPr marL="685800" indent="0">
              <a:buNone/>
              <a:defRPr sz="300"/>
            </a:lvl5pPr>
            <a:lvl6pPr marL="857250" indent="0">
              <a:buNone/>
              <a:defRPr sz="300"/>
            </a:lvl6pPr>
            <a:lvl7pPr marL="1028700" indent="0">
              <a:buNone/>
              <a:defRPr sz="300"/>
            </a:lvl7pPr>
            <a:lvl8pPr marL="1200150" indent="0">
              <a:buNone/>
              <a:defRPr sz="300"/>
            </a:lvl8pPr>
            <a:lvl9pPr marL="1371600" indent="0">
              <a:buNone/>
              <a:defRPr sz="300"/>
            </a:lvl9pPr>
          </a:lstStyle>
          <a:p>
            <a:pPr lvl="0"/>
            <a:r>
              <a:rPr lang="en-US" smtClean="0"/>
              <a:t>Click to edit Master text styles</a:t>
            </a:r>
          </a:p>
        </p:txBody>
      </p:sp>
    </p:spTree>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486" y="4800601"/>
            <a:ext cx="5486400" cy="566737"/>
          </a:xfrm>
        </p:spPr>
        <p:txBody>
          <a:bodyPr anchor="b"/>
          <a:lstStyle>
            <a:lvl1pPr algn="l">
              <a:defRPr sz="800" b="1"/>
            </a:lvl1pPr>
          </a:lstStyle>
          <a:p>
            <a:r>
              <a:rPr lang="en-US" smtClean="0"/>
              <a:t>Click to edit Master title style</a:t>
            </a:r>
            <a:endParaRPr lang="en-US"/>
          </a:p>
        </p:txBody>
      </p:sp>
      <p:sp>
        <p:nvSpPr>
          <p:cNvPr id="3" name="Picture Placeholder 2"/>
          <p:cNvSpPr>
            <a:spLocks noGrp="1"/>
          </p:cNvSpPr>
          <p:nvPr>
            <p:ph type="pic" idx="1"/>
          </p:nvPr>
        </p:nvSpPr>
        <p:spPr>
          <a:xfrm>
            <a:off x="1792486" y="612775"/>
            <a:ext cx="5486400" cy="4114800"/>
          </a:xfrm>
          <a:prstGeom prst="rect">
            <a:avLst/>
          </a:prstGeom>
        </p:spPr>
        <p:txBody>
          <a:bodyPr lIns="34290" tIns="17145" rIns="34290" bIns="17145"/>
          <a:lstStyle>
            <a:lvl1pPr marL="0" indent="0">
              <a:buNone/>
              <a:defRPr sz="1200"/>
            </a:lvl1pPr>
            <a:lvl2pPr marL="171450" indent="0">
              <a:buNone/>
              <a:defRPr sz="1100"/>
            </a:lvl2pPr>
            <a:lvl3pPr marL="342900" indent="0">
              <a:buNone/>
              <a:defRPr sz="900"/>
            </a:lvl3pPr>
            <a:lvl4pPr marL="514350" indent="0">
              <a:buNone/>
              <a:defRPr sz="800"/>
            </a:lvl4pPr>
            <a:lvl5pPr marL="685800" indent="0">
              <a:buNone/>
              <a:defRPr sz="800"/>
            </a:lvl5pPr>
            <a:lvl6pPr marL="857250" indent="0">
              <a:buNone/>
              <a:defRPr sz="800"/>
            </a:lvl6pPr>
            <a:lvl7pPr marL="1028700" indent="0">
              <a:buNone/>
              <a:defRPr sz="800"/>
            </a:lvl7pPr>
            <a:lvl8pPr marL="1200150" indent="0">
              <a:buNone/>
              <a:defRPr sz="800"/>
            </a:lvl8pPr>
            <a:lvl9pPr marL="1371600" indent="0">
              <a:buNone/>
              <a:defRPr sz="800"/>
            </a:lvl9pPr>
          </a:lstStyle>
          <a:p>
            <a:pPr lvl="0"/>
            <a:endParaRPr lang="en-US" noProof="0" smtClean="0">
              <a:sym typeface="Gill Sans" charset="0"/>
            </a:endParaRPr>
          </a:p>
        </p:txBody>
      </p:sp>
      <p:sp>
        <p:nvSpPr>
          <p:cNvPr id="4" name="Text Placeholder 3"/>
          <p:cNvSpPr>
            <a:spLocks noGrp="1"/>
          </p:cNvSpPr>
          <p:nvPr>
            <p:ph type="body" sz="half" idx="2"/>
          </p:nvPr>
        </p:nvSpPr>
        <p:spPr>
          <a:xfrm>
            <a:off x="1792486" y="5367338"/>
            <a:ext cx="5486400" cy="804863"/>
          </a:xfrm>
          <a:prstGeom prst="rect">
            <a:avLst/>
          </a:prstGeom>
        </p:spPr>
        <p:txBody>
          <a:bodyPr lIns="34290" tIns="17145" rIns="34290" bIns="17145"/>
          <a:lstStyle>
            <a:lvl1pPr marL="0" indent="0">
              <a:buNone/>
              <a:defRPr sz="500"/>
            </a:lvl1pPr>
            <a:lvl2pPr marL="171450" indent="0">
              <a:buNone/>
              <a:defRPr sz="500"/>
            </a:lvl2pPr>
            <a:lvl3pPr marL="342900" indent="0">
              <a:buNone/>
              <a:defRPr sz="400"/>
            </a:lvl3pPr>
            <a:lvl4pPr marL="514350" indent="0">
              <a:buNone/>
              <a:defRPr sz="300"/>
            </a:lvl4pPr>
            <a:lvl5pPr marL="685800" indent="0">
              <a:buNone/>
              <a:defRPr sz="300"/>
            </a:lvl5pPr>
            <a:lvl6pPr marL="857250" indent="0">
              <a:buNone/>
              <a:defRPr sz="300"/>
            </a:lvl6pPr>
            <a:lvl7pPr marL="1028700" indent="0">
              <a:buNone/>
              <a:defRPr sz="300"/>
            </a:lvl7pPr>
            <a:lvl8pPr marL="1200150" indent="0">
              <a:buNone/>
              <a:defRPr sz="300"/>
            </a:lvl8pPr>
            <a:lvl9pPr marL="1371600" indent="0">
              <a:buNone/>
              <a:defRPr sz="300"/>
            </a:lvl9pPr>
          </a:lstStyle>
          <a:p>
            <a:pPr lvl="0"/>
            <a:r>
              <a:rPr lang="en-US" smtClean="0"/>
              <a:t>Click to edit Master text styles</a:t>
            </a:r>
          </a:p>
        </p:txBody>
      </p:sp>
    </p:spTree>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600200"/>
            <a:ext cx="2057400" cy="4775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115050" cy="4775200"/>
          </a:xfrm>
          <a:prstGeom prst="rect">
            <a:avLst/>
          </a:prstGeom>
        </p:spPr>
        <p:txBody>
          <a:bodyPr vert="eaVert"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lIns="34290" tIns="17145" rIns="34290" bIns="17145"/>
          <a:lstStyle>
            <a:lvl1pPr marL="0" indent="0" algn="ctr">
              <a:buNone/>
              <a:defRPr/>
            </a:lvl1pPr>
            <a:lvl2pPr marL="171450" indent="0" algn="ctr">
              <a:buNone/>
              <a:defRPr/>
            </a:lvl2pPr>
            <a:lvl3pPr marL="342900" indent="0" algn="ctr">
              <a:buNone/>
              <a:defRPr/>
            </a:lvl3pPr>
            <a:lvl4pPr marL="514350" indent="0" algn="ctr">
              <a:buNone/>
              <a:defRPr/>
            </a:lvl4pPr>
            <a:lvl5pPr marL="685800" indent="0" algn="ctr">
              <a:buNone/>
              <a:defRPr/>
            </a:lvl5pPr>
            <a:lvl6pPr marL="857250" indent="0" algn="ctr">
              <a:buNone/>
              <a:defRPr/>
            </a:lvl6pPr>
            <a:lvl7pPr marL="1028700" indent="0" algn="ctr">
              <a:buNone/>
              <a:defRPr/>
            </a:lvl7pPr>
            <a:lvl8pPr marL="1200150" indent="0" algn="ctr">
              <a:buNone/>
              <a:defRPr/>
            </a:lvl8pPr>
            <a:lvl9pPr marL="1371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114" y="4406900"/>
            <a:ext cx="7772400" cy="1362075"/>
          </a:xfrm>
        </p:spPr>
        <p:txBody>
          <a:bodyPr anchor="t"/>
          <a:lstStyle>
            <a:lvl1pPr algn="l">
              <a:defRPr sz="1500" b="1" cap="all"/>
            </a:lvl1pPr>
          </a:lstStyle>
          <a:p>
            <a:r>
              <a:rPr lang="en-US" smtClean="0"/>
              <a:t>Click to edit Master title style</a:t>
            </a:r>
            <a:endParaRPr lang="en-US"/>
          </a:p>
        </p:txBody>
      </p:sp>
      <p:sp>
        <p:nvSpPr>
          <p:cNvPr id="3" name="Text Placeholder 2"/>
          <p:cNvSpPr>
            <a:spLocks noGrp="1"/>
          </p:cNvSpPr>
          <p:nvPr>
            <p:ph type="body" idx="1"/>
          </p:nvPr>
        </p:nvSpPr>
        <p:spPr>
          <a:xfrm>
            <a:off x="722114" y="2906713"/>
            <a:ext cx="7772400" cy="1500188"/>
          </a:xfrm>
          <a:prstGeom prst="rect">
            <a:avLst/>
          </a:prstGeom>
        </p:spPr>
        <p:txBody>
          <a:bodyPr lIns="34290" tIns="17145" rIns="34290" bIns="17145" anchor="b"/>
          <a:lstStyle>
            <a:lvl1pPr marL="0" indent="0">
              <a:buNone/>
              <a:defRPr sz="800"/>
            </a:lvl1pPr>
            <a:lvl2pPr marL="171450" indent="0">
              <a:buNone/>
              <a:defRPr sz="700"/>
            </a:lvl2pPr>
            <a:lvl3pPr marL="342900" indent="0">
              <a:buNone/>
              <a:defRPr sz="600"/>
            </a:lvl3pPr>
            <a:lvl4pPr marL="514350" indent="0">
              <a:buNone/>
              <a:defRPr sz="500"/>
            </a:lvl4pPr>
            <a:lvl5pPr marL="685800" indent="0">
              <a:buNone/>
              <a:defRPr sz="500"/>
            </a:lvl5pPr>
            <a:lvl6pPr marL="857250" indent="0">
              <a:buNone/>
              <a:defRPr sz="500"/>
            </a:lvl6pPr>
            <a:lvl7pPr marL="1028700" indent="0">
              <a:buNone/>
              <a:defRPr sz="500"/>
            </a:lvl7pPr>
            <a:lvl8pPr marL="1200150" indent="0">
              <a:buNone/>
              <a:defRPr sz="500"/>
            </a:lvl8pPr>
            <a:lvl9pPr marL="1371600" indent="0">
              <a:buNone/>
              <a:defRPr sz="500"/>
            </a:lvl9pPr>
          </a:lstStyle>
          <a:p>
            <a:pPr lvl="0"/>
            <a:r>
              <a:rPr lang="en-US" smtClean="0"/>
              <a:t>Click to edit Master text styles</a:t>
            </a:r>
          </a:p>
        </p:txBody>
      </p:sp>
    </p:spTree>
  </p:cSld>
  <p:clrMapOvr>
    <a:masterClrMapping/>
  </p:clrMapOv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1" y="1600200"/>
            <a:ext cx="4086225" cy="4525963"/>
          </a:xfrm>
          <a:prstGeom prst="rect">
            <a:avLst/>
          </a:prstGeom>
        </p:spPr>
        <p:txBody>
          <a:bodyPr lIns="34290" tIns="17145" rIns="34290" bIns="17145"/>
          <a:lstStyle>
            <a:lvl1pPr>
              <a:defRPr sz="1100"/>
            </a:lvl1pPr>
            <a:lvl2pPr>
              <a:defRPr sz="900"/>
            </a:lvl2pPr>
            <a:lvl3pPr>
              <a:defRPr sz="800"/>
            </a:lvl3pPr>
            <a:lvl4pPr>
              <a:defRPr sz="700"/>
            </a:lvl4pPr>
            <a:lvl5pPr>
              <a:defRPr sz="700"/>
            </a:lvl5pPr>
            <a:lvl6pPr>
              <a:defRPr sz="700"/>
            </a:lvl6pPr>
            <a:lvl7pPr>
              <a:defRPr sz="700"/>
            </a:lvl7pPr>
            <a:lvl8pPr>
              <a:defRPr sz="700"/>
            </a:lvl8pPr>
            <a:lvl9pPr>
              <a:defRPr sz="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00576" y="1600200"/>
            <a:ext cx="4086225" cy="4525963"/>
          </a:xfrm>
          <a:prstGeom prst="rect">
            <a:avLst/>
          </a:prstGeom>
        </p:spPr>
        <p:txBody>
          <a:bodyPr lIns="34290" tIns="17145" rIns="34290" bIns="17145"/>
          <a:lstStyle>
            <a:lvl1pPr>
              <a:defRPr sz="1100"/>
            </a:lvl1pPr>
            <a:lvl2pPr>
              <a:defRPr sz="900"/>
            </a:lvl2pPr>
            <a:lvl3pPr>
              <a:defRPr sz="800"/>
            </a:lvl3pPr>
            <a:lvl4pPr>
              <a:defRPr sz="700"/>
            </a:lvl4pPr>
            <a:lvl5pPr>
              <a:defRPr sz="700"/>
            </a:lvl5pPr>
            <a:lvl6pPr>
              <a:defRPr sz="700"/>
            </a:lvl6pPr>
            <a:lvl7pPr>
              <a:defRPr sz="700"/>
            </a:lvl7pPr>
            <a:lvl8pPr>
              <a:defRPr sz="700"/>
            </a:lvl8pPr>
            <a:lvl9pPr>
              <a:defRPr sz="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386" cy="639763"/>
          </a:xfrm>
          <a:prstGeom prst="rect">
            <a:avLst/>
          </a:prstGeom>
        </p:spPr>
        <p:txBody>
          <a:bodyPr lIns="34290" tIns="17145" rIns="34290" bIns="17145" anchor="b"/>
          <a:lstStyle>
            <a:lvl1pPr marL="0" indent="0">
              <a:buNone/>
              <a:defRPr sz="900" b="1"/>
            </a:lvl1pPr>
            <a:lvl2pPr marL="171450" indent="0">
              <a:buNone/>
              <a:defRPr sz="800" b="1"/>
            </a:lvl2pPr>
            <a:lvl3pPr marL="342900" indent="0">
              <a:buNone/>
              <a:defRPr sz="700" b="1"/>
            </a:lvl3pPr>
            <a:lvl4pPr marL="514350" indent="0">
              <a:buNone/>
              <a:defRPr sz="600" b="1"/>
            </a:lvl4pPr>
            <a:lvl5pPr marL="685800" indent="0">
              <a:buNone/>
              <a:defRPr sz="600" b="1"/>
            </a:lvl5pPr>
            <a:lvl6pPr marL="857250" indent="0">
              <a:buNone/>
              <a:defRPr sz="600" b="1"/>
            </a:lvl6pPr>
            <a:lvl7pPr marL="1028700" indent="0">
              <a:buNone/>
              <a:defRPr sz="600" b="1"/>
            </a:lvl7pPr>
            <a:lvl8pPr marL="1200150" indent="0">
              <a:buNone/>
              <a:defRPr sz="600" b="1"/>
            </a:lvl8pPr>
            <a:lvl9pPr marL="1371600" indent="0">
              <a:buNone/>
              <a:defRPr sz="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386" cy="3951288"/>
          </a:xfrm>
          <a:prstGeom prst="rect">
            <a:avLst/>
          </a:prstGeom>
        </p:spPr>
        <p:txBody>
          <a:bodyPr lIns="34290" tIns="17145" rIns="34290" bIns="17145"/>
          <a:lstStyle>
            <a:lvl1pPr>
              <a:defRPr sz="900"/>
            </a:lvl1pPr>
            <a:lvl2pPr>
              <a:defRPr sz="800"/>
            </a:lvl2pPr>
            <a:lvl3pPr>
              <a:defRPr sz="700"/>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224" y="1535113"/>
            <a:ext cx="4041576" cy="639763"/>
          </a:xfrm>
          <a:prstGeom prst="rect">
            <a:avLst/>
          </a:prstGeom>
        </p:spPr>
        <p:txBody>
          <a:bodyPr lIns="34290" tIns="17145" rIns="34290" bIns="17145" anchor="b"/>
          <a:lstStyle>
            <a:lvl1pPr marL="0" indent="0">
              <a:buNone/>
              <a:defRPr sz="900" b="1"/>
            </a:lvl1pPr>
            <a:lvl2pPr marL="171450" indent="0">
              <a:buNone/>
              <a:defRPr sz="800" b="1"/>
            </a:lvl2pPr>
            <a:lvl3pPr marL="342900" indent="0">
              <a:buNone/>
              <a:defRPr sz="700" b="1"/>
            </a:lvl3pPr>
            <a:lvl4pPr marL="514350" indent="0">
              <a:buNone/>
              <a:defRPr sz="600" b="1"/>
            </a:lvl4pPr>
            <a:lvl5pPr marL="685800" indent="0">
              <a:buNone/>
              <a:defRPr sz="600" b="1"/>
            </a:lvl5pPr>
            <a:lvl6pPr marL="857250" indent="0">
              <a:buNone/>
              <a:defRPr sz="600" b="1"/>
            </a:lvl6pPr>
            <a:lvl7pPr marL="1028700" indent="0">
              <a:buNone/>
              <a:defRPr sz="600" b="1"/>
            </a:lvl7pPr>
            <a:lvl8pPr marL="1200150" indent="0">
              <a:buNone/>
              <a:defRPr sz="600" b="1"/>
            </a:lvl8pPr>
            <a:lvl9pPr marL="1371600" indent="0">
              <a:buNone/>
              <a:defRPr sz="600" b="1"/>
            </a:lvl9pPr>
          </a:lstStyle>
          <a:p>
            <a:pPr lvl="0"/>
            <a:r>
              <a:rPr lang="en-US" smtClean="0"/>
              <a:t>Click to edit Master text styles</a:t>
            </a:r>
          </a:p>
        </p:txBody>
      </p:sp>
      <p:sp>
        <p:nvSpPr>
          <p:cNvPr id="6" name="Content Placeholder 5"/>
          <p:cNvSpPr>
            <a:spLocks noGrp="1"/>
          </p:cNvSpPr>
          <p:nvPr>
            <p:ph sz="quarter" idx="4"/>
          </p:nvPr>
        </p:nvSpPr>
        <p:spPr>
          <a:xfrm>
            <a:off x="4645224" y="2174875"/>
            <a:ext cx="4041576" cy="3951288"/>
          </a:xfrm>
          <a:prstGeom prst="rect">
            <a:avLst/>
          </a:prstGeom>
        </p:spPr>
        <p:txBody>
          <a:bodyPr lIns="34290" tIns="17145" rIns="34290" bIns="17145"/>
          <a:lstStyle>
            <a:lvl1pPr>
              <a:defRPr sz="900"/>
            </a:lvl1pPr>
            <a:lvl2pPr>
              <a:defRPr sz="800"/>
            </a:lvl2pPr>
            <a:lvl3pPr>
              <a:defRPr sz="700"/>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49"/>
            <a:ext cx="3008114" cy="1162051"/>
          </a:xfrm>
        </p:spPr>
        <p:txBody>
          <a:bodyPr anchor="b"/>
          <a:lstStyle>
            <a:lvl1pPr algn="l">
              <a:defRPr sz="800" b="1"/>
            </a:lvl1pPr>
          </a:lstStyle>
          <a:p>
            <a:r>
              <a:rPr lang="en-US" smtClean="0"/>
              <a:t>Click to edit Master title style</a:t>
            </a:r>
            <a:endParaRPr lang="en-US"/>
          </a:p>
        </p:txBody>
      </p:sp>
      <p:sp>
        <p:nvSpPr>
          <p:cNvPr id="3" name="Content Placeholder 2"/>
          <p:cNvSpPr>
            <a:spLocks noGrp="1"/>
          </p:cNvSpPr>
          <p:nvPr>
            <p:ph idx="1"/>
          </p:nvPr>
        </p:nvSpPr>
        <p:spPr>
          <a:xfrm>
            <a:off x="3574852" y="273051"/>
            <a:ext cx="5111948" cy="5853112"/>
          </a:xfrm>
          <a:prstGeom prst="rect">
            <a:avLst/>
          </a:prstGeom>
        </p:spPr>
        <p:txBody>
          <a:bodyPr lIns="34290" tIns="17145" rIns="34290" bIns="17145"/>
          <a:lstStyle>
            <a:lvl1pPr>
              <a:defRPr sz="1200"/>
            </a:lvl1pPr>
            <a:lvl2pPr>
              <a:defRPr sz="1100"/>
            </a:lvl2pPr>
            <a:lvl3pPr>
              <a:defRPr sz="900"/>
            </a:lvl3pPr>
            <a:lvl4pPr>
              <a:defRPr sz="800"/>
            </a:lvl4pPr>
            <a:lvl5pPr>
              <a:defRPr sz="800"/>
            </a:lvl5pPr>
            <a:lvl6pPr>
              <a:defRPr sz="800"/>
            </a:lvl6pPr>
            <a:lvl7pPr>
              <a:defRPr sz="800"/>
            </a:lvl7pPr>
            <a:lvl8pPr>
              <a:defRPr sz="800"/>
            </a:lvl8pPr>
            <a:lvl9pPr>
              <a:defRPr sz="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1"/>
            <a:ext cx="3008114" cy="4691063"/>
          </a:xfrm>
          <a:prstGeom prst="rect">
            <a:avLst/>
          </a:prstGeom>
        </p:spPr>
        <p:txBody>
          <a:bodyPr lIns="34290" tIns="17145" rIns="34290" bIns="17145"/>
          <a:lstStyle>
            <a:lvl1pPr marL="0" indent="0">
              <a:buNone/>
              <a:defRPr sz="500"/>
            </a:lvl1pPr>
            <a:lvl2pPr marL="171450" indent="0">
              <a:buNone/>
              <a:defRPr sz="500"/>
            </a:lvl2pPr>
            <a:lvl3pPr marL="342900" indent="0">
              <a:buNone/>
              <a:defRPr sz="400"/>
            </a:lvl3pPr>
            <a:lvl4pPr marL="514350" indent="0">
              <a:buNone/>
              <a:defRPr sz="300"/>
            </a:lvl4pPr>
            <a:lvl5pPr marL="685800" indent="0">
              <a:buNone/>
              <a:defRPr sz="300"/>
            </a:lvl5pPr>
            <a:lvl6pPr marL="857250" indent="0">
              <a:buNone/>
              <a:defRPr sz="300"/>
            </a:lvl6pPr>
            <a:lvl7pPr marL="1028700" indent="0">
              <a:buNone/>
              <a:defRPr sz="300"/>
            </a:lvl7pPr>
            <a:lvl8pPr marL="1200150" indent="0">
              <a:buNone/>
              <a:defRPr sz="300"/>
            </a:lvl8pPr>
            <a:lvl9pPr marL="1371600" indent="0">
              <a:buNone/>
              <a:defRPr sz="300"/>
            </a:lvl9pPr>
          </a:lstStyle>
          <a:p>
            <a:pPr lvl="0"/>
            <a:r>
              <a:rPr lang="en-US" smtClean="0"/>
              <a:t>Click to edit Master text styles</a:t>
            </a:r>
          </a:p>
        </p:txBody>
      </p:sp>
    </p:spTree>
  </p:cSld>
  <p:clrMapOvr>
    <a:masterClrMapping/>
  </p:clrMapOvr>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486" y="4800601"/>
            <a:ext cx="5486400" cy="566737"/>
          </a:xfrm>
        </p:spPr>
        <p:txBody>
          <a:bodyPr anchor="b"/>
          <a:lstStyle>
            <a:lvl1pPr algn="l">
              <a:defRPr sz="800" b="1"/>
            </a:lvl1pPr>
          </a:lstStyle>
          <a:p>
            <a:r>
              <a:rPr lang="en-US" smtClean="0"/>
              <a:t>Click to edit Master title style</a:t>
            </a:r>
            <a:endParaRPr lang="en-US"/>
          </a:p>
        </p:txBody>
      </p:sp>
      <p:sp>
        <p:nvSpPr>
          <p:cNvPr id="3" name="Picture Placeholder 2"/>
          <p:cNvSpPr>
            <a:spLocks noGrp="1"/>
          </p:cNvSpPr>
          <p:nvPr>
            <p:ph type="pic" idx="1"/>
          </p:nvPr>
        </p:nvSpPr>
        <p:spPr>
          <a:xfrm>
            <a:off x="1792486" y="612775"/>
            <a:ext cx="5486400" cy="4114800"/>
          </a:xfrm>
          <a:prstGeom prst="rect">
            <a:avLst/>
          </a:prstGeom>
        </p:spPr>
        <p:txBody>
          <a:bodyPr lIns="34290" tIns="17145" rIns="34290" bIns="17145"/>
          <a:lstStyle>
            <a:lvl1pPr marL="0" indent="0">
              <a:buNone/>
              <a:defRPr sz="1200"/>
            </a:lvl1pPr>
            <a:lvl2pPr marL="171450" indent="0">
              <a:buNone/>
              <a:defRPr sz="1100"/>
            </a:lvl2pPr>
            <a:lvl3pPr marL="342900" indent="0">
              <a:buNone/>
              <a:defRPr sz="900"/>
            </a:lvl3pPr>
            <a:lvl4pPr marL="514350" indent="0">
              <a:buNone/>
              <a:defRPr sz="800"/>
            </a:lvl4pPr>
            <a:lvl5pPr marL="685800" indent="0">
              <a:buNone/>
              <a:defRPr sz="800"/>
            </a:lvl5pPr>
            <a:lvl6pPr marL="857250" indent="0">
              <a:buNone/>
              <a:defRPr sz="800"/>
            </a:lvl6pPr>
            <a:lvl7pPr marL="1028700" indent="0">
              <a:buNone/>
              <a:defRPr sz="800"/>
            </a:lvl7pPr>
            <a:lvl8pPr marL="1200150" indent="0">
              <a:buNone/>
              <a:defRPr sz="800"/>
            </a:lvl8pPr>
            <a:lvl9pPr marL="1371600" indent="0">
              <a:buNone/>
              <a:defRPr sz="800"/>
            </a:lvl9pPr>
          </a:lstStyle>
          <a:p>
            <a:pPr lvl="0"/>
            <a:endParaRPr lang="en-US" noProof="0" smtClean="0">
              <a:sym typeface="Gill Sans" charset="0"/>
            </a:endParaRPr>
          </a:p>
        </p:txBody>
      </p:sp>
      <p:sp>
        <p:nvSpPr>
          <p:cNvPr id="4" name="Text Placeholder 3"/>
          <p:cNvSpPr>
            <a:spLocks noGrp="1"/>
          </p:cNvSpPr>
          <p:nvPr>
            <p:ph type="body" sz="half" idx="2"/>
          </p:nvPr>
        </p:nvSpPr>
        <p:spPr>
          <a:xfrm>
            <a:off x="1792486" y="5367338"/>
            <a:ext cx="5486400" cy="804863"/>
          </a:xfrm>
          <a:prstGeom prst="rect">
            <a:avLst/>
          </a:prstGeom>
        </p:spPr>
        <p:txBody>
          <a:bodyPr lIns="34290" tIns="17145" rIns="34290" bIns="17145"/>
          <a:lstStyle>
            <a:lvl1pPr marL="0" indent="0">
              <a:buNone/>
              <a:defRPr sz="500"/>
            </a:lvl1pPr>
            <a:lvl2pPr marL="171450" indent="0">
              <a:buNone/>
              <a:defRPr sz="500"/>
            </a:lvl2pPr>
            <a:lvl3pPr marL="342900" indent="0">
              <a:buNone/>
              <a:defRPr sz="400"/>
            </a:lvl3pPr>
            <a:lvl4pPr marL="514350" indent="0">
              <a:buNone/>
              <a:defRPr sz="300"/>
            </a:lvl4pPr>
            <a:lvl5pPr marL="685800" indent="0">
              <a:buNone/>
              <a:defRPr sz="300"/>
            </a:lvl5pPr>
            <a:lvl6pPr marL="857250" indent="0">
              <a:buNone/>
              <a:defRPr sz="300"/>
            </a:lvl6pPr>
            <a:lvl7pPr marL="1028700" indent="0">
              <a:buNone/>
              <a:defRPr sz="300"/>
            </a:lvl7pPr>
            <a:lvl8pPr marL="1200150" indent="0">
              <a:buNone/>
              <a:defRPr sz="300"/>
            </a:lvl8pPr>
            <a:lvl9pPr marL="1371600" indent="0">
              <a:buNone/>
              <a:defRPr sz="300"/>
            </a:lvl9pPr>
          </a:lstStyle>
          <a:p>
            <a:pPr lvl="0"/>
            <a:r>
              <a:rPr lang="en-US" smtClean="0"/>
              <a:t>Click to edit Master text styles</a:t>
            </a:r>
          </a:p>
        </p:txBody>
      </p:sp>
    </p:spTree>
  </p:cSld>
  <p:clrMapOvr>
    <a:masterClrMapping/>
  </p:clrMapOvr>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600200"/>
            <a:ext cx="2057400" cy="4775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115050" cy="4775200"/>
          </a:xfrm>
          <a:prstGeom prst="rect">
            <a:avLst/>
          </a:prstGeom>
        </p:spPr>
        <p:txBody>
          <a:bodyPr vert="eaVert"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171450" indent="0" algn="ctr">
              <a:buNone/>
              <a:defRPr/>
            </a:lvl2pPr>
            <a:lvl3pPr marL="342900" indent="0" algn="ctr">
              <a:buNone/>
              <a:defRPr/>
            </a:lvl3pPr>
            <a:lvl4pPr marL="514350" indent="0" algn="ctr">
              <a:buNone/>
              <a:defRPr/>
            </a:lvl4pPr>
            <a:lvl5pPr marL="685800" indent="0" algn="ctr">
              <a:buNone/>
              <a:defRPr/>
            </a:lvl5pPr>
            <a:lvl6pPr marL="857250" indent="0" algn="ctr">
              <a:buNone/>
              <a:defRPr/>
            </a:lvl6pPr>
            <a:lvl7pPr marL="1028700" indent="0" algn="ctr">
              <a:buNone/>
              <a:defRPr/>
            </a:lvl7pPr>
            <a:lvl8pPr marL="1200150" indent="0" algn="ctr">
              <a:buNone/>
              <a:defRPr/>
            </a:lvl8pPr>
            <a:lvl9pPr marL="1371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114" y="4406900"/>
            <a:ext cx="7772400" cy="1362075"/>
          </a:xfrm>
        </p:spPr>
        <p:txBody>
          <a:bodyPr anchor="t"/>
          <a:lstStyle>
            <a:lvl1pPr algn="l">
              <a:defRPr sz="1500" b="1" cap="all"/>
            </a:lvl1pPr>
          </a:lstStyle>
          <a:p>
            <a:r>
              <a:rPr lang="en-US" smtClean="0"/>
              <a:t>Click to edit Master title style</a:t>
            </a:r>
            <a:endParaRPr lang="en-US"/>
          </a:p>
        </p:txBody>
      </p:sp>
      <p:sp>
        <p:nvSpPr>
          <p:cNvPr id="3" name="Text Placeholder 2"/>
          <p:cNvSpPr>
            <a:spLocks noGrp="1"/>
          </p:cNvSpPr>
          <p:nvPr>
            <p:ph type="body" idx="1"/>
          </p:nvPr>
        </p:nvSpPr>
        <p:spPr>
          <a:xfrm>
            <a:off x="722114" y="2906713"/>
            <a:ext cx="7772400" cy="1500188"/>
          </a:xfrm>
        </p:spPr>
        <p:txBody>
          <a:bodyPr anchor="b"/>
          <a:lstStyle>
            <a:lvl1pPr marL="0" indent="0">
              <a:buNone/>
              <a:defRPr sz="800"/>
            </a:lvl1pPr>
            <a:lvl2pPr marL="171450" indent="0">
              <a:buNone/>
              <a:defRPr sz="700"/>
            </a:lvl2pPr>
            <a:lvl3pPr marL="342900" indent="0">
              <a:buNone/>
              <a:defRPr sz="600"/>
            </a:lvl3pPr>
            <a:lvl4pPr marL="514350" indent="0">
              <a:buNone/>
              <a:defRPr sz="500"/>
            </a:lvl4pPr>
            <a:lvl5pPr marL="685800" indent="0">
              <a:buNone/>
              <a:defRPr sz="500"/>
            </a:lvl5pPr>
            <a:lvl6pPr marL="857250" indent="0">
              <a:buNone/>
              <a:defRPr sz="500"/>
            </a:lvl6pPr>
            <a:lvl7pPr marL="1028700" indent="0">
              <a:buNone/>
              <a:defRPr sz="500"/>
            </a:lvl7pPr>
            <a:lvl8pPr marL="1200150" indent="0">
              <a:buNone/>
              <a:defRPr sz="500"/>
            </a:lvl8pPr>
            <a:lvl9pPr marL="1371600" indent="0">
              <a:buNone/>
              <a:defRPr sz="500"/>
            </a:lvl9pPr>
          </a:lstStyle>
          <a:p>
            <a:pPr lvl="0"/>
            <a:r>
              <a:rPr lang="en-US" smtClean="0"/>
              <a:t>Click to edit Master text styles</a:t>
            </a:r>
          </a:p>
        </p:txBody>
      </p:sp>
    </p:spTree>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52462" y="3448050"/>
            <a:ext cx="2324100" cy="2317751"/>
          </a:xfrm>
        </p:spPr>
        <p:txBody>
          <a:bodyPr/>
          <a:lstStyle>
            <a:lvl1pPr>
              <a:defRPr sz="1100"/>
            </a:lvl1pPr>
            <a:lvl2pPr>
              <a:defRPr sz="900"/>
            </a:lvl2pPr>
            <a:lvl3pPr>
              <a:defRPr sz="800"/>
            </a:lvl3pPr>
            <a:lvl4pPr>
              <a:defRPr sz="700"/>
            </a:lvl4pPr>
            <a:lvl5pPr>
              <a:defRPr sz="700"/>
            </a:lvl5pPr>
            <a:lvl6pPr>
              <a:defRPr sz="700"/>
            </a:lvl6pPr>
            <a:lvl7pPr>
              <a:defRPr sz="700"/>
            </a:lvl7pPr>
            <a:lvl8pPr>
              <a:defRPr sz="700"/>
            </a:lvl8pPr>
            <a:lvl9pPr>
              <a:defRPr sz="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033713" y="3448050"/>
            <a:ext cx="2324100" cy="2317751"/>
          </a:xfrm>
        </p:spPr>
        <p:txBody>
          <a:bodyPr/>
          <a:lstStyle>
            <a:lvl1pPr>
              <a:defRPr sz="1100"/>
            </a:lvl1pPr>
            <a:lvl2pPr>
              <a:defRPr sz="900"/>
            </a:lvl2pPr>
            <a:lvl3pPr>
              <a:defRPr sz="800"/>
            </a:lvl3pPr>
            <a:lvl4pPr>
              <a:defRPr sz="700"/>
            </a:lvl4pPr>
            <a:lvl5pPr>
              <a:defRPr sz="700"/>
            </a:lvl5pPr>
            <a:lvl6pPr>
              <a:defRPr sz="700"/>
            </a:lvl6pPr>
            <a:lvl7pPr>
              <a:defRPr sz="700"/>
            </a:lvl7pPr>
            <a:lvl8pPr>
              <a:defRPr sz="700"/>
            </a:lvl8pPr>
            <a:lvl9pPr>
              <a:defRPr sz="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386" cy="639763"/>
          </a:xfrm>
        </p:spPr>
        <p:txBody>
          <a:bodyPr anchor="b"/>
          <a:lstStyle>
            <a:lvl1pPr marL="0" indent="0">
              <a:buNone/>
              <a:defRPr sz="900" b="1"/>
            </a:lvl1pPr>
            <a:lvl2pPr marL="171450" indent="0">
              <a:buNone/>
              <a:defRPr sz="800" b="1"/>
            </a:lvl2pPr>
            <a:lvl3pPr marL="342900" indent="0">
              <a:buNone/>
              <a:defRPr sz="700" b="1"/>
            </a:lvl3pPr>
            <a:lvl4pPr marL="514350" indent="0">
              <a:buNone/>
              <a:defRPr sz="600" b="1"/>
            </a:lvl4pPr>
            <a:lvl5pPr marL="685800" indent="0">
              <a:buNone/>
              <a:defRPr sz="600" b="1"/>
            </a:lvl5pPr>
            <a:lvl6pPr marL="857250" indent="0">
              <a:buNone/>
              <a:defRPr sz="600" b="1"/>
            </a:lvl6pPr>
            <a:lvl7pPr marL="1028700" indent="0">
              <a:buNone/>
              <a:defRPr sz="600" b="1"/>
            </a:lvl7pPr>
            <a:lvl8pPr marL="1200150" indent="0">
              <a:buNone/>
              <a:defRPr sz="600" b="1"/>
            </a:lvl8pPr>
            <a:lvl9pPr marL="1371600" indent="0">
              <a:buNone/>
              <a:defRPr sz="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386" cy="3951288"/>
          </a:xfrm>
        </p:spPr>
        <p:txBody>
          <a:bodyPr/>
          <a:lstStyle>
            <a:lvl1pPr>
              <a:defRPr sz="900"/>
            </a:lvl1pPr>
            <a:lvl2pPr>
              <a:defRPr sz="800"/>
            </a:lvl2pPr>
            <a:lvl3pPr>
              <a:defRPr sz="700"/>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224" y="1535113"/>
            <a:ext cx="4041576" cy="639763"/>
          </a:xfrm>
        </p:spPr>
        <p:txBody>
          <a:bodyPr anchor="b"/>
          <a:lstStyle>
            <a:lvl1pPr marL="0" indent="0">
              <a:buNone/>
              <a:defRPr sz="900" b="1"/>
            </a:lvl1pPr>
            <a:lvl2pPr marL="171450" indent="0">
              <a:buNone/>
              <a:defRPr sz="800" b="1"/>
            </a:lvl2pPr>
            <a:lvl3pPr marL="342900" indent="0">
              <a:buNone/>
              <a:defRPr sz="700" b="1"/>
            </a:lvl3pPr>
            <a:lvl4pPr marL="514350" indent="0">
              <a:buNone/>
              <a:defRPr sz="600" b="1"/>
            </a:lvl4pPr>
            <a:lvl5pPr marL="685800" indent="0">
              <a:buNone/>
              <a:defRPr sz="600" b="1"/>
            </a:lvl5pPr>
            <a:lvl6pPr marL="857250" indent="0">
              <a:buNone/>
              <a:defRPr sz="600" b="1"/>
            </a:lvl6pPr>
            <a:lvl7pPr marL="1028700" indent="0">
              <a:buNone/>
              <a:defRPr sz="600" b="1"/>
            </a:lvl7pPr>
            <a:lvl8pPr marL="1200150" indent="0">
              <a:buNone/>
              <a:defRPr sz="600" b="1"/>
            </a:lvl8pPr>
            <a:lvl9pPr marL="1371600" indent="0">
              <a:buNone/>
              <a:defRPr sz="600" b="1"/>
            </a:lvl9pPr>
          </a:lstStyle>
          <a:p>
            <a:pPr lvl="0"/>
            <a:r>
              <a:rPr lang="en-US" smtClean="0"/>
              <a:t>Click to edit Master text styles</a:t>
            </a:r>
          </a:p>
        </p:txBody>
      </p:sp>
      <p:sp>
        <p:nvSpPr>
          <p:cNvPr id="6" name="Content Placeholder 5"/>
          <p:cNvSpPr>
            <a:spLocks noGrp="1"/>
          </p:cNvSpPr>
          <p:nvPr>
            <p:ph sz="quarter" idx="4"/>
          </p:nvPr>
        </p:nvSpPr>
        <p:spPr>
          <a:xfrm>
            <a:off x="4645224" y="2174875"/>
            <a:ext cx="4041576" cy="3951288"/>
          </a:xfrm>
        </p:spPr>
        <p:txBody>
          <a:bodyPr/>
          <a:lstStyle>
            <a:lvl1pPr>
              <a:defRPr sz="900"/>
            </a:lvl1pPr>
            <a:lvl2pPr>
              <a:defRPr sz="800"/>
            </a:lvl2pPr>
            <a:lvl3pPr>
              <a:defRPr sz="700"/>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49"/>
            <a:ext cx="3008114" cy="1162051"/>
          </a:xfrm>
        </p:spPr>
        <p:txBody>
          <a:bodyPr/>
          <a:lstStyle>
            <a:lvl1pPr algn="l">
              <a:defRPr sz="800" b="1"/>
            </a:lvl1pPr>
          </a:lstStyle>
          <a:p>
            <a:r>
              <a:rPr lang="en-US" smtClean="0"/>
              <a:t>Click to edit Master title style</a:t>
            </a:r>
            <a:endParaRPr lang="en-US"/>
          </a:p>
        </p:txBody>
      </p:sp>
      <p:sp>
        <p:nvSpPr>
          <p:cNvPr id="3" name="Content Placeholder 2"/>
          <p:cNvSpPr>
            <a:spLocks noGrp="1"/>
          </p:cNvSpPr>
          <p:nvPr>
            <p:ph idx="1"/>
          </p:nvPr>
        </p:nvSpPr>
        <p:spPr>
          <a:xfrm>
            <a:off x="3574852" y="273051"/>
            <a:ext cx="5111948" cy="5853112"/>
          </a:xfrm>
        </p:spPr>
        <p:txBody>
          <a:bodyPr/>
          <a:lstStyle>
            <a:lvl1pPr>
              <a:defRPr sz="1200"/>
            </a:lvl1pPr>
            <a:lvl2pPr>
              <a:defRPr sz="1100"/>
            </a:lvl2pPr>
            <a:lvl3pPr>
              <a:defRPr sz="900"/>
            </a:lvl3pPr>
            <a:lvl4pPr>
              <a:defRPr sz="800"/>
            </a:lvl4pPr>
            <a:lvl5pPr>
              <a:defRPr sz="800"/>
            </a:lvl5pPr>
            <a:lvl6pPr>
              <a:defRPr sz="800"/>
            </a:lvl6pPr>
            <a:lvl7pPr>
              <a:defRPr sz="800"/>
            </a:lvl7pPr>
            <a:lvl8pPr>
              <a:defRPr sz="800"/>
            </a:lvl8pPr>
            <a:lvl9pPr>
              <a:defRPr sz="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1"/>
            <a:ext cx="3008114" cy="4691063"/>
          </a:xfrm>
        </p:spPr>
        <p:txBody>
          <a:bodyPr/>
          <a:lstStyle>
            <a:lvl1pPr marL="0" indent="0">
              <a:buNone/>
              <a:defRPr sz="500"/>
            </a:lvl1pPr>
            <a:lvl2pPr marL="171450" indent="0">
              <a:buNone/>
              <a:defRPr sz="500"/>
            </a:lvl2pPr>
            <a:lvl3pPr marL="342900" indent="0">
              <a:buNone/>
              <a:defRPr sz="400"/>
            </a:lvl3pPr>
            <a:lvl4pPr marL="514350" indent="0">
              <a:buNone/>
              <a:defRPr sz="300"/>
            </a:lvl4pPr>
            <a:lvl5pPr marL="685800" indent="0">
              <a:buNone/>
              <a:defRPr sz="300"/>
            </a:lvl5pPr>
            <a:lvl6pPr marL="857250" indent="0">
              <a:buNone/>
              <a:defRPr sz="300"/>
            </a:lvl6pPr>
            <a:lvl7pPr marL="1028700" indent="0">
              <a:buNone/>
              <a:defRPr sz="300"/>
            </a:lvl7pPr>
            <a:lvl8pPr marL="1200150" indent="0">
              <a:buNone/>
              <a:defRPr sz="300"/>
            </a:lvl8pPr>
            <a:lvl9pPr marL="1371600" indent="0">
              <a:buNone/>
              <a:defRPr sz="300"/>
            </a:lvl9pPr>
          </a:lstStyle>
          <a:p>
            <a:pPr lvl="0"/>
            <a:r>
              <a:rPr lang="en-US" smtClean="0"/>
              <a:t>Click to edit Master text styles</a:t>
            </a:r>
          </a:p>
        </p:txBody>
      </p:sp>
    </p:spTree>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486" y="4800601"/>
            <a:ext cx="5486400" cy="566737"/>
          </a:xfrm>
        </p:spPr>
        <p:txBody>
          <a:bodyPr/>
          <a:lstStyle>
            <a:lvl1pPr algn="l">
              <a:defRPr sz="800" b="1"/>
            </a:lvl1pPr>
          </a:lstStyle>
          <a:p>
            <a:r>
              <a:rPr lang="en-US" smtClean="0"/>
              <a:t>Click to edit Master title style</a:t>
            </a:r>
            <a:endParaRPr lang="en-US"/>
          </a:p>
        </p:txBody>
      </p:sp>
      <p:sp>
        <p:nvSpPr>
          <p:cNvPr id="3" name="Picture Placeholder 2"/>
          <p:cNvSpPr>
            <a:spLocks noGrp="1"/>
          </p:cNvSpPr>
          <p:nvPr>
            <p:ph type="pic" idx="1"/>
          </p:nvPr>
        </p:nvSpPr>
        <p:spPr>
          <a:xfrm>
            <a:off x="1792486" y="612775"/>
            <a:ext cx="5486400" cy="4114800"/>
          </a:xfrm>
        </p:spPr>
        <p:txBody>
          <a:bodyPr/>
          <a:lstStyle>
            <a:lvl1pPr marL="0" indent="0">
              <a:buNone/>
              <a:defRPr sz="1200"/>
            </a:lvl1pPr>
            <a:lvl2pPr marL="171450" indent="0">
              <a:buNone/>
              <a:defRPr sz="1100"/>
            </a:lvl2pPr>
            <a:lvl3pPr marL="342900" indent="0">
              <a:buNone/>
              <a:defRPr sz="900"/>
            </a:lvl3pPr>
            <a:lvl4pPr marL="514350" indent="0">
              <a:buNone/>
              <a:defRPr sz="800"/>
            </a:lvl4pPr>
            <a:lvl5pPr marL="685800" indent="0">
              <a:buNone/>
              <a:defRPr sz="800"/>
            </a:lvl5pPr>
            <a:lvl6pPr marL="857250" indent="0">
              <a:buNone/>
              <a:defRPr sz="800"/>
            </a:lvl6pPr>
            <a:lvl7pPr marL="1028700" indent="0">
              <a:buNone/>
              <a:defRPr sz="800"/>
            </a:lvl7pPr>
            <a:lvl8pPr marL="1200150" indent="0">
              <a:buNone/>
              <a:defRPr sz="800"/>
            </a:lvl8pPr>
            <a:lvl9pPr marL="1371600" indent="0">
              <a:buNone/>
              <a:defRPr sz="800"/>
            </a:lvl9pPr>
          </a:lstStyle>
          <a:p>
            <a:pPr lvl="0"/>
            <a:endParaRPr lang="en-US" noProof="0" smtClean="0">
              <a:sym typeface="Gill Sans" charset="0"/>
            </a:endParaRPr>
          </a:p>
        </p:txBody>
      </p:sp>
      <p:sp>
        <p:nvSpPr>
          <p:cNvPr id="4" name="Text Placeholder 3"/>
          <p:cNvSpPr>
            <a:spLocks noGrp="1"/>
          </p:cNvSpPr>
          <p:nvPr>
            <p:ph type="body" sz="half" idx="2"/>
          </p:nvPr>
        </p:nvSpPr>
        <p:spPr>
          <a:xfrm>
            <a:off x="1792486" y="5367338"/>
            <a:ext cx="5486400" cy="804863"/>
          </a:xfrm>
        </p:spPr>
        <p:txBody>
          <a:bodyPr/>
          <a:lstStyle>
            <a:lvl1pPr marL="0" indent="0">
              <a:buNone/>
              <a:defRPr sz="500"/>
            </a:lvl1pPr>
            <a:lvl2pPr marL="171450" indent="0">
              <a:buNone/>
              <a:defRPr sz="500"/>
            </a:lvl2pPr>
            <a:lvl3pPr marL="342900" indent="0">
              <a:buNone/>
              <a:defRPr sz="400"/>
            </a:lvl3pPr>
            <a:lvl4pPr marL="514350" indent="0">
              <a:buNone/>
              <a:defRPr sz="300"/>
            </a:lvl4pPr>
            <a:lvl5pPr marL="685800" indent="0">
              <a:buNone/>
              <a:defRPr sz="300"/>
            </a:lvl5pPr>
            <a:lvl6pPr marL="857250" indent="0">
              <a:buNone/>
              <a:defRPr sz="300"/>
            </a:lvl6pPr>
            <a:lvl7pPr marL="1028700" indent="0">
              <a:buNone/>
              <a:defRPr sz="300"/>
            </a:lvl7pPr>
            <a:lvl8pPr marL="1200150" indent="0">
              <a:buNone/>
              <a:defRPr sz="300"/>
            </a:lvl8pPr>
            <a:lvl9pPr marL="1371600" indent="0">
              <a:buNone/>
              <a:defRPr sz="300"/>
            </a:lvl9pPr>
          </a:lstStyle>
          <a:p>
            <a:pPr lvl="0"/>
            <a:r>
              <a:rPr lang="en-US" smtClean="0"/>
              <a:t>Click to edit Master text styles</a:t>
            </a:r>
          </a:p>
        </p:txBody>
      </p:sp>
    </p:spTree>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181475" y="1073149"/>
            <a:ext cx="1176338" cy="4692651"/>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52463" y="1073149"/>
            <a:ext cx="3471863" cy="469265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171450" indent="0" algn="ctr">
              <a:buNone/>
              <a:defRPr/>
            </a:lvl2pPr>
            <a:lvl3pPr marL="342900" indent="0" algn="ctr">
              <a:buNone/>
              <a:defRPr/>
            </a:lvl3pPr>
            <a:lvl4pPr marL="514350" indent="0" algn="ctr">
              <a:buNone/>
              <a:defRPr/>
            </a:lvl4pPr>
            <a:lvl5pPr marL="685800" indent="0" algn="ctr">
              <a:buNone/>
              <a:defRPr/>
            </a:lvl5pPr>
            <a:lvl6pPr marL="857250" indent="0" algn="ctr">
              <a:buNone/>
              <a:defRPr/>
            </a:lvl6pPr>
            <a:lvl7pPr marL="1028700" indent="0" algn="ctr">
              <a:buNone/>
              <a:defRPr/>
            </a:lvl7pPr>
            <a:lvl8pPr marL="1200150" indent="0" algn="ctr">
              <a:buNone/>
              <a:defRPr/>
            </a:lvl8pPr>
            <a:lvl9pPr marL="1371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114" y="4406900"/>
            <a:ext cx="7772400" cy="1362075"/>
          </a:xfrm>
        </p:spPr>
        <p:txBody>
          <a:bodyPr anchor="t"/>
          <a:lstStyle>
            <a:lvl1pPr algn="l">
              <a:defRPr sz="1500" b="1" cap="all"/>
            </a:lvl1pPr>
          </a:lstStyle>
          <a:p>
            <a:r>
              <a:rPr lang="en-US" smtClean="0"/>
              <a:t>Click to edit Master title style</a:t>
            </a:r>
            <a:endParaRPr lang="en-US"/>
          </a:p>
        </p:txBody>
      </p:sp>
      <p:sp>
        <p:nvSpPr>
          <p:cNvPr id="3" name="Text Placeholder 2"/>
          <p:cNvSpPr>
            <a:spLocks noGrp="1"/>
          </p:cNvSpPr>
          <p:nvPr>
            <p:ph type="body" idx="1"/>
          </p:nvPr>
        </p:nvSpPr>
        <p:spPr>
          <a:xfrm>
            <a:off x="722114" y="2906713"/>
            <a:ext cx="7772400" cy="1500188"/>
          </a:xfrm>
        </p:spPr>
        <p:txBody>
          <a:bodyPr anchor="b"/>
          <a:lstStyle>
            <a:lvl1pPr marL="0" indent="0">
              <a:buNone/>
              <a:defRPr sz="800"/>
            </a:lvl1pPr>
            <a:lvl2pPr marL="171450" indent="0">
              <a:buNone/>
              <a:defRPr sz="700"/>
            </a:lvl2pPr>
            <a:lvl3pPr marL="342900" indent="0">
              <a:buNone/>
              <a:defRPr sz="600"/>
            </a:lvl3pPr>
            <a:lvl4pPr marL="514350" indent="0">
              <a:buNone/>
              <a:defRPr sz="500"/>
            </a:lvl4pPr>
            <a:lvl5pPr marL="685800" indent="0">
              <a:buNone/>
              <a:defRPr sz="500"/>
            </a:lvl5pPr>
            <a:lvl6pPr marL="857250" indent="0">
              <a:buNone/>
              <a:defRPr sz="500"/>
            </a:lvl6pPr>
            <a:lvl7pPr marL="1028700" indent="0">
              <a:buNone/>
              <a:defRPr sz="500"/>
            </a:lvl7pPr>
            <a:lvl8pPr marL="1200150" indent="0">
              <a:buNone/>
              <a:defRPr sz="500"/>
            </a:lvl8pPr>
            <a:lvl9pPr marL="1371600" indent="0">
              <a:buNone/>
              <a:defRPr sz="500"/>
            </a:lvl9pPr>
          </a:lstStyle>
          <a:p>
            <a:pPr lvl="0"/>
            <a:r>
              <a:rPr lang="en-US" smtClean="0"/>
              <a:t>Click to edit Master text styles</a:t>
            </a:r>
          </a:p>
        </p:txBody>
      </p:sp>
    </p:spTree>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52462" y="3448050"/>
            <a:ext cx="2324100" cy="2317751"/>
          </a:xfrm>
        </p:spPr>
        <p:txBody>
          <a:bodyPr/>
          <a:lstStyle>
            <a:lvl1pPr>
              <a:defRPr sz="1100"/>
            </a:lvl1pPr>
            <a:lvl2pPr>
              <a:defRPr sz="900"/>
            </a:lvl2pPr>
            <a:lvl3pPr>
              <a:defRPr sz="800"/>
            </a:lvl3pPr>
            <a:lvl4pPr>
              <a:defRPr sz="700"/>
            </a:lvl4pPr>
            <a:lvl5pPr>
              <a:defRPr sz="700"/>
            </a:lvl5pPr>
            <a:lvl6pPr>
              <a:defRPr sz="700"/>
            </a:lvl6pPr>
            <a:lvl7pPr>
              <a:defRPr sz="700"/>
            </a:lvl7pPr>
            <a:lvl8pPr>
              <a:defRPr sz="700"/>
            </a:lvl8pPr>
            <a:lvl9pPr>
              <a:defRPr sz="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033713" y="3448050"/>
            <a:ext cx="2324100" cy="2317751"/>
          </a:xfrm>
        </p:spPr>
        <p:txBody>
          <a:bodyPr/>
          <a:lstStyle>
            <a:lvl1pPr>
              <a:defRPr sz="1100"/>
            </a:lvl1pPr>
            <a:lvl2pPr>
              <a:defRPr sz="900"/>
            </a:lvl2pPr>
            <a:lvl3pPr>
              <a:defRPr sz="800"/>
            </a:lvl3pPr>
            <a:lvl4pPr>
              <a:defRPr sz="700"/>
            </a:lvl4pPr>
            <a:lvl5pPr>
              <a:defRPr sz="700"/>
            </a:lvl5pPr>
            <a:lvl6pPr>
              <a:defRPr sz="700"/>
            </a:lvl6pPr>
            <a:lvl7pPr>
              <a:defRPr sz="700"/>
            </a:lvl7pPr>
            <a:lvl8pPr>
              <a:defRPr sz="700"/>
            </a:lvl8pPr>
            <a:lvl9pPr>
              <a:defRPr sz="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386" cy="639763"/>
          </a:xfrm>
        </p:spPr>
        <p:txBody>
          <a:bodyPr anchor="b"/>
          <a:lstStyle>
            <a:lvl1pPr marL="0" indent="0">
              <a:buNone/>
              <a:defRPr sz="900" b="1"/>
            </a:lvl1pPr>
            <a:lvl2pPr marL="171450" indent="0">
              <a:buNone/>
              <a:defRPr sz="800" b="1"/>
            </a:lvl2pPr>
            <a:lvl3pPr marL="342900" indent="0">
              <a:buNone/>
              <a:defRPr sz="700" b="1"/>
            </a:lvl3pPr>
            <a:lvl4pPr marL="514350" indent="0">
              <a:buNone/>
              <a:defRPr sz="600" b="1"/>
            </a:lvl4pPr>
            <a:lvl5pPr marL="685800" indent="0">
              <a:buNone/>
              <a:defRPr sz="600" b="1"/>
            </a:lvl5pPr>
            <a:lvl6pPr marL="857250" indent="0">
              <a:buNone/>
              <a:defRPr sz="600" b="1"/>
            </a:lvl6pPr>
            <a:lvl7pPr marL="1028700" indent="0">
              <a:buNone/>
              <a:defRPr sz="600" b="1"/>
            </a:lvl7pPr>
            <a:lvl8pPr marL="1200150" indent="0">
              <a:buNone/>
              <a:defRPr sz="600" b="1"/>
            </a:lvl8pPr>
            <a:lvl9pPr marL="1371600" indent="0">
              <a:buNone/>
              <a:defRPr sz="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386" cy="3951288"/>
          </a:xfrm>
        </p:spPr>
        <p:txBody>
          <a:bodyPr/>
          <a:lstStyle>
            <a:lvl1pPr>
              <a:defRPr sz="900"/>
            </a:lvl1pPr>
            <a:lvl2pPr>
              <a:defRPr sz="800"/>
            </a:lvl2pPr>
            <a:lvl3pPr>
              <a:defRPr sz="700"/>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224" y="1535113"/>
            <a:ext cx="4041576" cy="639763"/>
          </a:xfrm>
        </p:spPr>
        <p:txBody>
          <a:bodyPr anchor="b"/>
          <a:lstStyle>
            <a:lvl1pPr marL="0" indent="0">
              <a:buNone/>
              <a:defRPr sz="900" b="1"/>
            </a:lvl1pPr>
            <a:lvl2pPr marL="171450" indent="0">
              <a:buNone/>
              <a:defRPr sz="800" b="1"/>
            </a:lvl2pPr>
            <a:lvl3pPr marL="342900" indent="0">
              <a:buNone/>
              <a:defRPr sz="700" b="1"/>
            </a:lvl3pPr>
            <a:lvl4pPr marL="514350" indent="0">
              <a:buNone/>
              <a:defRPr sz="600" b="1"/>
            </a:lvl4pPr>
            <a:lvl5pPr marL="685800" indent="0">
              <a:buNone/>
              <a:defRPr sz="600" b="1"/>
            </a:lvl5pPr>
            <a:lvl6pPr marL="857250" indent="0">
              <a:buNone/>
              <a:defRPr sz="600" b="1"/>
            </a:lvl6pPr>
            <a:lvl7pPr marL="1028700" indent="0">
              <a:buNone/>
              <a:defRPr sz="600" b="1"/>
            </a:lvl7pPr>
            <a:lvl8pPr marL="1200150" indent="0">
              <a:buNone/>
              <a:defRPr sz="600" b="1"/>
            </a:lvl8pPr>
            <a:lvl9pPr marL="1371600" indent="0">
              <a:buNone/>
              <a:defRPr sz="600" b="1"/>
            </a:lvl9pPr>
          </a:lstStyle>
          <a:p>
            <a:pPr lvl="0"/>
            <a:r>
              <a:rPr lang="en-US" smtClean="0"/>
              <a:t>Click to edit Master text styles</a:t>
            </a:r>
          </a:p>
        </p:txBody>
      </p:sp>
      <p:sp>
        <p:nvSpPr>
          <p:cNvPr id="6" name="Content Placeholder 5"/>
          <p:cNvSpPr>
            <a:spLocks noGrp="1"/>
          </p:cNvSpPr>
          <p:nvPr>
            <p:ph sz="quarter" idx="4"/>
          </p:nvPr>
        </p:nvSpPr>
        <p:spPr>
          <a:xfrm>
            <a:off x="4645224" y="2174875"/>
            <a:ext cx="4041576" cy="3951288"/>
          </a:xfrm>
        </p:spPr>
        <p:txBody>
          <a:bodyPr/>
          <a:lstStyle>
            <a:lvl1pPr>
              <a:defRPr sz="900"/>
            </a:lvl1pPr>
            <a:lvl2pPr>
              <a:defRPr sz="800"/>
            </a:lvl2pPr>
            <a:lvl3pPr>
              <a:defRPr sz="700"/>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49"/>
            <a:ext cx="3008114" cy="1162051"/>
          </a:xfrm>
        </p:spPr>
        <p:txBody>
          <a:bodyPr/>
          <a:lstStyle>
            <a:lvl1pPr algn="l">
              <a:defRPr sz="800" b="1"/>
            </a:lvl1pPr>
          </a:lstStyle>
          <a:p>
            <a:r>
              <a:rPr lang="en-US" smtClean="0"/>
              <a:t>Click to edit Master title style</a:t>
            </a:r>
            <a:endParaRPr lang="en-US"/>
          </a:p>
        </p:txBody>
      </p:sp>
      <p:sp>
        <p:nvSpPr>
          <p:cNvPr id="3" name="Content Placeholder 2"/>
          <p:cNvSpPr>
            <a:spLocks noGrp="1"/>
          </p:cNvSpPr>
          <p:nvPr>
            <p:ph idx="1"/>
          </p:nvPr>
        </p:nvSpPr>
        <p:spPr>
          <a:xfrm>
            <a:off x="3574852" y="273051"/>
            <a:ext cx="5111948" cy="5853112"/>
          </a:xfrm>
        </p:spPr>
        <p:txBody>
          <a:bodyPr/>
          <a:lstStyle>
            <a:lvl1pPr>
              <a:defRPr sz="1200"/>
            </a:lvl1pPr>
            <a:lvl2pPr>
              <a:defRPr sz="1100"/>
            </a:lvl2pPr>
            <a:lvl3pPr>
              <a:defRPr sz="900"/>
            </a:lvl3pPr>
            <a:lvl4pPr>
              <a:defRPr sz="800"/>
            </a:lvl4pPr>
            <a:lvl5pPr>
              <a:defRPr sz="800"/>
            </a:lvl5pPr>
            <a:lvl6pPr>
              <a:defRPr sz="800"/>
            </a:lvl6pPr>
            <a:lvl7pPr>
              <a:defRPr sz="800"/>
            </a:lvl7pPr>
            <a:lvl8pPr>
              <a:defRPr sz="800"/>
            </a:lvl8pPr>
            <a:lvl9pPr>
              <a:defRPr sz="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1"/>
            <a:ext cx="3008114" cy="4691063"/>
          </a:xfrm>
        </p:spPr>
        <p:txBody>
          <a:bodyPr/>
          <a:lstStyle>
            <a:lvl1pPr marL="0" indent="0">
              <a:buNone/>
              <a:defRPr sz="500"/>
            </a:lvl1pPr>
            <a:lvl2pPr marL="171450" indent="0">
              <a:buNone/>
              <a:defRPr sz="500"/>
            </a:lvl2pPr>
            <a:lvl3pPr marL="342900" indent="0">
              <a:buNone/>
              <a:defRPr sz="400"/>
            </a:lvl3pPr>
            <a:lvl4pPr marL="514350" indent="0">
              <a:buNone/>
              <a:defRPr sz="300"/>
            </a:lvl4pPr>
            <a:lvl5pPr marL="685800" indent="0">
              <a:buNone/>
              <a:defRPr sz="300"/>
            </a:lvl5pPr>
            <a:lvl6pPr marL="857250" indent="0">
              <a:buNone/>
              <a:defRPr sz="300"/>
            </a:lvl6pPr>
            <a:lvl7pPr marL="1028700" indent="0">
              <a:buNone/>
              <a:defRPr sz="300"/>
            </a:lvl7pPr>
            <a:lvl8pPr marL="1200150" indent="0">
              <a:buNone/>
              <a:defRPr sz="300"/>
            </a:lvl8pPr>
            <a:lvl9pPr marL="1371600" indent="0">
              <a:buNone/>
              <a:defRPr sz="300"/>
            </a:lvl9pPr>
          </a:lstStyle>
          <a:p>
            <a:pPr lvl="0"/>
            <a:r>
              <a:rPr lang="en-US" smtClean="0"/>
              <a:t>Click to edit Master text styles</a:t>
            </a:r>
          </a:p>
        </p:txBody>
      </p:sp>
    </p:spTree>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486" y="4800601"/>
            <a:ext cx="5486400" cy="566737"/>
          </a:xfrm>
        </p:spPr>
        <p:txBody>
          <a:bodyPr/>
          <a:lstStyle>
            <a:lvl1pPr algn="l">
              <a:defRPr sz="800" b="1"/>
            </a:lvl1pPr>
          </a:lstStyle>
          <a:p>
            <a:r>
              <a:rPr lang="en-US" smtClean="0"/>
              <a:t>Click to edit Master title style</a:t>
            </a:r>
            <a:endParaRPr lang="en-US"/>
          </a:p>
        </p:txBody>
      </p:sp>
      <p:sp>
        <p:nvSpPr>
          <p:cNvPr id="3" name="Picture Placeholder 2"/>
          <p:cNvSpPr>
            <a:spLocks noGrp="1"/>
          </p:cNvSpPr>
          <p:nvPr>
            <p:ph type="pic" idx="1"/>
          </p:nvPr>
        </p:nvSpPr>
        <p:spPr>
          <a:xfrm>
            <a:off x="1792486" y="612775"/>
            <a:ext cx="5486400" cy="4114800"/>
          </a:xfrm>
        </p:spPr>
        <p:txBody>
          <a:bodyPr/>
          <a:lstStyle>
            <a:lvl1pPr marL="0" indent="0">
              <a:buNone/>
              <a:defRPr sz="1200"/>
            </a:lvl1pPr>
            <a:lvl2pPr marL="171450" indent="0">
              <a:buNone/>
              <a:defRPr sz="1100"/>
            </a:lvl2pPr>
            <a:lvl3pPr marL="342900" indent="0">
              <a:buNone/>
              <a:defRPr sz="900"/>
            </a:lvl3pPr>
            <a:lvl4pPr marL="514350" indent="0">
              <a:buNone/>
              <a:defRPr sz="800"/>
            </a:lvl4pPr>
            <a:lvl5pPr marL="685800" indent="0">
              <a:buNone/>
              <a:defRPr sz="800"/>
            </a:lvl5pPr>
            <a:lvl6pPr marL="857250" indent="0">
              <a:buNone/>
              <a:defRPr sz="800"/>
            </a:lvl6pPr>
            <a:lvl7pPr marL="1028700" indent="0">
              <a:buNone/>
              <a:defRPr sz="800"/>
            </a:lvl7pPr>
            <a:lvl8pPr marL="1200150" indent="0">
              <a:buNone/>
              <a:defRPr sz="800"/>
            </a:lvl8pPr>
            <a:lvl9pPr marL="1371600" indent="0">
              <a:buNone/>
              <a:defRPr sz="800"/>
            </a:lvl9pPr>
          </a:lstStyle>
          <a:p>
            <a:pPr lvl="0"/>
            <a:endParaRPr lang="en-US" noProof="0" smtClean="0">
              <a:sym typeface="Gill Sans" charset="0"/>
            </a:endParaRPr>
          </a:p>
        </p:txBody>
      </p:sp>
      <p:sp>
        <p:nvSpPr>
          <p:cNvPr id="4" name="Text Placeholder 3"/>
          <p:cNvSpPr>
            <a:spLocks noGrp="1"/>
          </p:cNvSpPr>
          <p:nvPr>
            <p:ph type="body" sz="half" idx="2"/>
          </p:nvPr>
        </p:nvSpPr>
        <p:spPr>
          <a:xfrm>
            <a:off x="1792486" y="5367338"/>
            <a:ext cx="5486400" cy="804863"/>
          </a:xfrm>
        </p:spPr>
        <p:txBody>
          <a:bodyPr/>
          <a:lstStyle>
            <a:lvl1pPr marL="0" indent="0">
              <a:buNone/>
              <a:defRPr sz="500"/>
            </a:lvl1pPr>
            <a:lvl2pPr marL="171450" indent="0">
              <a:buNone/>
              <a:defRPr sz="500"/>
            </a:lvl2pPr>
            <a:lvl3pPr marL="342900" indent="0">
              <a:buNone/>
              <a:defRPr sz="400"/>
            </a:lvl3pPr>
            <a:lvl4pPr marL="514350" indent="0">
              <a:buNone/>
              <a:defRPr sz="300"/>
            </a:lvl4pPr>
            <a:lvl5pPr marL="685800" indent="0">
              <a:buNone/>
              <a:defRPr sz="300"/>
            </a:lvl5pPr>
            <a:lvl6pPr marL="857250" indent="0">
              <a:buNone/>
              <a:defRPr sz="300"/>
            </a:lvl6pPr>
            <a:lvl7pPr marL="1028700" indent="0">
              <a:buNone/>
              <a:defRPr sz="300"/>
            </a:lvl7pPr>
            <a:lvl8pPr marL="1200150" indent="0">
              <a:buNone/>
              <a:defRPr sz="300"/>
            </a:lvl8pPr>
            <a:lvl9pPr marL="1371600" indent="0">
              <a:buNone/>
              <a:defRPr sz="300"/>
            </a:lvl9pPr>
          </a:lstStyle>
          <a:p>
            <a:pPr lvl="0"/>
            <a:r>
              <a:rPr lang="en-US" smtClean="0"/>
              <a:t>Click to edit Master text styles</a:t>
            </a:r>
          </a:p>
        </p:txBody>
      </p:sp>
    </p:spTree>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181475" y="1073149"/>
            <a:ext cx="1176338" cy="4692651"/>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52463" y="1073149"/>
            <a:ext cx="3471863" cy="469265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lIns="34290" tIns="17145" rIns="34290" bIns="17145"/>
          <a:lstStyle>
            <a:lvl1pPr marL="0" indent="0" algn="ctr">
              <a:buNone/>
              <a:defRPr/>
            </a:lvl1pPr>
            <a:lvl2pPr marL="171450" indent="0" algn="ctr">
              <a:buNone/>
              <a:defRPr/>
            </a:lvl2pPr>
            <a:lvl3pPr marL="342900" indent="0" algn="ctr">
              <a:buNone/>
              <a:defRPr/>
            </a:lvl3pPr>
            <a:lvl4pPr marL="514350" indent="0" algn="ctr">
              <a:buNone/>
              <a:defRPr/>
            </a:lvl4pPr>
            <a:lvl5pPr marL="685800" indent="0" algn="ctr">
              <a:buNone/>
              <a:defRPr/>
            </a:lvl5pPr>
            <a:lvl6pPr marL="857250" indent="0" algn="ctr">
              <a:buNone/>
              <a:defRPr/>
            </a:lvl6pPr>
            <a:lvl7pPr marL="1028700" indent="0" algn="ctr">
              <a:buNone/>
              <a:defRPr/>
            </a:lvl7pPr>
            <a:lvl8pPr marL="1200150" indent="0" algn="ctr">
              <a:buNone/>
              <a:defRPr/>
            </a:lvl8pPr>
            <a:lvl9pPr marL="1371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114" y="4406900"/>
            <a:ext cx="7772400" cy="1362075"/>
          </a:xfrm>
        </p:spPr>
        <p:txBody>
          <a:bodyPr anchor="t"/>
          <a:lstStyle>
            <a:lvl1pPr algn="l">
              <a:defRPr sz="1500" b="1" cap="all"/>
            </a:lvl1pPr>
          </a:lstStyle>
          <a:p>
            <a:r>
              <a:rPr lang="en-US" smtClean="0"/>
              <a:t>Click to edit Master title style</a:t>
            </a:r>
            <a:endParaRPr lang="en-US"/>
          </a:p>
        </p:txBody>
      </p:sp>
      <p:sp>
        <p:nvSpPr>
          <p:cNvPr id="3" name="Text Placeholder 2"/>
          <p:cNvSpPr>
            <a:spLocks noGrp="1"/>
          </p:cNvSpPr>
          <p:nvPr>
            <p:ph type="body" idx="1"/>
          </p:nvPr>
        </p:nvSpPr>
        <p:spPr>
          <a:xfrm>
            <a:off x="722114" y="2906713"/>
            <a:ext cx="7772400" cy="1500188"/>
          </a:xfrm>
          <a:prstGeom prst="rect">
            <a:avLst/>
          </a:prstGeom>
        </p:spPr>
        <p:txBody>
          <a:bodyPr lIns="34290" tIns="17145" rIns="34290" bIns="17145" anchor="b"/>
          <a:lstStyle>
            <a:lvl1pPr marL="0" indent="0">
              <a:buNone/>
              <a:defRPr sz="800"/>
            </a:lvl1pPr>
            <a:lvl2pPr marL="171450" indent="0">
              <a:buNone/>
              <a:defRPr sz="700"/>
            </a:lvl2pPr>
            <a:lvl3pPr marL="342900" indent="0">
              <a:buNone/>
              <a:defRPr sz="600"/>
            </a:lvl3pPr>
            <a:lvl4pPr marL="514350" indent="0">
              <a:buNone/>
              <a:defRPr sz="500"/>
            </a:lvl4pPr>
            <a:lvl5pPr marL="685800" indent="0">
              <a:buNone/>
              <a:defRPr sz="500"/>
            </a:lvl5pPr>
            <a:lvl6pPr marL="857250" indent="0">
              <a:buNone/>
              <a:defRPr sz="500"/>
            </a:lvl6pPr>
            <a:lvl7pPr marL="1028700" indent="0">
              <a:buNone/>
              <a:defRPr sz="500"/>
            </a:lvl7pPr>
            <a:lvl8pPr marL="1200150" indent="0">
              <a:buNone/>
              <a:defRPr sz="500"/>
            </a:lvl8pPr>
            <a:lvl9pPr marL="1371600" indent="0">
              <a:buNone/>
              <a:defRPr sz="500"/>
            </a:lvl9pPr>
          </a:lstStyle>
          <a:p>
            <a:pPr lvl="0"/>
            <a:r>
              <a:rPr lang="en-US" smtClean="0"/>
              <a:t>Click to edit Master text styles</a:t>
            </a:r>
          </a:p>
        </p:txBody>
      </p:sp>
    </p:spTree>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1" y="1600200"/>
            <a:ext cx="4086225" cy="4525963"/>
          </a:xfrm>
          <a:prstGeom prst="rect">
            <a:avLst/>
          </a:prstGeom>
        </p:spPr>
        <p:txBody>
          <a:bodyPr lIns="34290" tIns="17145" rIns="34290" bIns="17145"/>
          <a:lstStyle>
            <a:lvl1pPr>
              <a:defRPr sz="1100"/>
            </a:lvl1pPr>
            <a:lvl2pPr>
              <a:defRPr sz="900"/>
            </a:lvl2pPr>
            <a:lvl3pPr>
              <a:defRPr sz="800"/>
            </a:lvl3pPr>
            <a:lvl4pPr>
              <a:defRPr sz="700"/>
            </a:lvl4pPr>
            <a:lvl5pPr>
              <a:defRPr sz="700"/>
            </a:lvl5pPr>
            <a:lvl6pPr>
              <a:defRPr sz="700"/>
            </a:lvl6pPr>
            <a:lvl7pPr>
              <a:defRPr sz="700"/>
            </a:lvl7pPr>
            <a:lvl8pPr>
              <a:defRPr sz="700"/>
            </a:lvl8pPr>
            <a:lvl9pPr>
              <a:defRPr sz="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00576" y="1600200"/>
            <a:ext cx="4086225" cy="4525963"/>
          </a:xfrm>
          <a:prstGeom prst="rect">
            <a:avLst/>
          </a:prstGeom>
        </p:spPr>
        <p:txBody>
          <a:bodyPr lIns="34290" tIns="17145" rIns="34290" bIns="17145"/>
          <a:lstStyle>
            <a:lvl1pPr>
              <a:defRPr sz="1100"/>
            </a:lvl1pPr>
            <a:lvl2pPr>
              <a:defRPr sz="900"/>
            </a:lvl2pPr>
            <a:lvl3pPr>
              <a:defRPr sz="800"/>
            </a:lvl3pPr>
            <a:lvl4pPr>
              <a:defRPr sz="700"/>
            </a:lvl4pPr>
            <a:lvl5pPr>
              <a:defRPr sz="700"/>
            </a:lvl5pPr>
            <a:lvl6pPr>
              <a:defRPr sz="700"/>
            </a:lvl6pPr>
            <a:lvl7pPr>
              <a:defRPr sz="700"/>
            </a:lvl7pPr>
            <a:lvl8pPr>
              <a:defRPr sz="700"/>
            </a:lvl8pPr>
            <a:lvl9pPr>
              <a:defRPr sz="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386" cy="639763"/>
          </a:xfrm>
          <a:prstGeom prst="rect">
            <a:avLst/>
          </a:prstGeom>
        </p:spPr>
        <p:txBody>
          <a:bodyPr lIns="34290" tIns="17145" rIns="34290" bIns="17145" anchor="b"/>
          <a:lstStyle>
            <a:lvl1pPr marL="0" indent="0">
              <a:buNone/>
              <a:defRPr sz="900" b="1"/>
            </a:lvl1pPr>
            <a:lvl2pPr marL="171450" indent="0">
              <a:buNone/>
              <a:defRPr sz="800" b="1"/>
            </a:lvl2pPr>
            <a:lvl3pPr marL="342900" indent="0">
              <a:buNone/>
              <a:defRPr sz="700" b="1"/>
            </a:lvl3pPr>
            <a:lvl4pPr marL="514350" indent="0">
              <a:buNone/>
              <a:defRPr sz="600" b="1"/>
            </a:lvl4pPr>
            <a:lvl5pPr marL="685800" indent="0">
              <a:buNone/>
              <a:defRPr sz="600" b="1"/>
            </a:lvl5pPr>
            <a:lvl6pPr marL="857250" indent="0">
              <a:buNone/>
              <a:defRPr sz="600" b="1"/>
            </a:lvl6pPr>
            <a:lvl7pPr marL="1028700" indent="0">
              <a:buNone/>
              <a:defRPr sz="600" b="1"/>
            </a:lvl7pPr>
            <a:lvl8pPr marL="1200150" indent="0">
              <a:buNone/>
              <a:defRPr sz="600" b="1"/>
            </a:lvl8pPr>
            <a:lvl9pPr marL="1371600" indent="0">
              <a:buNone/>
              <a:defRPr sz="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386" cy="3951288"/>
          </a:xfrm>
          <a:prstGeom prst="rect">
            <a:avLst/>
          </a:prstGeom>
        </p:spPr>
        <p:txBody>
          <a:bodyPr lIns="34290" tIns="17145" rIns="34290" bIns="17145"/>
          <a:lstStyle>
            <a:lvl1pPr>
              <a:defRPr sz="900"/>
            </a:lvl1pPr>
            <a:lvl2pPr>
              <a:defRPr sz="800"/>
            </a:lvl2pPr>
            <a:lvl3pPr>
              <a:defRPr sz="700"/>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224" y="1535113"/>
            <a:ext cx="4041576" cy="639763"/>
          </a:xfrm>
          <a:prstGeom prst="rect">
            <a:avLst/>
          </a:prstGeom>
        </p:spPr>
        <p:txBody>
          <a:bodyPr lIns="34290" tIns="17145" rIns="34290" bIns="17145" anchor="b"/>
          <a:lstStyle>
            <a:lvl1pPr marL="0" indent="0">
              <a:buNone/>
              <a:defRPr sz="900" b="1"/>
            </a:lvl1pPr>
            <a:lvl2pPr marL="171450" indent="0">
              <a:buNone/>
              <a:defRPr sz="800" b="1"/>
            </a:lvl2pPr>
            <a:lvl3pPr marL="342900" indent="0">
              <a:buNone/>
              <a:defRPr sz="700" b="1"/>
            </a:lvl3pPr>
            <a:lvl4pPr marL="514350" indent="0">
              <a:buNone/>
              <a:defRPr sz="600" b="1"/>
            </a:lvl4pPr>
            <a:lvl5pPr marL="685800" indent="0">
              <a:buNone/>
              <a:defRPr sz="600" b="1"/>
            </a:lvl5pPr>
            <a:lvl6pPr marL="857250" indent="0">
              <a:buNone/>
              <a:defRPr sz="600" b="1"/>
            </a:lvl6pPr>
            <a:lvl7pPr marL="1028700" indent="0">
              <a:buNone/>
              <a:defRPr sz="600" b="1"/>
            </a:lvl7pPr>
            <a:lvl8pPr marL="1200150" indent="0">
              <a:buNone/>
              <a:defRPr sz="600" b="1"/>
            </a:lvl8pPr>
            <a:lvl9pPr marL="1371600" indent="0">
              <a:buNone/>
              <a:defRPr sz="600" b="1"/>
            </a:lvl9pPr>
          </a:lstStyle>
          <a:p>
            <a:pPr lvl="0"/>
            <a:r>
              <a:rPr lang="en-US" smtClean="0"/>
              <a:t>Click to edit Master text styles</a:t>
            </a:r>
          </a:p>
        </p:txBody>
      </p:sp>
      <p:sp>
        <p:nvSpPr>
          <p:cNvPr id="6" name="Content Placeholder 5"/>
          <p:cNvSpPr>
            <a:spLocks noGrp="1"/>
          </p:cNvSpPr>
          <p:nvPr>
            <p:ph sz="quarter" idx="4"/>
          </p:nvPr>
        </p:nvSpPr>
        <p:spPr>
          <a:xfrm>
            <a:off x="4645224" y="2174875"/>
            <a:ext cx="4041576" cy="3951288"/>
          </a:xfrm>
          <a:prstGeom prst="rect">
            <a:avLst/>
          </a:prstGeom>
        </p:spPr>
        <p:txBody>
          <a:bodyPr lIns="34290" tIns="17145" rIns="34290" bIns="17145"/>
          <a:lstStyle>
            <a:lvl1pPr>
              <a:defRPr sz="900"/>
            </a:lvl1pPr>
            <a:lvl2pPr>
              <a:defRPr sz="800"/>
            </a:lvl2pPr>
            <a:lvl3pPr>
              <a:defRPr sz="700"/>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49"/>
            <a:ext cx="3008114" cy="1162051"/>
          </a:xfrm>
        </p:spPr>
        <p:txBody>
          <a:bodyPr anchor="b"/>
          <a:lstStyle>
            <a:lvl1pPr algn="l">
              <a:defRPr sz="800" b="1"/>
            </a:lvl1pPr>
          </a:lstStyle>
          <a:p>
            <a:r>
              <a:rPr lang="en-US" smtClean="0"/>
              <a:t>Click to edit Master title style</a:t>
            </a:r>
            <a:endParaRPr lang="en-US"/>
          </a:p>
        </p:txBody>
      </p:sp>
      <p:sp>
        <p:nvSpPr>
          <p:cNvPr id="3" name="Content Placeholder 2"/>
          <p:cNvSpPr>
            <a:spLocks noGrp="1"/>
          </p:cNvSpPr>
          <p:nvPr>
            <p:ph idx="1"/>
          </p:nvPr>
        </p:nvSpPr>
        <p:spPr>
          <a:xfrm>
            <a:off x="3574852" y="273051"/>
            <a:ext cx="5111948" cy="5853112"/>
          </a:xfrm>
          <a:prstGeom prst="rect">
            <a:avLst/>
          </a:prstGeom>
        </p:spPr>
        <p:txBody>
          <a:bodyPr lIns="34290" tIns="17145" rIns="34290" bIns="17145"/>
          <a:lstStyle>
            <a:lvl1pPr>
              <a:defRPr sz="1200"/>
            </a:lvl1pPr>
            <a:lvl2pPr>
              <a:defRPr sz="1100"/>
            </a:lvl2pPr>
            <a:lvl3pPr>
              <a:defRPr sz="900"/>
            </a:lvl3pPr>
            <a:lvl4pPr>
              <a:defRPr sz="800"/>
            </a:lvl4pPr>
            <a:lvl5pPr>
              <a:defRPr sz="800"/>
            </a:lvl5pPr>
            <a:lvl6pPr>
              <a:defRPr sz="800"/>
            </a:lvl6pPr>
            <a:lvl7pPr>
              <a:defRPr sz="800"/>
            </a:lvl7pPr>
            <a:lvl8pPr>
              <a:defRPr sz="800"/>
            </a:lvl8pPr>
            <a:lvl9pPr>
              <a:defRPr sz="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1"/>
            <a:ext cx="3008114" cy="4691063"/>
          </a:xfrm>
          <a:prstGeom prst="rect">
            <a:avLst/>
          </a:prstGeom>
        </p:spPr>
        <p:txBody>
          <a:bodyPr lIns="34290" tIns="17145" rIns="34290" bIns="17145"/>
          <a:lstStyle>
            <a:lvl1pPr marL="0" indent="0">
              <a:buNone/>
              <a:defRPr sz="500"/>
            </a:lvl1pPr>
            <a:lvl2pPr marL="171450" indent="0">
              <a:buNone/>
              <a:defRPr sz="500"/>
            </a:lvl2pPr>
            <a:lvl3pPr marL="342900" indent="0">
              <a:buNone/>
              <a:defRPr sz="400"/>
            </a:lvl3pPr>
            <a:lvl4pPr marL="514350" indent="0">
              <a:buNone/>
              <a:defRPr sz="300"/>
            </a:lvl4pPr>
            <a:lvl5pPr marL="685800" indent="0">
              <a:buNone/>
              <a:defRPr sz="300"/>
            </a:lvl5pPr>
            <a:lvl6pPr marL="857250" indent="0">
              <a:buNone/>
              <a:defRPr sz="300"/>
            </a:lvl6pPr>
            <a:lvl7pPr marL="1028700" indent="0">
              <a:buNone/>
              <a:defRPr sz="300"/>
            </a:lvl7pPr>
            <a:lvl8pPr marL="1200150" indent="0">
              <a:buNone/>
              <a:defRPr sz="300"/>
            </a:lvl8pPr>
            <a:lvl9pPr marL="1371600" indent="0">
              <a:buNone/>
              <a:defRPr sz="300"/>
            </a:lvl9pPr>
          </a:lstStyle>
          <a:p>
            <a:pPr lvl="0"/>
            <a:r>
              <a:rPr lang="en-US" smtClean="0"/>
              <a:t>Click to edit Master text styles</a:t>
            </a:r>
          </a:p>
        </p:txBody>
      </p:sp>
    </p:spTree>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486" y="4800601"/>
            <a:ext cx="5486400" cy="566737"/>
          </a:xfrm>
        </p:spPr>
        <p:txBody>
          <a:bodyPr anchor="b"/>
          <a:lstStyle>
            <a:lvl1pPr algn="l">
              <a:defRPr sz="800" b="1"/>
            </a:lvl1pPr>
          </a:lstStyle>
          <a:p>
            <a:r>
              <a:rPr lang="en-US" smtClean="0"/>
              <a:t>Click to edit Master title style</a:t>
            </a:r>
            <a:endParaRPr lang="en-US"/>
          </a:p>
        </p:txBody>
      </p:sp>
      <p:sp>
        <p:nvSpPr>
          <p:cNvPr id="3" name="Picture Placeholder 2"/>
          <p:cNvSpPr>
            <a:spLocks noGrp="1"/>
          </p:cNvSpPr>
          <p:nvPr>
            <p:ph type="pic" idx="1"/>
          </p:nvPr>
        </p:nvSpPr>
        <p:spPr>
          <a:xfrm>
            <a:off x="1792486" y="612775"/>
            <a:ext cx="5486400" cy="4114800"/>
          </a:xfrm>
          <a:prstGeom prst="rect">
            <a:avLst/>
          </a:prstGeom>
        </p:spPr>
        <p:txBody>
          <a:bodyPr lIns="34290" tIns="17145" rIns="34290" bIns="17145"/>
          <a:lstStyle>
            <a:lvl1pPr marL="0" indent="0">
              <a:buNone/>
              <a:defRPr sz="1200"/>
            </a:lvl1pPr>
            <a:lvl2pPr marL="171450" indent="0">
              <a:buNone/>
              <a:defRPr sz="1100"/>
            </a:lvl2pPr>
            <a:lvl3pPr marL="342900" indent="0">
              <a:buNone/>
              <a:defRPr sz="900"/>
            </a:lvl3pPr>
            <a:lvl4pPr marL="514350" indent="0">
              <a:buNone/>
              <a:defRPr sz="800"/>
            </a:lvl4pPr>
            <a:lvl5pPr marL="685800" indent="0">
              <a:buNone/>
              <a:defRPr sz="800"/>
            </a:lvl5pPr>
            <a:lvl6pPr marL="857250" indent="0">
              <a:buNone/>
              <a:defRPr sz="800"/>
            </a:lvl6pPr>
            <a:lvl7pPr marL="1028700" indent="0">
              <a:buNone/>
              <a:defRPr sz="800"/>
            </a:lvl7pPr>
            <a:lvl8pPr marL="1200150" indent="0">
              <a:buNone/>
              <a:defRPr sz="800"/>
            </a:lvl8pPr>
            <a:lvl9pPr marL="1371600" indent="0">
              <a:buNone/>
              <a:defRPr sz="800"/>
            </a:lvl9pPr>
          </a:lstStyle>
          <a:p>
            <a:pPr lvl="0"/>
            <a:endParaRPr lang="en-US" noProof="0" smtClean="0">
              <a:sym typeface="Gill Sans" charset="0"/>
            </a:endParaRPr>
          </a:p>
        </p:txBody>
      </p:sp>
      <p:sp>
        <p:nvSpPr>
          <p:cNvPr id="4" name="Text Placeholder 3"/>
          <p:cNvSpPr>
            <a:spLocks noGrp="1"/>
          </p:cNvSpPr>
          <p:nvPr>
            <p:ph type="body" sz="half" idx="2"/>
          </p:nvPr>
        </p:nvSpPr>
        <p:spPr>
          <a:xfrm>
            <a:off x="1792486" y="5367338"/>
            <a:ext cx="5486400" cy="804863"/>
          </a:xfrm>
          <a:prstGeom prst="rect">
            <a:avLst/>
          </a:prstGeom>
        </p:spPr>
        <p:txBody>
          <a:bodyPr lIns="34290" tIns="17145" rIns="34290" bIns="17145"/>
          <a:lstStyle>
            <a:lvl1pPr marL="0" indent="0">
              <a:buNone/>
              <a:defRPr sz="500"/>
            </a:lvl1pPr>
            <a:lvl2pPr marL="171450" indent="0">
              <a:buNone/>
              <a:defRPr sz="500"/>
            </a:lvl2pPr>
            <a:lvl3pPr marL="342900" indent="0">
              <a:buNone/>
              <a:defRPr sz="400"/>
            </a:lvl3pPr>
            <a:lvl4pPr marL="514350" indent="0">
              <a:buNone/>
              <a:defRPr sz="300"/>
            </a:lvl4pPr>
            <a:lvl5pPr marL="685800" indent="0">
              <a:buNone/>
              <a:defRPr sz="300"/>
            </a:lvl5pPr>
            <a:lvl6pPr marL="857250" indent="0">
              <a:buNone/>
              <a:defRPr sz="300"/>
            </a:lvl6pPr>
            <a:lvl7pPr marL="1028700" indent="0">
              <a:buNone/>
              <a:defRPr sz="300"/>
            </a:lvl7pPr>
            <a:lvl8pPr marL="1200150" indent="0">
              <a:buNone/>
              <a:defRPr sz="300"/>
            </a:lvl8pPr>
            <a:lvl9pPr marL="1371600" indent="0">
              <a:buNone/>
              <a:defRPr sz="300"/>
            </a:lvl9pPr>
          </a:lstStyle>
          <a:p>
            <a:pPr lvl="0"/>
            <a:r>
              <a:rPr lang="en-US" smtClean="0"/>
              <a:t>Click to edit Master text styles</a:t>
            </a:r>
          </a:p>
        </p:txBody>
      </p:sp>
    </p:spTree>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77800"/>
            <a:ext cx="2057400" cy="59483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77800"/>
            <a:ext cx="6115050" cy="5948363"/>
          </a:xfrm>
          <a:prstGeom prst="rect">
            <a:avLst/>
          </a:prstGeom>
        </p:spPr>
        <p:txBody>
          <a:bodyPr vert="eaVert"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a:prstGeom prst="rect">
            <a:avLst/>
          </a:prstGeom>
        </p:spPr>
        <p:txBody>
          <a:bodyPr lIns="34290" tIns="17145" rIns="34290" bIns="17145"/>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lIns="34290" tIns="17145" rIns="34290" bIns="17145"/>
          <a:lstStyle>
            <a:lvl1pPr marL="0" indent="0" algn="ctr">
              <a:buNone/>
              <a:defRPr/>
            </a:lvl1pPr>
            <a:lvl2pPr marL="171450" indent="0" algn="ctr">
              <a:buNone/>
              <a:defRPr/>
            </a:lvl2pPr>
            <a:lvl3pPr marL="342900" indent="0" algn="ctr">
              <a:buNone/>
              <a:defRPr/>
            </a:lvl3pPr>
            <a:lvl4pPr marL="514350" indent="0" algn="ctr">
              <a:buNone/>
              <a:defRPr/>
            </a:lvl4pPr>
            <a:lvl5pPr marL="685800" indent="0" algn="ctr">
              <a:buNone/>
              <a:defRPr/>
            </a:lvl5pPr>
            <a:lvl6pPr marL="857250" indent="0" algn="ctr">
              <a:buNone/>
              <a:defRPr/>
            </a:lvl6pPr>
            <a:lvl7pPr marL="1028700" indent="0" algn="ctr">
              <a:buNone/>
              <a:defRPr/>
            </a:lvl7pPr>
            <a:lvl8pPr marL="1200150" indent="0" algn="ctr">
              <a:buNone/>
              <a:defRPr/>
            </a:lvl8pPr>
            <a:lvl9pPr marL="1371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143000"/>
          </a:xfrm>
          <a:prstGeom prst="rect">
            <a:avLst/>
          </a:prstGeom>
        </p:spPr>
        <p:txBody>
          <a:bodyPr lIns="34290" tIns="17145" rIns="34290" bIns="17145"/>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114" y="4406900"/>
            <a:ext cx="7772400" cy="1362075"/>
          </a:xfrm>
          <a:prstGeom prst="rect">
            <a:avLst/>
          </a:prstGeom>
        </p:spPr>
        <p:txBody>
          <a:bodyPr lIns="34290" tIns="17145" rIns="34290" bIns="17145" anchor="t"/>
          <a:lstStyle>
            <a:lvl1pPr algn="l">
              <a:defRPr sz="1500" b="1" cap="all"/>
            </a:lvl1pPr>
          </a:lstStyle>
          <a:p>
            <a:r>
              <a:rPr lang="en-US" smtClean="0"/>
              <a:t>Click to edit Master title style</a:t>
            </a:r>
            <a:endParaRPr lang="en-US"/>
          </a:p>
        </p:txBody>
      </p:sp>
      <p:sp>
        <p:nvSpPr>
          <p:cNvPr id="3" name="Text Placeholder 2"/>
          <p:cNvSpPr>
            <a:spLocks noGrp="1"/>
          </p:cNvSpPr>
          <p:nvPr>
            <p:ph type="body" idx="1"/>
          </p:nvPr>
        </p:nvSpPr>
        <p:spPr>
          <a:xfrm>
            <a:off x="722114" y="2906713"/>
            <a:ext cx="7772400" cy="1500188"/>
          </a:xfrm>
          <a:prstGeom prst="rect">
            <a:avLst/>
          </a:prstGeom>
        </p:spPr>
        <p:txBody>
          <a:bodyPr lIns="34290" tIns="17145" rIns="34290" bIns="17145" anchor="b"/>
          <a:lstStyle>
            <a:lvl1pPr marL="0" indent="0">
              <a:buNone/>
              <a:defRPr sz="800"/>
            </a:lvl1pPr>
            <a:lvl2pPr marL="171450" indent="0">
              <a:buNone/>
              <a:defRPr sz="700"/>
            </a:lvl2pPr>
            <a:lvl3pPr marL="342900" indent="0">
              <a:buNone/>
              <a:defRPr sz="600"/>
            </a:lvl3pPr>
            <a:lvl4pPr marL="514350" indent="0">
              <a:buNone/>
              <a:defRPr sz="500"/>
            </a:lvl4pPr>
            <a:lvl5pPr marL="685800" indent="0">
              <a:buNone/>
              <a:defRPr sz="500"/>
            </a:lvl5pPr>
            <a:lvl6pPr marL="857250" indent="0">
              <a:buNone/>
              <a:defRPr sz="500"/>
            </a:lvl6pPr>
            <a:lvl7pPr marL="1028700" indent="0">
              <a:buNone/>
              <a:defRPr sz="500"/>
            </a:lvl7pPr>
            <a:lvl8pPr marL="1200150" indent="0">
              <a:buNone/>
              <a:defRPr sz="500"/>
            </a:lvl8pPr>
            <a:lvl9pPr marL="1371600" indent="0">
              <a:buNone/>
              <a:defRPr sz="500"/>
            </a:lvl9pPr>
          </a:lstStyle>
          <a:p>
            <a:pPr lvl="0"/>
            <a:r>
              <a:rPr lang="en-US" smtClean="0"/>
              <a:t>Click to edit Master text styles</a:t>
            </a:r>
          </a:p>
        </p:txBody>
      </p:sp>
    </p:spTree>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143000"/>
          </a:xfrm>
          <a:prstGeom prst="rect">
            <a:avLst/>
          </a:prstGeom>
        </p:spPr>
        <p:txBody>
          <a:bodyPr lIns="34290" tIns="17145" rIns="34290" bIns="17145"/>
          <a:lstStyle/>
          <a:p>
            <a:r>
              <a:rPr lang="en-US" smtClean="0"/>
              <a:t>Click to edit Master title style</a:t>
            </a:r>
            <a:endParaRPr lang="en-US"/>
          </a:p>
        </p:txBody>
      </p:sp>
      <p:sp>
        <p:nvSpPr>
          <p:cNvPr id="3" name="Content Placeholder 2"/>
          <p:cNvSpPr>
            <a:spLocks noGrp="1"/>
          </p:cNvSpPr>
          <p:nvPr>
            <p:ph sz="half" idx="1"/>
          </p:nvPr>
        </p:nvSpPr>
        <p:spPr>
          <a:xfrm>
            <a:off x="457201" y="1600200"/>
            <a:ext cx="4086225" cy="4525963"/>
          </a:xfrm>
          <a:prstGeom prst="rect">
            <a:avLst/>
          </a:prstGeom>
        </p:spPr>
        <p:txBody>
          <a:bodyPr lIns="34290" tIns="17145" rIns="34290" bIns="17145"/>
          <a:lstStyle>
            <a:lvl1pPr>
              <a:defRPr sz="1100"/>
            </a:lvl1pPr>
            <a:lvl2pPr>
              <a:defRPr sz="900"/>
            </a:lvl2pPr>
            <a:lvl3pPr>
              <a:defRPr sz="800"/>
            </a:lvl3pPr>
            <a:lvl4pPr>
              <a:defRPr sz="700"/>
            </a:lvl4pPr>
            <a:lvl5pPr>
              <a:defRPr sz="700"/>
            </a:lvl5pPr>
            <a:lvl6pPr>
              <a:defRPr sz="700"/>
            </a:lvl6pPr>
            <a:lvl7pPr>
              <a:defRPr sz="700"/>
            </a:lvl7pPr>
            <a:lvl8pPr>
              <a:defRPr sz="700"/>
            </a:lvl8pPr>
            <a:lvl9pPr>
              <a:defRPr sz="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00576" y="1600200"/>
            <a:ext cx="4086225" cy="4525963"/>
          </a:xfrm>
          <a:prstGeom prst="rect">
            <a:avLst/>
          </a:prstGeom>
        </p:spPr>
        <p:txBody>
          <a:bodyPr lIns="34290" tIns="17145" rIns="34290" bIns="17145"/>
          <a:lstStyle>
            <a:lvl1pPr>
              <a:defRPr sz="1100"/>
            </a:lvl1pPr>
            <a:lvl2pPr>
              <a:defRPr sz="900"/>
            </a:lvl2pPr>
            <a:lvl3pPr>
              <a:defRPr sz="800"/>
            </a:lvl3pPr>
            <a:lvl4pPr>
              <a:defRPr sz="700"/>
            </a:lvl4pPr>
            <a:lvl5pPr>
              <a:defRPr sz="700"/>
            </a:lvl5pPr>
            <a:lvl6pPr>
              <a:defRPr sz="700"/>
            </a:lvl6pPr>
            <a:lvl7pPr>
              <a:defRPr sz="700"/>
            </a:lvl7pPr>
            <a:lvl8pPr>
              <a:defRPr sz="700"/>
            </a:lvl8pPr>
            <a:lvl9pPr>
              <a:defRPr sz="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143000"/>
          </a:xfrm>
          <a:prstGeom prst="rect">
            <a:avLst/>
          </a:prstGeom>
        </p:spPr>
        <p:txBody>
          <a:bodyPr lIns="34290" tIns="17145" rIns="34290" bIns="17145"/>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386" cy="639763"/>
          </a:xfrm>
          <a:prstGeom prst="rect">
            <a:avLst/>
          </a:prstGeom>
        </p:spPr>
        <p:txBody>
          <a:bodyPr lIns="34290" tIns="17145" rIns="34290" bIns="17145" anchor="b"/>
          <a:lstStyle>
            <a:lvl1pPr marL="0" indent="0">
              <a:buNone/>
              <a:defRPr sz="900" b="1"/>
            </a:lvl1pPr>
            <a:lvl2pPr marL="171450" indent="0">
              <a:buNone/>
              <a:defRPr sz="800" b="1"/>
            </a:lvl2pPr>
            <a:lvl3pPr marL="342900" indent="0">
              <a:buNone/>
              <a:defRPr sz="700" b="1"/>
            </a:lvl3pPr>
            <a:lvl4pPr marL="514350" indent="0">
              <a:buNone/>
              <a:defRPr sz="600" b="1"/>
            </a:lvl4pPr>
            <a:lvl5pPr marL="685800" indent="0">
              <a:buNone/>
              <a:defRPr sz="600" b="1"/>
            </a:lvl5pPr>
            <a:lvl6pPr marL="857250" indent="0">
              <a:buNone/>
              <a:defRPr sz="600" b="1"/>
            </a:lvl6pPr>
            <a:lvl7pPr marL="1028700" indent="0">
              <a:buNone/>
              <a:defRPr sz="600" b="1"/>
            </a:lvl7pPr>
            <a:lvl8pPr marL="1200150" indent="0">
              <a:buNone/>
              <a:defRPr sz="600" b="1"/>
            </a:lvl8pPr>
            <a:lvl9pPr marL="1371600" indent="0">
              <a:buNone/>
              <a:defRPr sz="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386" cy="3951288"/>
          </a:xfrm>
          <a:prstGeom prst="rect">
            <a:avLst/>
          </a:prstGeom>
        </p:spPr>
        <p:txBody>
          <a:bodyPr lIns="34290" tIns="17145" rIns="34290" bIns="17145"/>
          <a:lstStyle>
            <a:lvl1pPr>
              <a:defRPr sz="900"/>
            </a:lvl1pPr>
            <a:lvl2pPr>
              <a:defRPr sz="800"/>
            </a:lvl2pPr>
            <a:lvl3pPr>
              <a:defRPr sz="700"/>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224" y="1535113"/>
            <a:ext cx="4041576" cy="639763"/>
          </a:xfrm>
          <a:prstGeom prst="rect">
            <a:avLst/>
          </a:prstGeom>
        </p:spPr>
        <p:txBody>
          <a:bodyPr lIns="34290" tIns="17145" rIns="34290" bIns="17145" anchor="b"/>
          <a:lstStyle>
            <a:lvl1pPr marL="0" indent="0">
              <a:buNone/>
              <a:defRPr sz="900" b="1"/>
            </a:lvl1pPr>
            <a:lvl2pPr marL="171450" indent="0">
              <a:buNone/>
              <a:defRPr sz="800" b="1"/>
            </a:lvl2pPr>
            <a:lvl3pPr marL="342900" indent="0">
              <a:buNone/>
              <a:defRPr sz="700" b="1"/>
            </a:lvl3pPr>
            <a:lvl4pPr marL="514350" indent="0">
              <a:buNone/>
              <a:defRPr sz="600" b="1"/>
            </a:lvl4pPr>
            <a:lvl5pPr marL="685800" indent="0">
              <a:buNone/>
              <a:defRPr sz="600" b="1"/>
            </a:lvl5pPr>
            <a:lvl6pPr marL="857250" indent="0">
              <a:buNone/>
              <a:defRPr sz="600" b="1"/>
            </a:lvl6pPr>
            <a:lvl7pPr marL="1028700" indent="0">
              <a:buNone/>
              <a:defRPr sz="600" b="1"/>
            </a:lvl7pPr>
            <a:lvl8pPr marL="1200150" indent="0">
              <a:buNone/>
              <a:defRPr sz="600" b="1"/>
            </a:lvl8pPr>
            <a:lvl9pPr marL="1371600" indent="0">
              <a:buNone/>
              <a:defRPr sz="600" b="1"/>
            </a:lvl9pPr>
          </a:lstStyle>
          <a:p>
            <a:pPr lvl="0"/>
            <a:r>
              <a:rPr lang="en-US" smtClean="0"/>
              <a:t>Click to edit Master text styles</a:t>
            </a:r>
          </a:p>
        </p:txBody>
      </p:sp>
      <p:sp>
        <p:nvSpPr>
          <p:cNvPr id="6" name="Content Placeholder 5"/>
          <p:cNvSpPr>
            <a:spLocks noGrp="1"/>
          </p:cNvSpPr>
          <p:nvPr>
            <p:ph sz="quarter" idx="4"/>
          </p:nvPr>
        </p:nvSpPr>
        <p:spPr>
          <a:xfrm>
            <a:off x="4645224" y="2174875"/>
            <a:ext cx="4041576" cy="3951288"/>
          </a:xfrm>
          <a:prstGeom prst="rect">
            <a:avLst/>
          </a:prstGeom>
        </p:spPr>
        <p:txBody>
          <a:bodyPr lIns="34290" tIns="17145" rIns="34290" bIns="17145"/>
          <a:lstStyle>
            <a:lvl1pPr>
              <a:defRPr sz="900"/>
            </a:lvl1pPr>
            <a:lvl2pPr>
              <a:defRPr sz="800"/>
            </a:lvl2pPr>
            <a:lvl3pPr>
              <a:defRPr sz="700"/>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143000"/>
          </a:xfrm>
          <a:prstGeom prst="rect">
            <a:avLst/>
          </a:prstGeom>
        </p:spPr>
        <p:txBody>
          <a:bodyPr lIns="34290" tIns="17145" rIns="34290" bIns="17145"/>
          <a:lstStyle/>
          <a:p>
            <a:r>
              <a:rPr lang="en-US" smtClean="0"/>
              <a:t>Click to edit Master title style</a:t>
            </a:r>
            <a:endParaRPr lang="en-US"/>
          </a:p>
        </p:txBody>
      </p:sp>
    </p:spTree>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49"/>
            <a:ext cx="3008114" cy="1162051"/>
          </a:xfrm>
          <a:prstGeom prst="rect">
            <a:avLst/>
          </a:prstGeom>
        </p:spPr>
        <p:txBody>
          <a:bodyPr lIns="34290" tIns="17145" rIns="34290" bIns="17145" anchor="b"/>
          <a:lstStyle>
            <a:lvl1pPr algn="l">
              <a:defRPr sz="800" b="1"/>
            </a:lvl1pPr>
          </a:lstStyle>
          <a:p>
            <a:r>
              <a:rPr lang="en-US" smtClean="0"/>
              <a:t>Click to edit Master title style</a:t>
            </a:r>
            <a:endParaRPr lang="en-US"/>
          </a:p>
        </p:txBody>
      </p:sp>
      <p:sp>
        <p:nvSpPr>
          <p:cNvPr id="3" name="Content Placeholder 2"/>
          <p:cNvSpPr>
            <a:spLocks noGrp="1"/>
          </p:cNvSpPr>
          <p:nvPr>
            <p:ph idx="1"/>
          </p:nvPr>
        </p:nvSpPr>
        <p:spPr>
          <a:xfrm>
            <a:off x="3574852" y="273051"/>
            <a:ext cx="5111948" cy="5853112"/>
          </a:xfrm>
          <a:prstGeom prst="rect">
            <a:avLst/>
          </a:prstGeom>
        </p:spPr>
        <p:txBody>
          <a:bodyPr lIns="34290" tIns="17145" rIns="34290" bIns="17145"/>
          <a:lstStyle>
            <a:lvl1pPr>
              <a:defRPr sz="1200"/>
            </a:lvl1pPr>
            <a:lvl2pPr>
              <a:defRPr sz="1100"/>
            </a:lvl2pPr>
            <a:lvl3pPr>
              <a:defRPr sz="900"/>
            </a:lvl3pPr>
            <a:lvl4pPr>
              <a:defRPr sz="800"/>
            </a:lvl4pPr>
            <a:lvl5pPr>
              <a:defRPr sz="800"/>
            </a:lvl5pPr>
            <a:lvl6pPr>
              <a:defRPr sz="800"/>
            </a:lvl6pPr>
            <a:lvl7pPr>
              <a:defRPr sz="800"/>
            </a:lvl7pPr>
            <a:lvl8pPr>
              <a:defRPr sz="800"/>
            </a:lvl8pPr>
            <a:lvl9pPr>
              <a:defRPr sz="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1"/>
            <a:ext cx="3008114" cy="4691063"/>
          </a:xfrm>
          <a:prstGeom prst="rect">
            <a:avLst/>
          </a:prstGeom>
        </p:spPr>
        <p:txBody>
          <a:bodyPr lIns="34290" tIns="17145" rIns="34290" bIns="17145"/>
          <a:lstStyle>
            <a:lvl1pPr marL="0" indent="0">
              <a:buNone/>
              <a:defRPr sz="500"/>
            </a:lvl1pPr>
            <a:lvl2pPr marL="171450" indent="0">
              <a:buNone/>
              <a:defRPr sz="500"/>
            </a:lvl2pPr>
            <a:lvl3pPr marL="342900" indent="0">
              <a:buNone/>
              <a:defRPr sz="400"/>
            </a:lvl3pPr>
            <a:lvl4pPr marL="514350" indent="0">
              <a:buNone/>
              <a:defRPr sz="300"/>
            </a:lvl4pPr>
            <a:lvl5pPr marL="685800" indent="0">
              <a:buNone/>
              <a:defRPr sz="300"/>
            </a:lvl5pPr>
            <a:lvl6pPr marL="857250" indent="0">
              <a:buNone/>
              <a:defRPr sz="300"/>
            </a:lvl6pPr>
            <a:lvl7pPr marL="1028700" indent="0">
              <a:buNone/>
              <a:defRPr sz="300"/>
            </a:lvl7pPr>
            <a:lvl8pPr marL="1200150" indent="0">
              <a:buNone/>
              <a:defRPr sz="300"/>
            </a:lvl8pPr>
            <a:lvl9pPr marL="1371600" indent="0">
              <a:buNone/>
              <a:defRPr sz="300"/>
            </a:lvl9pPr>
          </a:lstStyle>
          <a:p>
            <a:pPr lvl="0"/>
            <a:r>
              <a:rPr lang="en-US" smtClean="0"/>
              <a:t>Click to edit Master text styles</a:t>
            </a:r>
          </a:p>
        </p:txBody>
      </p:sp>
    </p:spTree>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486" y="4800601"/>
            <a:ext cx="5486400" cy="566737"/>
          </a:xfrm>
          <a:prstGeom prst="rect">
            <a:avLst/>
          </a:prstGeom>
        </p:spPr>
        <p:txBody>
          <a:bodyPr lIns="34290" tIns="17145" rIns="34290" bIns="17145" anchor="b"/>
          <a:lstStyle>
            <a:lvl1pPr algn="l">
              <a:defRPr sz="800" b="1"/>
            </a:lvl1pPr>
          </a:lstStyle>
          <a:p>
            <a:r>
              <a:rPr lang="en-US" smtClean="0"/>
              <a:t>Click to edit Master title style</a:t>
            </a:r>
            <a:endParaRPr lang="en-US"/>
          </a:p>
        </p:txBody>
      </p:sp>
      <p:sp>
        <p:nvSpPr>
          <p:cNvPr id="3" name="Picture Placeholder 2"/>
          <p:cNvSpPr>
            <a:spLocks noGrp="1"/>
          </p:cNvSpPr>
          <p:nvPr>
            <p:ph type="pic" idx="1"/>
          </p:nvPr>
        </p:nvSpPr>
        <p:spPr>
          <a:xfrm>
            <a:off x="1792486" y="612775"/>
            <a:ext cx="5486400" cy="4114800"/>
          </a:xfrm>
          <a:prstGeom prst="rect">
            <a:avLst/>
          </a:prstGeom>
        </p:spPr>
        <p:txBody>
          <a:bodyPr lIns="34290" tIns="17145" rIns="34290" bIns="17145"/>
          <a:lstStyle>
            <a:lvl1pPr marL="0" indent="0">
              <a:buNone/>
              <a:defRPr sz="1200"/>
            </a:lvl1pPr>
            <a:lvl2pPr marL="171450" indent="0">
              <a:buNone/>
              <a:defRPr sz="1100"/>
            </a:lvl2pPr>
            <a:lvl3pPr marL="342900" indent="0">
              <a:buNone/>
              <a:defRPr sz="900"/>
            </a:lvl3pPr>
            <a:lvl4pPr marL="514350" indent="0">
              <a:buNone/>
              <a:defRPr sz="800"/>
            </a:lvl4pPr>
            <a:lvl5pPr marL="685800" indent="0">
              <a:buNone/>
              <a:defRPr sz="800"/>
            </a:lvl5pPr>
            <a:lvl6pPr marL="857250" indent="0">
              <a:buNone/>
              <a:defRPr sz="800"/>
            </a:lvl6pPr>
            <a:lvl7pPr marL="1028700" indent="0">
              <a:buNone/>
              <a:defRPr sz="800"/>
            </a:lvl7pPr>
            <a:lvl8pPr marL="1200150" indent="0">
              <a:buNone/>
              <a:defRPr sz="800"/>
            </a:lvl8pPr>
            <a:lvl9pPr marL="1371600" indent="0">
              <a:buNone/>
              <a:defRPr sz="800"/>
            </a:lvl9pPr>
          </a:lstStyle>
          <a:p>
            <a:pPr lvl="0"/>
            <a:endParaRPr lang="en-US" noProof="0" smtClean="0">
              <a:sym typeface="Gill Sans" charset="0"/>
            </a:endParaRPr>
          </a:p>
        </p:txBody>
      </p:sp>
      <p:sp>
        <p:nvSpPr>
          <p:cNvPr id="4" name="Text Placeholder 3"/>
          <p:cNvSpPr>
            <a:spLocks noGrp="1"/>
          </p:cNvSpPr>
          <p:nvPr>
            <p:ph type="body" sz="half" idx="2"/>
          </p:nvPr>
        </p:nvSpPr>
        <p:spPr>
          <a:xfrm>
            <a:off x="1792486" y="5367338"/>
            <a:ext cx="5486400" cy="804863"/>
          </a:xfrm>
          <a:prstGeom prst="rect">
            <a:avLst/>
          </a:prstGeom>
        </p:spPr>
        <p:txBody>
          <a:bodyPr lIns="34290" tIns="17145" rIns="34290" bIns="17145"/>
          <a:lstStyle>
            <a:lvl1pPr marL="0" indent="0">
              <a:buNone/>
              <a:defRPr sz="500"/>
            </a:lvl1pPr>
            <a:lvl2pPr marL="171450" indent="0">
              <a:buNone/>
              <a:defRPr sz="500"/>
            </a:lvl2pPr>
            <a:lvl3pPr marL="342900" indent="0">
              <a:buNone/>
              <a:defRPr sz="400"/>
            </a:lvl3pPr>
            <a:lvl4pPr marL="514350" indent="0">
              <a:buNone/>
              <a:defRPr sz="300"/>
            </a:lvl4pPr>
            <a:lvl5pPr marL="685800" indent="0">
              <a:buNone/>
              <a:defRPr sz="300"/>
            </a:lvl5pPr>
            <a:lvl6pPr marL="857250" indent="0">
              <a:buNone/>
              <a:defRPr sz="300"/>
            </a:lvl6pPr>
            <a:lvl7pPr marL="1028700" indent="0">
              <a:buNone/>
              <a:defRPr sz="300"/>
            </a:lvl7pPr>
            <a:lvl8pPr marL="1200150" indent="0">
              <a:buNone/>
              <a:defRPr sz="300"/>
            </a:lvl8pPr>
            <a:lvl9pPr marL="1371600" indent="0">
              <a:buNone/>
              <a:defRPr sz="300"/>
            </a:lvl9pPr>
          </a:lstStyle>
          <a:p>
            <a:pPr lvl="0"/>
            <a:r>
              <a:rPr lang="en-US" smtClean="0"/>
              <a:t>Click to edit Master text styles</a:t>
            </a:r>
          </a:p>
        </p:txBody>
      </p:sp>
    </p:spTree>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143000"/>
          </a:xfrm>
          <a:prstGeom prst="rect">
            <a:avLst/>
          </a:prstGeom>
        </p:spPr>
        <p:txBody>
          <a:bodyPr lIns="34290" tIns="17145" rIns="34290" bIns="17145"/>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lIns="34290" tIns="17145" rIns="34290" bIns="17145"/>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115050" cy="5851525"/>
          </a:xfrm>
          <a:prstGeom prst="rect">
            <a:avLst/>
          </a:prstGeom>
        </p:spPr>
        <p:txBody>
          <a:bodyPr vert="eaVert" lIns="34290" tIns="17145" rIns="34290" bIns="17145"/>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171450" indent="0" algn="ctr">
              <a:buNone/>
              <a:defRPr/>
            </a:lvl2pPr>
            <a:lvl3pPr marL="342900" indent="0" algn="ctr">
              <a:buNone/>
              <a:defRPr/>
            </a:lvl3pPr>
            <a:lvl4pPr marL="514350" indent="0" algn="ctr">
              <a:buNone/>
              <a:defRPr/>
            </a:lvl4pPr>
            <a:lvl5pPr marL="685800" indent="0" algn="ctr">
              <a:buNone/>
              <a:defRPr/>
            </a:lvl5pPr>
            <a:lvl6pPr marL="857250" indent="0" algn="ctr">
              <a:buNone/>
              <a:defRPr/>
            </a:lvl6pPr>
            <a:lvl7pPr marL="1028700" indent="0" algn="ctr">
              <a:buNone/>
              <a:defRPr/>
            </a:lvl7pPr>
            <a:lvl8pPr marL="1200150" indent="0" algn="ctr">
              <a:buNone/>
              <a:defRPr/>
            </a:lvl8pPr>
            <a:lvl9pPr marL="1371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114" y="4406900"/>
            <a:ext cx="7772400" cy="1362075"/>
          </a:xfrm>
        </p:spPr>
        <p:txBody>
          <a:bodyPr anchor="t"/>
          <a:lstStyle>
            <a:lvl1pPr algn="l">
              <a:defRPr sz="1500" b="1" cap="all"/>
            </a:lvl1pPr>
          </a:lstStyle>
          <a:p>
            <a:r>
              <a:rPr lang="en-US" smtClean="0"/>
              <a:t>Click to edit Master title style</a:t>
            </a:r>
            <a:endParaRPr lang="en-US"/>
          </a:p>
        </p:txBody>
      </p:sp>
      <p:sp>
        <p:nvSpPr>
          <p:cNvPr id="3" name="Text Placeholder 2"/>
          <p:cNvSpPr>
            <a:spLocks noGrp="1"/>
          </p:cNvSpPr>
          <p:nvPr>
            <p:ph type="body" idx="1"/>
          </p:nvPr>
        </p:nvSpPr>
        <p:spPr>
          <a:xfrm>
            <a:off x="722114" y="2906713"/>
            <a:ext cx="7772400" cy="1500188"/>
          </a:xfrm>
        </p:spPr>
        <p:txBody>
          <a:bodyPr anchor="b"/>
          <a:lstStyle>
            <a:lvl1pPr marL="0" indent="0">
              <a:buNone/>
              <a:defRPr sz="800"/>
            </a:lvl1pPr>
            <a:lvl2pPr marL="171450" indent="0">
              <a:buNone/>
              <a:defRPr sz="700"/>
            </a:lvl2pPr>
            <a:lvl3pPr marL="342900" indent="0">
              <a:buNone/>
              <a:defRPr sz="600"/>
            </a:lvl3pPr>
            <a:lvl4pPr marL="514350" indent="0">
              <a:buNone/>
              <a:defRPr sz="500"/>
            </a:lvl4pPr>
            <a:lvl5pPr marL="685800" indent="0">
              <a:buNone/>
              <a:defRPr sz="500"/>
            </a:lvl5pPr>
            <a:lvl6pPr marL="857250" indent="0">
              <a:buNone/>
              <a:defRPr sz="500"/>
            </a:lvl6pPr>
            <a:lvl7pPr marL="1028700" indent="0">
              <a:buNone/>
              <a:defRPr sz="500"/>
            </a:lvl7pPr>
            <a:lvl8pPr marL="1200150" indent="0">
              <a:buNone/>
              <a:defRPr sz="500"/>
            </a:lvl8pPr>
            <a:lvl9pPr marL="1371600" indent="0">
              <a:buNone/>
              <a:defRPr sz="500"/>
            </a:lvl9pPr>
          </a:lstStyle>
          <a:p>
            <a:pPr lvl="0"/>
            <a:r>
              <a:rPr lang="en-US" smtClean="0"/>
              <a:t>Click to edit Master text styles</a:t>
            </a:r>
          </a:p>
        </p:txBody>
      </p:sp>
    </p:spTree>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52462" y="1949450"/>
            <a:ext cx="1885950" cy="4273551"/>
          </a:xfrm>
        </p:spPr>
        <p:txBody>
          <a:bodyPr/>
          <a:lstStyle>
            <a:lvl1pPr>
              <a:defRPr sz="1100"/>
            </a:lvl1pPr>
            <a:lvl2pPr>
              <a:defRPr sz="900"/>
            </a:lvl2pPr>
            <a:lvl3pPr>
              <a:defRPr sz="800"/>
            </a:lvl3pPr>
            <a:lvl4pPr>
              <a:defRPr sz="700"/>
            </a:lvl4pPr>
            <a:lvl5pPr>
              <a:defRPr sz="700"/>
            </a:lvl5pPr>
            <a:lvl6pPr>
              <a:defRPr sz="700"/>
            </a:lvl6pPr>
            <a:lvl7pPr>
              <a:defRPr sz="700"/>
            </a:lvl7pPr>
            <a:lvl8pPr>
              <a:defRPr sz="700"/>
            </a:lvl8pPr>
            <a:lvl9pPr>
              <a:defRPr sz="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595563" y="1949450"/>
            <a:ext cx="1885950" cy="4273551"/>
          </a:xfrm>
        </p:spPr>
        <p:txBody>
          <a:bodyPr/>
          <a:lstStyle>
            <a:lvl1pPr>
              <a:defRPr sz="1100"/>
            </a:lvl1pPr>
            <a:lvl2pPr>
              <a:defRPr sz="900"/>
            </a:lvl2pPr>
            <a:lvl3pPr>
              <a:defRPr sz="800"/>
            </a:lvl3pPr>
            <a:lvl4pPr>
              <a:defRPr sz="700"/>
            </a:lvl4pPr>
            <a:lvl5pPr>
              <a:defRPr sz="700"/>
            </a:lvl5pPr>
            <a:lvl6pPr>
              <a:defRPr sz="700"/>
            </a:lvl6pPr>
            <a:lvl7pPr>
              <a:defRPr sz="700"/>
            </a:lvl7pPr>
            <a:lvl8pPr>
              <a:defRPr sz="700"/>
            </a:lvl8pPr>
            <a:lvl9pPr>
              <a:defRPr sz="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386" cy="639763"/>
          </a:xfrm>
        </p:spPr>
        <p:txBody>
          <a:bodyPr anchor="b"/>
          <a:lstStyle>
            <a:lvl1pPr marL="0" indent="0">
              <a:buNone/>
              <a:defRPr sz="900" b="1"/>
            </a:lvl1pPr>
            <a:lvl2pPr marL="171450" indent="0">
              <a:buNone/>
              <a:defRPr sz="800" b="1"/>
            </a:lvl2pPr>
            <a:lvl3pPr marL="342900" indent="0">
              <a:buNone/>
              <a:defRPr sz="700" b="1"/>
            </a:lvl3pPr>
            <a:lvl4pPr marL="514350" indent="0">
              <a:buNone/>
              <a:defRPr sz="600" b="1"/>
            </a:lvl4pPr>
            <a:lvl5pPr marL="685800" indent="0">
              <a:buNone/>
              <a:defRPr sz="600" b="1"/>
            </a:lvl5pPr>
            <a:lvl6pPr marL="857250" indent="0">
              <a:buNone/>
              <a:defRPr sz="600" b="1"/>
            </a:lvl6pPr>
            <a:lvl7pPr marL="1028700" indent="0">
              <a:buNone/>
              <a:defRPr sz="600" b="1"/>
            </a:lvl7pPr>
            <a:lvl8pPr marL="1200150" indent="0">
              <a:buNone/>
              <a:defRPr sz="600" b="1"/>
            </a:lvl8pPr>
            <a:lvl9pPr marL="1371600" indent="0">
              <a:buNone/>
              <a:defRPr sz="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386" cy="3951288"/>
          </a:xfrm>
        </p:spPr>
        <p:txBody>
          <a:bodyPr/>
          <a:lstStyle>
            <a:lvl1pPr>
              <a:defRPr sz="900"/>
            </a:lvl1pPr>
            <a:lvl2pPr>
              <a:defRPr sz="800"/>
            </a:lvl2pPr>
            <a:lvl3pPr>
              <a:defRPr sz="700"/>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224" y="1535113"/>
            <a:ext cx="4041576" cy="639763"/>
          </a:xfrm>
        </p:spPr>
        <p:txBody>
          <a:bodyPr anchor="b"/>
          <a:lstStyle>
            <a:lvl1pPr marL="0" indent="0">
              <a:buNone/>
              <a:defRPr sz="900" b="1"/>
            </a:lvl1pPr>
            <a:lvl2pPr marL="171450" indent="0">
              <a:buNone/>
              <a:defRPr sz="800" b="1"/>
            </a:lvl2pPr>
            <a:lvl3pPr marL="342900" indent="0">
              <a:buNone/>
              <a:defRPr sz="700" b="1"/>
            </a:lvl3pPr>
            <a:lvl4pPr marL="514350" indent="0">
              <a:buNone/>
              <a:defRPr sz="600" b="1"/>
            </a:lvl4pPr>
            <a:lvl5pPr marL="685800" indent="0">
              <a:buNone/>
              <a:defRPr sz="600" b="1"/>
            </a:lvl5pPr>
            <a:lvl6pPr marL="857250" indent="0">
              <a:buNone/>
              <a:defRPr sz="600" b="1"/>
            </a:lvl6pPr>
            <a:lvl7pPr marL="1028700" indent="0">
              <a:buNone/>
              <a:defRPr sz="600" b="1"/>
            </a:lvl7pPr>
            <a:lvl8pPr marL="1200150" indent="0">
              <a:buNone/>
              <a:defRPr sz="600" b="1"/>
            </a:lvl8pPr>
            <a:lvl9pPr marL="1371600" indent="0">
              <a:buNone/>
              <a:defRPr sz="600" b="1"/>
            </a:lvl9pPr>
          </a:lstStyle>
          <a:p>
            <a:pPr lvl="0"/>
            <a:r>
              <a:rPr lang="en-US" smtClean="0"/>
              <a:t>Click to edit Master text styles</a:t>
            </a:r>
          </a:p>
        </p:txBody>
      </p:sp>
      <p:sp>
        <p:nvSpPr>
          <p:cNvPr id="6" name="Content Placeholder 5"/>
          <p:cNvSpPr>
            <a:spLocks noGrp="1"/>
          </p:cNvSpPr>
          <p:nvPr>
            <p:ph sz="quarter" idx="4"/>
          </p:nvPr>
        </p:nvSpPr>
        <p:spPr>
          <a:xfrm>
            <a:off x="4645224" y="2174875"/>
            <a:ext cx="4041576" cy="3951288"/>
          </a:xfrm>
        </p:spPr>
        <p:txBody>
          <a:bodyPr/>
          <a:lstStyle>
            <a:lvl1pPr>
              <a:defRPr sz="900"/>
            </a:lvl1pPr>
            <a:lvl2pPr>
              <a:defRPr sz="800"/>
            </a:lvl2pPr>
            <a:lvl3pPr>
              <a:defRPr sz="700"/>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49"/>
            <a:ext cx="3008114" cy="1162051"/>
          </a:xfrm>
        </p:spPr>
        <p:txBody>
          <a:bodyPr anchor="b"/>
          <a:lstStyle>
            <a:lvl1pPr algn="l">
              <a:defRPr sz="800" b="1"/>
            </a:lvl1pPr>
          </a:lstStyle>
          <a:p>
            <a:r>
              <a:rPr lang="en-US" smtClean="0"/>
              <a:t>Click to edit Master title style</a:t>
            </a:r>
            <a:endParaRPr lang="en-US"/>
          </a:p>
        </p:txBody>
      </p:sp>
      <p:sp>
        <p:nvSpPr>
          <p:cNvPr id="3" name="Content Placeholder 2"/>
          <p:cNvSpPr>
            <a:spLocks noGrp="1"/>
          </p:cNvSpPr>
          <p:nvPr>
            <p:ph idx="1"/>
          </p:nvPr>
        </p:nvSpPr>
        <p:spPr>
          <a:xfrm>
            <a:off x="3574852" y="273051"/>
            <a:ext cx="5111948" cy="5853112"/>
          </a:xfrm>
        </p:spPr>
        <p:txBody>
          <a:bodyPr/>
          <a:lstStyle>
            <a:lvl1pPr>
              <a:defRPr sz="1200"/>
            </a:lvl1pPr>
            <a:lvl2pPr>
              <a:defRPr sz="1100"/>
            </a:lvl2pPr>
            <a:lvl3pPr>
              <a:defRPr sz="900"/>
            </a:lvl3pPr>
            <a:lvl4pPr>
              <a:defRPr sz="800"/>
            </a:lvl4pPr>
            <a:lvl5pPr>
              <a:defRPr sz="800"/>
            </a:lvl5pPr>
            <a:lvl6pPr>
              <a:defRPr sz="800"/>
            </a:lvl6pPr>
            <a:lvl7pPr>
              <a:defRPr sz="800"/>
            </a:lvl7pPr>
            <a:lvl8pPr>
              <a:defRPr sz="800"/>
            </a:lvl8pPr>
            <a:lvl9pPr>
              <a:defRPr sz="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1"/>
            <a:ext cx="3008114" cy="4691063"/>
          </a:xfrm>
        </p:spPr>
        <p:txBody>
          <a:bodyPr/>
          <a:lstStyle>
            <a:lvl1pPr marL="0" indent="0">
              <a:buNone/>
              <a:defRPr sz="500"/>
            </a:lvl1pPr>
            <a:lvl2pPr marL="171450" indent="0">
              <a:buNone/>
              <a:defRPr sz="500"/>
            </a:lvl2pPr>
            <a:lvl3pPr marL="342900" indent="0">
              <a:buNone/>
              <a:defRPr sz="400"/>
            </a:lvl3pPr>
            <a:lvl4pPr marL="514350" indent="0">
              <a:buNone/>
              <a:defRPr sz="300"/>
            </a:lvl4pPr>
            <a:lvl5pPr marL="685800" indent="0">
              <a:buNone/>
              <a:defRPr sz="300"/>
            </a:lvl5pPr>
            <a:lvl6pPr marL="857250" indent="0">
              <a:buNone/>
              <a:defRPr sz="300"/>
            </a:lvl6pPr>
            <a:lvl7pPr marL="1028700" indent="0">
              <a:buNone/>
              <a:defRPr sz="300"/>
            </a:lvl7pPr>
            <a:lvl8pPr marL="1200150" indent="0">
              <a:buNone/>
              <a:defRPr sz="300"/>
            </a:lvl8pPr>
            <a:lvl9pPr marL="1371600" indent="0">
              <a:buNone/>
              <a:defRPr sz="300"/>
            </a:lvl9pPr>
          </a:lstStyle>
          <a:p>
            <a:pPr lvl="0"/>
            <a:r>
              <a:rPr lang="en-US" smtClean="0"/>
              <a:t>Click to edit Master text styles</a:t>
            </a:r>
          </a:p>
        </p:txBody>
      </p:sp>
    </p:spTree>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486" y="4800601"/>
            <a:ext cx="5486400" cy="566737"/>
          </a:xfrm>
        </p:spPr>
        <p:txBody>
          <a:bodyPr anchor="b"/>
          <a:lstStyle>
            <a:lvl1pPr algn="l">
              <a:defRPr sz="800" b="1"/>
            </a:lvl1pPr>
          </a:lstStyle>
          <a:p>
            <a:r>
              <a:rPr lang="en-US" smtClean="0"/>
              <a:t>Click to edit Master title style</a:t>
            </a:r>
            <a:endParaRPr lang="en-US"/>
          </a:p>
        </p:txBody>
      </p:sp>
      <p:sp>
        <p:nvSpPr>
          <p:cNvPr id="3" name="Picture Placeholder 2"/>
          <p:cNvSpPr>
            <a:spLocks noGrp="1"/>
          </p:cNvSpPr>
          <p:nvPr>
            <p:ph type="pic" idx="1"/>
          </p:nvPr>
        </p:nvSpPr>
        <p:spPr>
          <a:xfrm>
            <a:off x="1792486" y="612775"/>
            <a:ext cx="5486400" cy="4114800"/>
          </a:xfrm>
        </p:spPr>
        <p:txBody>
          <a:bodyPr/>
          <a:lstStyle>
            <a:lvl1pPr marL="0" indent="0">
              <a:buNone/>
              <a:defRPr sz="1200"/>
            </a:lvl1pPr>
            <a:lvl2pPr marL="171450" indent="0">
              <a:buNone/>
              <a:defRPr sz="1100"/>
            </a:lvl2pPr>
            <a:lvl3pPr marL="342900" indent="0">
              <a:buNone/>
              <a:defRPr sz="900"/>
            </a:lvl3pPr>
            <a:lvl4pPr marL="514350" indent="0">
              <a:buNone/>
              <a:defRPr sz="800"/>
            </a:lvl4pPr>
            <a:lvl5pPr marL="685800" indent="0">
              <a:buNone/>
              <a:defRPr sz="800"/>
            </a:lvl5pPr>
            <a:lvl6pPr marL="857250" indent="0">
              <a:buNone/>
              <a:defRPr sz="800"/>
            </a:lvl6pPr>
            <a:lvl7pPr marL="1028700" indent="0">
              <a:buNone/>
              <a:defRPr sz="800"/>
            </a:lvl7pPr>
            <a:lvl8pPr marL="1200150" indent="0">
              <a:buNone/>
              <a:defRPr sz="800"/>
            </a:lvl8pPr>
            <a:lvl9pPr marL="1371600" indent="0">
              <a:buNone/>
              <a:defRPr sz="800"/>
            </a:lvl9pPr>
          </a:lstStyle>
          <a:p>
            <a:pPr lvl="0"/>
            <a:endParaRPr lang="en-US" noProof="0" smtClean="0">
              <a:sym typeface="Gill Sans" charset="0"/>
            </a:endParaRPr>
          </a:p>
        </p:txBody>
      </p:sp>
      <p:sp>
        <p:nvSpPr>
          <p:cNvPr id="4" name="Text Placeholder 3"/>
          <p:cNvSpPr>
            <a:spLocks noGrp="1"/>
          </p:cNvSpPr>
          <p:nvPr>
            <p:ph type="body" sz="half" idx="2"/>
          </p:nvPr>
        </p:nvSpPr>
        <p:spPr>
          <a:xfrm>
            <a:off x="1792486" y="5367338"/>
            <a:ext cx="5486400" cy="804863"/>
          </a:xfrm>
        </p:spPr>
        <p:txBody>
          <a:bodyPr/>
          <a:lstStyle>
            <a:lvl1pPr marL="0" indent="0">
              <a:buNone/>
              <a:defRPr sz="500"/>
            </a:lvl1pPr>
            <a:lvl2pPr marL="171450" indent="0">
              <a:buNone/>
              <a:defRPr sz="500"/>
            </a:lvl2pPr>
            <a:lvl3pPr marL="342900" indent="0">
              <a:buNone/>
              <a:defRPr sz="400"/>
            </a:lvl3pPr>
            <a:lvl4pPr marL="514350" indent="0">
              <a:buNone/>
              <a:defRPr sz="300"/>
            </a:lvl4pPr>
            <a:lvl5pPr marL="685800" indent="0">
              <a:buNone/>
              <a:defRPr sz="300"/>
            </a:lvl5pPr>
            <a:lvl6pPr marL="857250" indent="0">
              <a:buNone/>
              <a:defRPr sz="300"/>
            </a:lvl6pPr>
            <a:lvl7pPr marL="1028700" indent="0">
              <a:buNone/>
              <a:defRPr sz="300"/>
            </a:lvl7pPr>
            <a:lvl8pPr marL="1200150" indent="0">
              <a:buNone/>
              <a:defRPr sz="300"/>
            </a:lvl8pPr>
            <a:lvl9pPr marL="1371600" indent="0">
              <a:buNone/>
              <a:defRPr sz="300"/>
            </a:lvl9pPr>
          </a:lstStyle>
          <a:p>
            <a:pPr lvl="0"/>
            <a:r>
              <a:rPr lang="en-US" smtClean="0"/>
              <a:t>Click to edit Master text styles</a:t>
            </a:r>
          </a:p>
        </p:txBody>
      </p:sp>
    </p:spTree>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31770" y="177800"/>
            <a:ext cx="1959769" cy="6045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52463" y="177800"/>
            <a:ext cx="5822156" cy="6045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171450" indent="0" algn="ctr">
              <a:buNone/>
              <a:defRPr/>
            </a:lvl2pPr>
            <a:lvl3pPr marL="342900" indent="0" algn="ctr">
              <a:buNone/>
              <a:defRPr/>
            </a:lvl3pPr>
            <a:lvl4pPr marL="514350" indent="0" algn="ctr">
              <a:buNone/>
              <a:defRPr/>
            </a:lvl4pPr>
            <a:lvl5pPr marL="685800" indent="0" algn="ctr">
              <a:buNone/>
              <a:defRPr/>
            </a:lvl5pPr>
            <a:lvl6pPr marL="857250" indent="0" algn="ctr">
              <a:buNone/>
              <a:defRPr/>
            </a:lvl6pPr>
            <a:lvl7pPr marL="1028700" indent="0" algn="ctr">
              <a:buNone/>
              <a:defRPr/>
            </a:lvl7pPr>
            <a:lvl8pPr marL="1200150" indent="0" algn="ctr">
              <a:buNone/>
              <a:defRPr/>
            </a:lvl8pPr>
            <a:lvl9pPr marL="1371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114" y="4406900"/>
            <a:ext cx="7772400" cy="1362075"/>
          </a:xfrm>
        </p:spPr>
        <p:txBody>
          <a:bodyPr anchor="t"/>
          <a:lstStyle>
            <a:lvl1pPr algn="l">
              <a:defRPr sz="1500" b="1" cap="all"/>
            </a:lvl1pPr>
          </a:lstStyle>
          <a:p>
            <a:r>
              <a:rPr lang="en-US" smtClean="0"/>
              <a:t>Click to edit Master title style</a:t>
            </a:r>
            <a:endParaRPr lang="en-US"/>
          </a:p>
        </p:txBody>
      </p:sp>
      <p:sp>
        <p:nvSpPr>
          <p:cNvPr id="3" name="Text Placeholder 2"/>
          <p:cNvSpPr>
            <a:spLocks noGrp="1"/>
          </p:cNvSpPr>
          <p:nvPr>
            <p:ph type="body" idx="1"/>
          </p:nvPr>
        </p:nvSpPr>
        <p:spPr>
          <a:xfrm>
            <a:off x="722114" y="2906713"/>
            <a:ext cx="7772400" cy="1500188"/>
          </a:xfrm>
        </p:spPr>
        <p:txBody>
          <a:bodyPr anchor="b"/>
          <a:lstStyle>
            <a:lvl1pPr marL="0" indent="0">
              <a:buNone/>
              <a:defRPr sz="800"/>
            </a:lvl1pPr>
            <a:lvl2pPr marL="171450" indent="0">
              <a:buNone/>
              <a:defRPr sz="700"/>
            </a:lvl2pPr>
            <a:lvl3pPr marL="342900" indent="0">
              <a:buNone/>
              <a:defRPr sz="600"/>
            </a:lvl3pPr>
            <a:lvl4pPr marL="514350" indent="0">
              <a:buNone/>
              <a:defRPr sz="500"/>
            </a:lvl4pPr>
            <a:lvl5pPr marL="685800" indent="0">
              <a:buNone/>
              <a:defRPr sz="500"/>
            </a:lvl5pPr>
            <a:lvl6pPr marL="857250" indent="0">
              <a:buNone/>
              <a:defRPr sz="500"/>
            </a:lvl6pPr>
            <a:lvl7pPr marL="1028700" indent="0">
              <a:buNone/>
              <a:defRPr sz="500"/>
            </a:lvl7pPr>
            <a:lvl8pPr marL="1200150" indent="0">
              <a:buNone/>
              <a:defRPr sz="500"/>
            </a:lvl8pPr>
            <a:lvl9pPr marL="1371600" indent="0">
              <a:buNone/>
              <a:defRPr sz="500"/>
            </a:lvl9pPr>
          </a:lstStyle>
          <a:p>
            <a:pPr lvl="0"/>
            <a:r>
              <a:rPr lang="en-US" smtClean="0"/>
              <a:t>Click to edit Master text styles</a:t>
            </a:r>
          </a:p>
        </p:txBody>
      </p:sp>
    </p:spTree>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52462" y="1949450"/>
            <a:ext cx="3890963" cy="4273551"/>
          </a:xfrm>
        </p:spPr>
        <p:txBody>
          <a:bodyPr/>
          <a:lstStyle>
            <a:lvl1pPr>
              <a:defRPr sz="1100"/>
            </a:lvl1pPr>
            <a:lvl2pPr>
              <a:defRPr sz="900"/>
            </a:lvl2pPr>
            <a:lvl3pPr>
              <a:defRPr sz="800"/>
            </a:lvl3pPr>
            <a:lvl4pPr>
              <a:defRPr sz="700"/>
            </a:lvl4pPr>
            <a:lvl5pPr>
              <a:defRPr sz="700"/>
            </a:lvl5pPr>
            <a:lvl6pPr>
              <a:defRPr sz="700"/>
            </a:lvl6pPr>
            <a:lvl7pPr>
              <a:defRPr sz="700"/>
            </a:lvl7pPr>
            <a:lvl8pPr>
              <a:defRPr sz="700"/>
            </a:lvl8pPr>
            <a:lvl9pPr>
              <a:defRPr sz="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00576" y="1949450"/>
            <a:ext cx="3890963" cy="4273551"/>
          </a:xfrm>
        </p:spPr>
        <p:txBody>
          <a:bodyPr/>
          <a:lstStyle>
            <a:lvl1pPr>
              <a:defRPr sz="1100"/>
            </a:lvl1pPr>
            <a:lvl2pPr>
              <a:defRPr sz="900"/>
            </a:lvl2pPr>
            <a:lvl3pPr>
              <a:defRPr sz="800"/>
            </a:lvl3pPr>
            <a:lvl4pPr>
              <a:defRPr sz="700"/>
            </a:lvl4pPr>
            <a:lvl5pPr>
              <a:defRPr sz="700"/>
            </a:lvl5pPr>
            <a:lvl6pPr>
              <a:defRPr sz="700"/>
            </a:lvl6pPr>
            <a:lvl7pPr>
              <a:defRPr sz="700"/>
            </a:lvl7pPr>
            <a:lvl8pPr>
              <a:defRPr sz="700"/>
            </a:lvl8pPr>
            <a:lvl9pPr>
              <a:defRPr sz="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386" cy="639763"/>
          </a:xfrm>
        </p:spPr>
        <p:txBody>
          <a:bodyPr anchor="b"/>
          <a:lstStyle>
            <a:lvl1pPr marL="0" indent="0">
              <a:buNone/>
              <a:defRPr sz="900" b="1"/>
            </a:lvl1pPr>
            <a:lvl2pPr marL="171450" indent="0">
              <a:buNone/>
              <a:defRPr sz="800" b="1"/>
            </a:lvl2pPr>
            <a:lvl3pPr marL="342900" indent="0">
              <a:buNone/>
              <a:defRPr sz="700" b="1"/>
            </a:lvl3pPr>
            <a:lvl4pPr marL="514350" indent="0">
              <a:buNone/>
              <a:defRPr sz="600" b="1"/>
            </a:lvl4pPr>
            <a:lvl5pPr marL="685800" indent="0">
              <a:buNone/>
              <a:defRPr sz="600" b="1"/>
            </a:lvl5pPr>
            <a:lvl6pPr marL="857250" indent="0">
              <a:buNone/>
              <a:defRPr sz="600" b="1"/>
            </a:lvl6pPr>
            <a:lvl7pPr marL="1028700" indent="0">
              <a:buNone/>
              <a:defRPr sz="600" b="1"/>
            </a:lvl7pPr>
            <a:lvl8pPr marL="1200150" indent="0">
              <a:buNone/>
              <a:defRPr sz="600" b="1"/>
            </a:lvl8pPr>
            <a:lvl9pPr marL="1371600" indent="0">
              <a:buNone/>
              <a:defRPr sz="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386" cy="3951288"/>
          </a:xfrm>
        </p:spPr>
        <p:txBody>
          <a:bodyPr/>
          <a:lstStyle>
            <a:lvl1pPr>
              <a:defRPr sz="900"/>
            </a:lvl1pPr>
            <a:lvl2pPr>
              <a:defRPr sz="800"/>
            </a:lvl2pPr>
            <a:lvl3pPr>
              <a:defRPr sz="700"/>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224" y="1535113"/>
            <a:ext cx="4041576" cy="639763"/>
          </a:xfrm>
        </p:spPr>
        <p:txBody>
          <a:bodyPr anchor="b"/>
          <a:lstStyle>
            <a:lvl1pPr marL="0" indent="0">
              <a:buNone/>
              <a:defRPr sz="900" b="1"/>
            </a:lvl1pPr>
            <a:lvl2pPr marL="171450" indent="0">
              <a:buNone/>
              <a:defRPr sz="800" b="1"/>
            </a:lvl2pPr>
            <a:lvl3pPr marL="342900" indent="0">
              <a:buNone/>
              <a:defRPr sz="700" b="1"/>
            </a:lvl3pPr>
            <a:lvl4pPr marL="514350" indent="0">
              <a:buNone/>
              <a:defRPr sz="600" b="1"/>
            </a:lvl4pPr>
            <a:lvl5pPr marL="685800" indent="0">
              <a:buNone/>
              <a:defRPr sz="600" b="1"/>
            </a:lvl5pPr>
            <a:lvl6pPr marL="857250" indent="0">
              <a:buNone/>
              <a:defRPr sz="600" b="1"/>
            </a:lvl6pPr>
            <a:lvl7pPr marL="1028700" indent="0">
              <a:buNone/>
              <a:defRPr sz="600" b="1"/>
            </a:lvl7pPr>
            <a:lvl8pPr marL="1200150" indent="0">
              <a:buNone/>
              <a:defRPr sz="600" b="1"/>
            </a:lvl8pPr>
            <a:lvl9pPr marL="1371600" indent="0">
              <a:buNone/>
              <a:defRPr sz="600" b="1"/>
            </a:lvl9pPr>
          </a:lstStyle>
          <a:p>
            <a:pPr lvl="0"/>
            <a:r>
              <a:rPr lang="en-US" smtClean="0"/>
              <a:t>Click to edit Master text styles</a:t>
            </a:r>
          </a:p>
        </p:txBody>
      </p:sp>
      <p:sp>
        <p:nvSpPr>
          <p:cNvPr id="6" name="Content Placeholder 5"/>
          <p:cNvSpPr>
            <a:spLocks noGrp="1"/>
          </p:cNvSpPr>
          <p:nvPr>
            <p:ph sz="quarter" idx="4"/>
          </p:nvPr>
        </p:nvSpPr>
        <p:spPr>
          <a:xfrm>
            <a:off x="4645224" y="2174875"/>
            <a:ext cx="4041576" cy="3951288"/>
          </a:xfrm>
        </p:spPr>
        <p:txBody>
          <a:bodyPr/>
          <a:lstStyle>
            <a:lvl1pPr>
              <a:defRPr sz="900"/>
            </a:lvl1pPr>
            <a:lvl2pPr>
              <a:defRPr sz="800"/>
            </a:lvl2pPr>
            <a:lvl3pPr>
              <a:defRPr sz="700"/>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49"/>
            <a:ext cx="3008114" cy="1162051"/>
          </a:xfrm>
        </p:spPr>
        <p:txBody>
          <a:bodyPr anchor="b"/>
          <a:lstStyle>
            <a:lvl1pPr algn="l">
              <a:defRPr sz="800" b="1"/>
            </a:lvl1pPr>
          </a:lstStyle>
          <a:p>
            <a:r>
              <a:rPr lang="en-US" smtClean="0"/>
              <a:t>Click to edit Master title style</a:t>
            </a:r>
            <a:endParaRPr lang="en-US"/>
          </a:p>
        </p:txBody>
      </p:sp>
      <p:sp>
        <p:nvSpPr>
          <p:cNvPr id="3" name="Content Placeholder 2"/>
          <p:cNvSpPr>
            <a:spLocks noGrp="1"/>
          </p:cNvSpPr>
          <p:nvPr>
            <p:ph idx="1"/>
          </p:nvPr>
        </p:nvSpPr>
        <p:spPr>
          <a:xfrm>
            <a:off x="3574852" y="273051"/>
            <a:ext cx="5111948" cy="5853112"/>
          </a:xfrm>
        </p:spPr>
        <p:txBody>
          <a:bodyPr/>
          <a:lstStyle>
            <a:lvl1pPr>
              <a:defRPr sz="1200"/>
            </a:lvl1pPr>
            <a:lvl2pPr>
              <a:defRPr sz="1100"/>
            </a:lvl2pPr>
            <a:lvl3pPr>
              <a:defRPr sz="900"/>
            </a:lvl3pPr>
            <a:lvl4pPr>
              <a:defRPr sz="800"/>
            </a:lvl4pPr>
            <a:lvl5pPr>
              <a:defRPr sz="800"/>
            </a:lvl5pPr>
            <a:lvl6pPr>
              <a:defRPr sz="800"/>
            </a:lvl6pPr>
            <a:lvl7pPr>
              <a:defRPr sz="800"/>
            </a:lvl7pPr>
            <a:lvl8pPr>
              <a:defRPr sz="800"/>
            </a:lvl8pPr>
            <a:lvl9pPr>
              <a:defRPr sz="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1"/>
            <a:ext cx="3008114" cy="4691063"/>
          </a:xfrm>
        </p:spPr>
        <p:txBody>
          <a:bodyPr/>
          <a:lstStyle>
            <a:lvl1pPr marL="0" indent="0">
              <a:buNone/>
              <a:defRPr sz="500"/>
            </a:lvl1pPr>
            <a:lvl2pPr marL="171450" indent="0">
              <a:buNone/>
              <a:defRPr sz="500"/>
            </a:lvl2pPr>
            <a:lvl3pPr marL="342900" indent="0">
              <a:buNone/>
              <a:defRPr sz="400"/>
            </a:lvl3pPr>
            <a:lvl4pPr marL="514350" indent="0">
              <a:buNone/>
              <a:defRPr sz="300"/>
            </a:lvl4pPr>
            <a:lvl5pPr marL="685800" indent="0">
              <a:buNone/>
              <a:defRPr sz="300"/>
            </a:lvl5pPr>
            <a:lvl6pPr marL="857250" indent="0">
              <a:buNone/>
              <a:defRPr sz="300"/>
            </a:lvl6pPr>
            <a:lvl7pPr marL="1028700" indent="0">
              <a:buNone/>
              <a:defRPr sz="300"/>
            </a:lvl7pPr>
            <a:lvl8pPr marL="1200150" indent="0">
              <a:buNone/>
              <a:defRPr sz="300"/>
            </a:lvl8pPr>
            <a:lvl9pPr marL="1371600" indent="0">
              <a:buNone/>
              <a:defRPr sz="300"/>
            </a:lvl9pPr>
          </a:lstStyle>
          <a:p>
            <a:pPr lvl="0"/>
            <a:r>
              <a:rPr lang="en-US" smtClean="0"/>
              <a:t>Click to edit Master text styles</a:t>
            </a:r>
          </a:p>
        </p:txBody>
      </p:sp>
    </p:spTree>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486" y="4800601"/>
            <a:ext cx="5486400" cy="566737"/>
          </a:xfrm>
        </p:spPr>
        <p:txBody>
          <a:bodyPr anchor="b"/>
          <a:lstStyle>
            <a:lvl1pPr algn="l">
              <a:defRPr sz="800" b="1"/>
            </a:lvl1pPr>
          </a:lstStyle>
          <a:p>
            <a:r>
              <a:rPr lang="en-US" smtClean="0"/>
              <a:t>Click to edit Master title style</a:t>
            </a:r>
            <a:endParaRPr lang="en-US"/>
          </a:p>
        </p:txBody>
      </p:sp>
      <p:sp>
        <p:nvSpPr>
          <p:cNvPr id="3" name="Picture Placeholder 2"/>
          <p:cNvSpPr>
            <a:spLocks noGrp="1"/>
          </p:cNvSpPr>
          <p:nvPr>
            <p:ph type="pic" idx="1"/>
          </p:nvPr>
        </p:nvSpPr>
        <p:spPr>
          <a:xfrm>
            <a:off x="1792486" y="612775"/>
            <a:ext cx="5486400" cy="4114800"/>
          </a:xfrm>
        </p:spPr>
        <p:txBody>
          <a:bodyPr/>
          <a:lstStyle>
            <a:lvl1pPr marL="0" indent="0">
              <a:buNone/>
              <a:defRPr sz="1200"/>
            </a:lvl1pPr>
            <a:lvl2pPr marL="171450" indent="0">
              <a:buNone/>
              <a:defRPr sz="1100"/>
            </a:lvl2pPr>
            <a:lvl3pPr marL="342900" indent="0">
              <a:buNone/>
              <a:defRPr sz="900"/>
            </a:lvl3pPr>
            <a:lvl4pPr marL="514350" indent="0">
              <a:buNone/>
              <a:defRPr sz="800"/>
            </a:lvl4pPr>
            <a:lvl5pPr marL="685800" indent="0">
              <a:buNone/>
              <a:defRPr sz="800"/>
            </a:lvl5pPr>
            <a:lvl6pPr marL="857250" indent="0">
              <a:buNone/>
              <a:defRPr sz="800"/>
            </a:lvl6pPr>
            <a:lvl7pPr marL="1028700" indent="0">
              <a:buNone/>
              <a:defRPr sz="800"/>
            </a:lvl7pPr>
            <a:lvl8pPr marL="1200150" indent="0">
              <a:buNone/>
              <a:defRPr sz="800"/>
            </a:lvl8pPr>
            <a:lvl9pPr marL="1371600" indent="0">
              <a:buNone/>
              <a:defRPr sz="800"/>
            </a:lvl9pPr>
          </a:lstStyle>
          <a:p>
            <a:pPr lvl="0"/>
            <a:endParaRPr lang="en-US" noProof="0" smtClean="0">
              <a:sym typeface="Gill Sans" charset="0"/>
            </a:endParaRPr>
          </a:p>
        </p:txBody>
      </p:sp>
      <p:sp>
        <p:nvSpPr>
          <p:cNvPr id="4" name="Text Placeholder 3"/>
          <p:cNvSpPr>
            <a:spLocks noGrp="1"/>
          </p:cNvSpPr>
          <p:nvPr>
            <p:ph type="body" sz="half" idx="2"/>
          </p:nvPr>
        </p:nvSpPr>
        <p:spPr>
          <a:xfrm>
            <a:off x="1792486" y="5367338"/>
            <a:ext cx="5486400" cy="804863"/>
          </a:xfrm>
        </p:spPr>
        <p:txBody>
          <a:bodyPr/>
          <a:lstStyle>
            <a:lvl1pPr marL="0" indent="0">
              <a:buNone/>
              <a:defRPr sz="500"/>
            </a:lvl1pPr>
            <a:lvl2pPr marL="171450" indent="0">
              <a:buNone/>
              <a:defRPr sz="500"/>
            </a:lvl2pPr>
            <a:lvl3pPr marL="342900" indent="0">
              <a:buNone/>
              <a:defRPr sz="400"/>
            </a:lvl3pPr>
            <a:lvl4pPr marL="514350" indent="0">
              <a:buNone/>
              <a:defRPr sz="300"/>
            </a:lvl4pPr>
            <a:lvl5pPr marL="685800" indent="0">
              <a:buNone/>
              <a:defRPr sz="300"/>
            </a:lvl5pPr>
            <a:lvl6pPr marL="857250" indent="0">
              <a:buNone/>
              <a:defRPr sz="300"/>
            </a:lvl6pPr>
            <a:lvl7pPr marL="1028700" indent="0">
              <a:buNone/>
              <a:defRPr sz="300"/>
            </a:lvl7pPr>
            <a:lvl8pPr marL="1200150" indent="0">
              <a:buNone/>
              <a:defRPr sz="300"/>
            </a:lvl8pPr>
            <a:lvl9pPr marL="1371600" indent="0">
              <a:buNone/>
              <a:defRPr sz="300"/>
            </a:lvl9pPr>
          </a:lstStyle>
          <a:p>
            <a:pPr lvl="0"/>
            <a:r>
              <a:rPr lang="en-US" smtClean="0"/>
              <a:t>Click to edit Master text styles</a:t>
            </a:r>
          </a:p>
        </p:txBody>
      </p:sp>
    </p:spTree>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31770" y="177800"/>
            <a:ext cx="1959769" cy="6045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52463" y="177800"/>
            <a:ext cx="5822156" cy="6045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171450" indent="0" algn="ctr">
              <a:buNone/>
              <a:defRPr/>
            </a:lvl2pPr>
            <a:lvl3pPr marL="342900" indent="0" algn="ctr">
              <a:buNone/>
              <a:defRPr/>
            </a:lvl3pPr>
            <a:lvl4pPr marL="514350" indent="0" algn="ctr">
              <a:buNone/>
              <a:defRPr/>
            </a:lvl4pPr>
            <a:lvl5pPr marL="685800" indent="0" algn="ctr">
              <a:buNone/>
              <a:defRPr/>
            </a:lvl5pPr>
            <a:lvl6pPr marL="857250" indent="0" algn="ctr">
              <a:buNone/>
              <a:defRPr/>
            </a:lvl6pPr>
            <a:lvl7pPr marL="1028700" indent="0" algn="ctr">
              <a:buNone/>
              <a:defRPr/>
            </a:lvl7pPr>
            <a:lvl8pPr marL="1200150" indent="0" algn="ctr">
              <a:buNone/>
              <a:defRPr/>
            </a:lvl8pPr>
            <a:lvl9pPr marL="1371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114" y="4406900"/>
            <a:ext cx="7772400" cy="1362075"/>
          </a:xfrm>
        </p:spPr>
        <p:txBody>
          <a:bodyPr anchor="t"/>
          <a:lstStyle>
            <a:lvl1pPr algn="l">
              <a:defRPr sz="1500" b="1" cap="all"/>
            </a:lvl1pPr>
          </a:lstStyle>
          <a:p>
            <a:r>
              <a:rPr lang="en-US" smtClean="0"/>
              <a:t>Click to edit Master title style</a:t>
            </a:r>
            <a:endParaRPr lang="en-US"/>
          </a:p>
        </p:txBody>
      </p:sp>
      <p:sp>
        <p:nvSpPr>
          <p:cNvPr id="3" name="Text Placeholder 2"/>
          <p:cNvSpPr>
            <a:spLocks noGrp="1"/>
          </p:cNvSpPr>
          <p:nvPr>
            <p:ph type="body" idx="1"/>
          </p:nvPr>
        </p:nvSpPr>
        <p:spPr>
          <a:xfrm>
            <a:off x="722114" y="2906713"/>
            <a:ext cx="7772400" cy="1500188"/>
          </a:xfrm>
        </p:spPr>
        <p:txBody>
          <a:bodyPr anchor="b"/>
          <a:lstStyle>
            <a:lvl1pPr marL="0" indent="0">
              <a:buNone/>
              <a:defRPr sz="800"/>
            </a:lvl1pPr>
            <a:lvl2pPr marL="171450" indent="0">
              <a:buNone/>
              <a:defRPr sz="700"/>
            </a:lvl2pPr>
            <a:lvl3pPr marL="342900" indent="0">
              <a:buNone/>
              <a:defRPr sz="600"/>
            </a:lvl3pPr>
            <a:lvl4pPr marL="514350" indent="0">
              <a:buNone/>
              <a:defRPr sz="500"/>
            </a:lvl4pPr>
            <a:lvl5pPr marL="685800" indent="0">
              <a:buNone/>
              <a:defRPr sz="500"/>
            </a:lvl5pPr>
            <a:lvl6pPr marL="857250" indent="0">
              <a:buNone/>
              <a:defRPr sz="500"/>
            </a:lvl6pPr>
            <a:lvl7pPr marL="1028700" indent="0">
              <a:buNone/>
              <a:defRPr sz="500"/>
            </a:lvl7pPr>
            <a:lvl8pPr marL="1200150" indent="0">
              <a:buNone/>
              <a:defRPr sz="500"/>
            </a:lvl8pPr>
            <a:lvl9pPr marL="1371600" indent="0">
              <a:buNone/>
              <a:defRPr sz="500"/>
            </a:lvl9pPr>
          </a:lstStyle>
          <a:p>
            <a:pPr lvl="0"/>
            <a:r>
              <a:rPr lang="en-US" smtClean="0"/>
              <a:t>Click to edit Master text styles</a:t>
            </a:r>
          </a:p>
        </p:txBody>
      </p:sp>
    </p:spTree>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981575" y="1949450"/>
            <a:ext cx="1726406" cy="4273551"/>
          </a:xfrm>
        </p:spPr>
        <p:txBody>
          <a:bodyPr/>
          <a:lstStyle>
            <a:lvl1pPr>
              <a:defRPr sz="1100"/>
            </a:lvl1pPr>
            <a:lvl2pPr>
              <a:defRPr sz="900"/>
            </a:lvl2pPr>
            <a:lvl3pPr>
              <a:defRPr sz="800"/>
            </a:lvl3pPr>
            <a:lvl4pPr>
              <a:defRPr sz="700"/>
            </a:lvl4pPr>
            <a:lvl5pPr>
              <a:defRPr sz="700"/>
            </a:lvl5pPr>
            <a:lvl6pPr>
              <a:defRPr sz="700"/>
            </a:lvl6pPr>
            <a:lvl7pPr>
              <a:defRPr sz="700"/>
            </a:lvl7pPr>
            <a:lvl8pPr>
              <a:defRPr sz="700"/>
            </a:lvl8pPr>
            <a:lvl9pPr>
              <a:defRPr sz="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765131" y="1949450"/>
            <a:ext cx="1726406" cy="4273551"/>
          </a:xfrm>
        </p:spPr>
        <p:txBody>
          <a:bodyPr/>
          <a:lstStyle>
            <a:lvl1pPr>
              <a:defRPr sz="1100"/>
            </a:lvl1pPr>
            <a:lvl2pPr>
              <a:defRPr sz="900"/>
            </a:lvl2pPr>
            <a:lvl3pPr>
              <a:defRPr sz="800"/>
            </a:lvl3pPr>
            <a:lvl4pPr>
              <a:defRPr sz="700"/>
            </a:lvl4pPr>
            <a:lvl5pPr>
              <a:defRPr sz="700"/>
            </a:lvl5pPr>
            <a:lvl6pPr>
              <a:defRPr sz="700"/>
            </a:lvl6pPr>
            <a:lvl7pPr>
              <a:defRPr sz="700"/>
            </a:lvl7pPr>
            <a:lvl8pPr>
              <a:defRPr sz="700"/>
            </a:lvl8pPr>
            <a:lvl9pPr>
              <a:defRPr sz="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386" cy="639763"/>
          </a:xfrm>
        </p:spPr>
        <p:txBody>
          <a:bodyPr anchor="b"/>
          <a:lstStyle>
            <a:lvl1pPr marL="0" indent="0">
              <a:buNone/>
              <a:defRPr sz="900" b="1"/>
            </a:lvl1pPr>
            <a:lvl2pPr marL="171450" indent="0">
              <a:buNone/>
              <a:defRPr sz="800" b="1"/>
            </a:lvl2pPr>
            <a:lvl3pPr marL="342900" indent="0">
              <a:buNone/>
              <a:defRPr sz="700" b="1"/>
            </a:lvl3pPr>
            <a:lvl4pPr marL="514350" indent="0">
              <a:buNone/>
              <a:defRPr sz="600" b="1"/>
            </a:lvl4pPr>
            <a:lvl5pPr marL="685800" indent="0">
              <a:buNone/>
              <a:defRPr sz="600" b="1"/>
            </a:lvl5pPr>
            <a:lvl6pPr marL="857250" indent="0">
              <a:buNone/>
              <a:defRPr sz="600" b="1"/>
            </a:lvl6pPr>
            <a:lvl7pPr marL="1028700" indent="0">
              <a:buNone/>
              <a:defRPr sz="600" b="1"/>
            </a:lvl7pPr>
            <a:lvl8pPr marL="1200150" indent="0">
              <a:buNone/>
              <a:defRPr sz="600" b="1"/>
            </a:lvl8pPr>
            <a:lvl9pPr marL="1371600" indent="0">
              <a:buNone/>
              <a:defRPr sz="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386" cy="3951288"/>
          </a:xfrm>
        </p:spPr>
        <p:txBody>
          <a:bodyPr/>
          <a:lstStyle>
            <a:lvl1pPr>
              <a:defRPr sz="900"/>
            </a:lvl1pPr>
            <a:lvl2pPr>
              <a:defRPr sz="800"/>
            </a:lvl2pPr>
            <a:lvl3pPr>
              <a:defRPr sz="700"/>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224" y="1535113"/>
            <a:ext cx="4041576" cy="639763"/>
          </a:xfrm>
        </p:spPr>
        <p:txBody>
          <a:bodyPr anchor="b"/>
          <a:lstStyle>
            <a:lvl1pPr marL="0" indent="0">
              <a:buNone/>
              <a:defRPr sz="900" b="1"/>
            </a:lvl1pPr>
            <a:lvl2pPr marL="171450" indent="0">
              <a:buNone/>
              <a:defRPr sz="800" b="1"/>
            </a:lvl2pPr>
            <a:lvl3pPr marL="342900" indent="0">
              <a:buNone/>
              <a:defRPr sz="700" b="1"/>
            </a:lvl3pPr>
            <a:lvl4pPr marL="514350" indent="0">
              <a:buNone/>
              <a:defRPr sz="600" b="1"/>
            </a:lvl4pPr>
            <a:lvl5pPr marL="685800" indent="0">
              <a:buNone/>
              <a:defRPr sz="600" b="1"/>
            </a:lvl5pPr>
            <a:lvl6pPr marL="857250" indent="0">
              <a:buNone/>
              <a:defRPr sz="600" b="1"/>
            </a:lvl6pPr>
            <a:lvl7pPr marL="1028700" indent="0">
              <a:buNone/>
              <a:defRPr sz="600" b="1"/>
            </a:lvl7pPr>
            <a:lvl8pPr marL="1200150" indent="0">
              <a:buNone/>
              <a:defRPr sz="600" b="1"/>
            </a:lvl8pPr>
            <a:lvl9pPr marL="1371600" indent="0">
              <a:buNone/>
              <a:defRPr sz="600" b="1"/>
            </a:lvl9pPr>
          </a:lstStyle>
          <a:p>
            <a:pPr lvl="0"/>
            <a:r>
              <a:rPr lang="en-US" smtClean="0"/>
              <a:t>Click to edit Master text styles</a:t>
            </a:r>
          </a:p>
        </p:txBody>
      </p:sp>
      <p:sp>
        <p:nvSpPr>
          <p:cNvPr id="6" name="Content Placeholder 5"/>
          <p:cNvSpPr>
            <a:spLocks noGrp="1"/>
          </p:cNvSpPr>
          <p:nvPr>
            <p:ph sz="quarter" idx="4"/>
          </p:nvPr>
        </p:nvSpPr>
        <p:spPr>
          <a:xfrm>
            <a:off x="4645224" y="2174875"/>
            <a:ext cx="4041576" cy="3951288"/>
          </a:xfrm>
        </p:spPr>
        <p:txBody>
          <a:bodyPr/>
          <a:lstStyle>
            <a:lvl1pPr>
              <a:defRPr sz="900"/>
            </a:lvl1pPr>
            <a:lvl2pPr>
              <a:defRPr sz="800"/>
            </a:lvl2pPr>
            <a:lvl3pPr>
              <a:defRPr sz="700"/>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49"/>
            <a:ext cx="3008114" cy="1162051"/>
          </a:xfrm>
        </p:spPr>
        <p:txBody>
          <a:bodyPr anchor="b"/>
          <a:lstStyle>
            <a:lvl1pPr algn="l">
              <a:defRPr sz="800" b="1"/>
            </a:lvl1pPr>
          </a:lstStyle>
          <a:p>
            <a:r>
              <a:rPr lang="en-US" smtClean="0"/>
              <a:t>Click to edit Master title style</a:t>
            </a:r>
            <a:endParaRPr lang="en-US"/>
          </a:p>
        </p:txBody>
      </p:sp>
      <p:sp>
        <p:nvSpPr>
          <p:cNvPr id="3" name="Content Placeholder 2"/>
          <p:cNvSpPr>
            <a:spLocks noGrp="1"/>
          </p:cNvSpPr>
          <p:nvPr>
            <p:ph idx="1"/>
          </p:nvPr>
        </p:nvSpPr>
        <p:spPr>
          <a:xfrm>
            <a:off x="3574852" y="273051"/>
            <a:ext cx="5111948" cy="5853112"/>
          </a:xfrm>
        </p:spPr>
        <p:txBody>
          <a:bodyPr/>
          <a:lstStyle>
            <a:lvl1pPr>
              <a:defRPr sz="1200"/>
            </a:lvl1pPr>
            <a:lvl2pPr>
              <a:defRPr sz="1100"/>
            </a:lvl2pPr>
            <a:lvl3pPr>
              <a:defRPr sz="900"/>
            </a:lvl3pPr>
            <a:lvl4pPr>
              <a:defRPr sz="800"/>
            </a:lvl4pPr>
            <a:lvl5pPr>
              <a:defRPr sz="800"/>
            </a:lvl5pPr>
            <a:lvl6pPr>
              <a:defRPr sz="800"/>
            </a:lvl6pPr>
            <a:lvl7pPr>
              <a:defRPr sz="800"/>
            </a:lvl7pPr>
            <a:lvl8pPr>
              <a:defRPr sz="800"/>
            </a:lvl8pPr>
            <a:lvl9pPr>
              <a:defRPr sz="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1"/>
            <a:ext cx="3008114" cy="4691063"/>
          </a:xfrm>
        </p:spPr>
        <p:txBody>
          <a:bodyPr/>
          <a:lstStyle>
            <a:lvl1pPr marL="0" indent="0">
              <a:buNone/>
              <a:defRPr sz="500"/>
            </a:lvl1pPr>
            <a:lvl2pPr marL="171450" indent="0">
              <a:buNone/>
              <a:defRPr sz="500"/>
            </a:lvl2pPr>
            <a:lvl3pPr marL="342900" indent="0">
              <a:buNone/>
              <a:defRPr sz="400"/>
            </a:lvl3pPr>
            <a:lvl4pPr marL="514350" indent="0">
              <a:buNone/>
              <a:defRPr sz="300"/>
            </a:lvl4pPr>
            <a:lvl5pPr marL="685800" indent="0">
              <a:buNone/>
              <a:defRPr sz="300"/>
            </a:lvl5pPr>
            <a:lvl6pPr marL="857250" indent="0">
              <a:buNone/>
              <a:defRPr sz="300"/>
            </a:lvl6pPr>
            <a:lvl7pPr marL="1028700" indent="0">
              <a:buNone/>
              <a:defRPr sz="300"/>
            </a:lvl7pPr>
            <a:lvl8pPr marL="1200150" indent="0">
              <a:buNone/>
              <a:defRPr sz="300"/>
            </a:lvl8pPr>
            <a:lvl9pPr marL="1371600" indent="0">
              <a:buNone/>
              <a:defRPr sz="300"/>
            </a:lvl9pPr>
          </a:lstStyle>
          <a:p>
            <a:pPr lvl="0"/>
            <a:r>
              <a:rPr lang="en-US" smtClean="0"/>
              <a:t>Click to edit Master text styles</a:t>
            </a:r>
          </a:p>
        </p:txBody>
      </p:sp>
    </p:spTree>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486" y="4800601"/>
            <a:ext cx="5486400" cy="566737"/>
          </a:xfrm>
        </p:spPr>
        <p:txBody>
          <a:bodyPr anchor="b"/>
          <a:lstStyle>
            <a:lvl1pPr algn="l">
              <a:defRPr sz="800" b="1"/>
            </a:lvl1pPr>
          </a:lstStyle>
          <a:p>
            <a:r>
              <a:rPr lang="en-US" smtClean="0"/>
              <a:t>Click to edit Master title style</a:t>
            </a:r>
            <a:endParaRPr lang="en-US"/>
          </a:p>
        </p:txBody>
      </p:sp>
      <p:sp>
        <p:nvSpPr>
          <p:cNvPr id="3" name="Picture Placeholder 2"/>
          <p:cNvSpPr>
            <a:spLocks noGrp="1"/>
          </p:cNvSpPr>
          <p:nvPr>
            <p:ph type="pic" idx="1"/>
          </p:nvPr>
        </p:nvSpPr>
        <p:spPr>
          <a:xfrm>
            <a:off x="1792486" y="612775"/>
            <a:ext cx="5486400" cy="4114800"/>
          </a:xfrm>
        </p:spPr>
        <p:txBody>
          <a:bodyPr/>
          <a:lstStyle>
            <a:lvl1pPr marL="0" indent="0">
              <a:buNone/>
              <a:defRPr sz="1200"/>
            </a:lvl1pPr>
            <a:lvl2pPr marL="171450" indent="0">
              <a:buNone/>
              <a:defRPr sz="1100"/>
            </a:lvl2pPr>
            <a:lvl3pPr marL="342900" indent="0">
              <a:buNone/>
              <a:defRPr sz="900"/>
            </a:lvl3pPr>
            <a:lvl4pPr marL="514350" indent="0">
              <a:buNone/>
              <a:defRPr sz="800"/>
            </a:lvl4pPr>
            <a:lvl5pPr marL="685800" indent="0">
              <a:buNone/>
              <a:defRPr sz="800"/>
            </a:lvl5pPr>
            <a:lvl6pPr marL="857250" indent="0">
              <a:buNone/>
              <a:defRPr sz="800"/>
            </a:lvl6pPr>
            <a:lvl7pPr marL="1028700" indent="0">
              <a:buNone/>
              <a:defRPr sz="800"/>
            </a:lvl7pPr>
            <a:lvl8pPr marL="1200150" indent="0">
              <a:buNone/>
              <a:defRPr sz="800"/>
            </a:lvl8pPr>
            <a:lvl9pPr marL="1371600" indent="0">
              <a:buNone/>
              <a:defRPr sz="800"/>
            </a:lvl9pPr>
          </a:lstStyle>
          <a:p>
            <a:pPr lvl="0"/>
            <a:endParaRPr lang="en-US" noProof="0" smtClean="0">
              <a:sym typeface="Gill Sans" charset="0"/>
            </a:endParaRPr>
          </a:p>
        </p:txBody>
      </p:sp>
      <p:sp>
        <p:nvSpPr>
          <p:cNvPr id="4" name="Text Placeholder 3"/>
          <p:cNvSpPr>
            <a:spLocks noGrp="1"/>
          </p:cNvSpPr>
          <p:nvPr>
            <p:ph type="body" sz="half" idx="2"/>
          </p:nvPr>
        </p:nvSpPr>
        <p:spPr>
          <a:xfrm>
            <a:off x="1792486" y="5367338"/>
            <a:ext cx="5486400" cy="804863"/>
          </a:xfrm>
        </p:spPr>
        <p:txBody>
          <a:bodyPr/>
          <a:lstStyle>
            <a:lvl1pPr marL="0" indent="0">
              <a:buNone/>
              <a:defRPr sz="500"/>
            </a:lvl1pPr>
            <a:lvl2pPr marL="171450" indent="0">
              <a:buNone/>
              <a:defRPr sz="500"/>
            </a:lvl2pPr>
            <a:lvl3pPr marL="342900" indent="0">
              <a:buNone/>
              <a:defRPr sz="400"/>
            </a:lvl3pPr>
            <a:lvl4pPr marL="514350" indent="0">
              <a:buNone/>
              <a:defRPr sz="300"/>
            </a:lvl4pPr>
            <a:lvl5pPr marL="685800" indent="0">
              <a:buNone/>
              <a:defRPr sz="300"/>
            </a:lvl5pPr>
            <a:lvl6pPr marL="857250" indent="0">
              <a:buNone/>
              <a:defRPr sz="300"/>
            </a:lvl6pPr>
            <a:lvl7pPr marL="1028700" indent="0">
              <a:buNone/>
              <a:defRPr sz="300"/>
            </a:lvl7pPr>
            <a:lvl8pPr marL="1200150" indent="0">
              <a:buNone/>
              <a:defRPr sz="300"/>
            </a:lvl8pPr>
            <a:lvl9pPr marL="1371600" indent="0">
              <a:buNone/>
              <a:defRPr sz="300"/>
            </a:lvl9pPr>
          </a:lstStyle>
          <a:p>
            <a:pPr lvl="0"/>
            <a:r>
              <a:rPr lang="en-US" smtClean="0"/>
              <a:t>Click to edit Master text styles</a:t>
            </a:r>
          </a:p>
        </p:txBody>
      </p:sp>
    </p:spTree>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31770" y="177800"/>
            <a:ext cx="1959769" cy="6045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52463" y="177800"/>
            <a:ext cx="5822156" cy="6045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171450" indent="0" algn="ctr">
              <a:buNone/>
              <a:defRPr/>
            </a:lvl2pPr>
            <a:lvl3pPr marL="342900" indent="0" algn="ctr">
              <a:buNone/>
              <a:defRPr/>
            </a:lvl3pPr>
            <a:lvl4pPr marL="514350" indent="0" algn="ctr">
              <a:buNone/>
              <a:defRPr/>
            </a:lvl4pPr>
            <a:lvl5pPr marL="685800" indent="0" algn="ctr">
              <a:buNone/>
              <a:defRPr/>
            </a:lvl5pPr>
            <a:lvl6pPr marL="857250" indent="0" algn="ctr">
              <a:buNone/>
              <a:defRPr/>
            </a:lvl6pPr>
            <a:lvl7pPr marL="1028700" indent="0" algn="ctr">
              <a:buNone/>
              <a:defRPr/>
            </a:lvl7pPr>
            <a:lvl8pPr marL="1200150" indent="0" algn="ctr">
              <a:buNone/>
              <a:defRPr/>
            </a:lvl8pPr>
            <a:lvl9pPr marL="1371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114" y="4406900"/>
            <a:ext cx="7772400" cy="1362075"/>
          </a:xfrm>
        </p:spPr>
        <p:txBody>
          <a:bodyPr anchor="t"/>
          <a:lstStyle>
            <a:lvl1pPr algn="l">
              <a:defRPr sz="1500" b="1" cap="all"/>
            </a:lvl1pPr>
          </a:lstStyle>
          <a:p>
            <a:r>
              <a:rPr lang="en-US" smtClean="0"/>
              <a:t>Click to edit Master title style</a:t>
            </a:r>
            <a:endParaRPr lang="en-US"/>
          </a:p>
        </p:txBody>
      </p:sp>
      <p:sp>
        <p:nvSpPr>
          <p:cNvPr id="3" name="Text Placeholder 2"/>
          <p:cNvSpPr>
            <a:spLocks noGrp="1"/>
          </p:cNvSpPr>
          <p:nvPr>
            <p:ph type="body" idx="1"/>
          </p:nvPr>
        </p:nvSpPr>
        <p:spPr>
          <a:xfrm>
            <a:off x="722114" y="2906713"/>
            <a:ext cx="7772400" cy="1500188"/>
          </a:xfrm>
        </p:spPr>
        <p:txBody>
          <a:bodyPr anchor="b"/>
          <a:lstStyle>
            <a:lvl1pPr marL="0" indent="0">
              <a:buNone/>
              <a:defRPr sz="800"/>
            </a:lvl1pPr>
            <a:lvl2pPr marL="171450" indent="0">
              <a:buNone/>
              <a:defRPr sz="700"/>
            </a:lvl2pPr>
            <a:lvl3pPr marL="342900" indent="0">
              <a:buNone/>
              <a:defRPr sz="600"/>
            </a:lvl3pPr>
            <a:lvl4pPr marL="514350" indent="0">
              <a:buNone/>
              <a:defRPr sz="500"/>
            </a:lvl4pPr>
            <a:lvl5pPr marL="685800" indent="0">
              <a:buNone/>
              <a:defRPr sz="500"/>
            </a:lvl5pPr>
            <a:lvl6pPr marL="857250" indent="0">
              <a:buNone/>
              <a:defRPr sz="500"/>
            </a:lvl6pPr>
            <a:lvl7pPr marL="1028700" indent="0">
              <a:buNone/>
              <a:defRPr sz="500"/>
            </a:lvl7pPr>
            <a:lvl8pPr marL="1200150" indent="0">
              <a:buNone/>
              <a:defRPr sz="500"/>
            </a:lvl8pPr>
            <a:lvl9pPr marL="1371600" indent="0">
              <a:buNone/>
              <a:defRPr sz="500"/>
            </a:lvl9pPr>
          </a:lstStyle>
          <a:p>
            <a:pPr lvl="0"/>
            <a:r>
              <a:rPr lang="en-US" smtClean="0"/>
              <a:t>Click to edit Master text styles</a:t>
            </a:r>
          </a:p>
        </p:txBody>
      </p:sp>
    </p:spTree>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52462" y="1949450"/>
            <a:ext cx="1885950" cy="4273551"/>
          </a:xfrm>
        </p:spPr>
        <p:txBody>
          <a:bodyPr/>
          <a:lstStyle>
            <a:lvl1pPr>
              <a:defRPr sz="1100"/>
            </a:lvl1pPr>
            <a:lvl2pPr>
              <a:defRPr sz="900"/>
            </a:lvl2pPr>
            <a:lvl3pPr>
              <a:defRPr sz="800"/>
            </a:lvl3pPr>
            <a:lvl4pPr>
              <a:defRPr sz="700"/>
            </a:lvl4pPr>
            <a:lvl5pPr>
              <a:defRPr sz="700"/>
            </a:lvl5pPr>
            <a:lvl6pPr>
              <a:defRPr sz="700"/>
            </a:lvl6pPr>
            <a:lvl7pPr>
              <a:defRPr sz="700"/>
            </a:lvl7pPr>
            <a:lvl8pPr>
              <a:defRPr sz="700"/>
            </a:lvl8pPr>
            <a:lvl9pPr>
              <a:defRPr sz="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595563" y="1949450"/>
            <a:ext cx="1885950" cy="4273551"/>
          </a:xfrm>
        </p:spPr>
        <p:txBody>
          <a:bodyPr/>
          <a:lstStyle>
            <a:lvl1pPr>
              <a:defRPr sz="1100"/>
            </a:lvl1pPr>
            <a:lvl2pPr>
              <a:defRPr sz="900"/>
            </a:lvl2pPr>
            <a:lvl3pPr>
              <a:defRPr sz="800"/>
            </a:lvl3pPr>
            <a:lvl4pPr>
              <a:defRPr sz="700"/>
            </a:lvl4pPr>
            <a:lvl5pPr>
              <a:defRPr sz="700"/>
            </a:lvl5pPr>
            <a:lvl6pPr>
              <a:defRPr sz="700"/>
            </a:lvl6pPr>
            <a:lvl7pPr>
              <a:defRPr sz="700"/>
            </a:lvl7pPr>
            <a:lvl8pPr>
              <a:defRPr sz="700"/>
            </a:lvl8pPr>
            <a:lvl9pPr>
              <a:defRPr sz="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386" cy="639763"/>
          </a:xfrm>
        </p:spPr>
        <p:txBody>
          <a:bodyPr anchor="b"/>
          <a:lstStyle>
            <a:lvl1pPr marL="0" indent="0">
              <a:buNone/>
              <a:defRPr sz="900" b="1"/>
            </a:lvl1pPr>
            <a:lvl2pPr marL="171450" indent="0">
              <a:buNone/>
              <a:defRPr sz="800" b="1"/>
            </a:lvl2pPr>
            <a:lvl3pPr marL="342900" indent="0">
              <a:buNone/>
              <a:defRPr sz="700" b="1"/>
            </a:lvl3pPr>
            <a:lvl4pPr marL="514350" indent="0">
              <a:buNone/>
              <a:defRPr sz="600" b="1"/>
            </a:lvl4pPr>
            <a:lvl5pPr marL="685800" indent="0">
              <a:buNone/>
              <a:defRPr sz="600" b="1"/>
            </a:lvl5pPr>
            <a:lvl6pPr marL="857250" indent="0">
              <a:buNone/>
              <a:defRPr sz="600" b="1"/>
            </a:lvl6pPr>
            <a:lvl7pPr marL="1028700" indent="0">
              <a:buNone/>
              <a:defRPr sz="600" b="1"/>
            </a:lvl7pPr>
            <a:lvl8pPr marL="1200150" indent="0">
              <a:buNone/>
              <a:defRPr sz="600" b="1"/>
            </a:lvl8pPr>
            <a:lvl9pPr marL="1371600" indent="0">
              <a:buNone/>
              <a:defRPr sz="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386" cy="3951288"/>
          </a:xfrm>
        </p:spPr>
        <p:txBody>
          <a:bodyPr/>
          <a:lstStyle>
            <a:lvl1pPr>
              <a:defRPr sz="900"/>
            </a:lvl1pPr>
            <a:lvl2pPr>
              <a:defRPr sz="800"/>
            </a:lvl2pPr>
            <a:lvl3pPr>
              <a:defRPr sz="700"/>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224" y="1535113"/>
            <a:ext cx="4041576" cy="639763"/>
          </a:xfrm>
        </p:spPr>
        <p:txBody>
          <a:bodyPr anchor="b"/>
          <a:lstStyle>
            <a:lvl1pPr marL="0" indent="0">
              <a:buNone/>
              <a:defRPr sz="900" b="1"/>
            </a:lvl1pPr>
            <a:lvl2pPr marL="171450" indent="0">
              <a:buNone/>
              <a:defRPr sz="800" b="1"/>
            </a:lvl2pPr>
            <a:lvl3pPr marL="342900" indent="0">
              <a:buNone/>
              <a:defRPr sz="700" b="1"/>
            </a:lvl3pPr>
            <a:lvl4pPr marL="514350" indent="0">
              <a:buNone/>
              <a:defRPr sz="600" b="1"/>
            </a:lvl4pPr>
            <a:lvl5pPr marL="685800" indent="0">
              <a:buNone/>
              <a:defRPr sz="600" b="1"/>
            </a:lvl5pPr>
            <a:lvl6pPr marL="857250" indent="0">
              <a:buNone/>
              <a:defRPr sz="600" b="1"/>
            </a:lvl6pPr>
            <a:lvl7pPr marL="1028700" indent="0">
              <a:buNone/>
              <a:defRPr sz="600" b="1"/>
            </a:lvl7pPr>
            <a:lvl8pPr marL="1200150" indent="0">
              <a:buNone/>
              <a:defRPr sz="600" b="1"/>
            </a:lvl8pPr>
            <a:lvl9pPr marL="1371600" indent="0">
              <a:buNone/>
              <a:defRPr sz="600" b="1"/>
            </a:lvl9pPr>
          </a:lstStyle>
          <a:p>
            <a:pPr lvl="0"/>
            <a:r>
              <a:rPr lang="en-US" smtClean="0"/>
              <a:t>Click to edit Master text styles</a:t>
            </a:r>
          </a:p>
        </p:txBody>
      </p:sp>
      <p:sp>
        <p:nvSpPr>
          <p:cNvPr id="6" name="Content Placeholder 5"/>
          <p:cNvSpPr>
            <a:spLocks noGrp="1"/>
          </p:cNvSpPr>
          <p:nvPr>
            <p:ph sz="quarter" idx="4"/>
          </p:nvPr>
        </p:nvSpPr>
        <p:spPr>
          <a:xfrm>
            <a:off x="4645224" y="2174875"/>
            <a:ext cx="4041576" cy="3951288"/>
          </a:xfrm>
        </p:spPr>
        <p:txBody>
          <a:bodyPr/>
          <a:lstStyle>
            <a:lvl1pPr>
              <a:defRPr sz="900"/>
            </a:lvl1pPr>
            <a:lvl2pPr>
              <a:defRPr sz="800"/>
            </a:lvl2pPr>
            <a:lvl3pPr>
              <a:defRPr sz="700"/>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49"/>
            <a:ext cx="3008114" cy="1162051"/>
          </a:xfrm>
        </p:spPr>
        <p:txBody>
          <a:bodyPr anchor="b"/>
          <a:lstStyle>
            <a:lvl1pPr algn="l">
              <a:defRPr sz="800" b="1"/>
            </a:lvl1pPr>
          </a:lstStyle>
          <a:p>
            <a:r>
              <a:rPr lang="en-US" smtClean="0"/>
              <a:t>Click to edit Master title style</a:t>
            </a:r>
            <a:endParaRPr lang="en-US"/>
          </a:p>
        </p:txBody>
      </p:sp>
      <p:sp>
        <p:nvSpPr>
          <p:cNvPr id="3" name="Content Placeholder 2"/>
          <p:cNvSpPr>
            <a:spLocks noGrp="1"/>
          </p:cNvSpPr>
          <p:nvPr>
            <p:ph idx="1"/>
          </p:nvPr>
        </p:nvSpPr>
        <p:spPr>
          <a:xfrm>
            <a:off x="3574852" y="273051"/>
            <a:ext cx="5111948" cy="5853112"/>
          </a:xfrm>
        </p:spPr>
        <p:txBody>
          <a:bodyPr/>
          <a:lstStyle>
            <a:lvl1pPr>
              <a:defRPr sz="1200"/>
            </a:lvl1pPr>
            <a:lvl2pPr>
              <a:defRPr sz="1100"/>
            </a:lvl2pPr>
            <a:lvl3pPr>
              <a:defRPr sz="900"/>
            </a:lvl3pPr>
            <a:lvl4pPr>
              <a:defRPr sz="800"/>
            </a:lvl4pPr>
            <a:lvl5pPr>
              <a:defRPr sz="800"/>
            </a:lvl5pPr>
            <a:lvl6pPr>
              <a:defRPr sz="800"/>
            </a:lvl6pPr>
            <a:lvl7pPr>
              <a:defRPr sz="800"/>
            </a:lvl7pPr>
            <a:lvl8pPr>
              <a:defRPr sz="800"/>
            </a:lvl8pPr>
            <a:lvl9pPr>
              <a:defRPr sz="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1"/>
            <a:ext cx="3008114" cy="4691063"/>
          </a:xfrm>
        </p:spPr>
        <p:txBody>
          <a:bodyPr/>
          <a:lstStyle>
            <a:lvl1pPr marL="0" indent="0">
              <a:buNone/>
              <a:defRPr sz="500"/>
            </a:lvl1pPr>
            <a:lvl2pPr marL="171450" indent="0">
              <a:buNone/>
              <a:defRPr sz="500"/>
            </a:lvl2pPr>
            <a:lvl3pPr marL="342900" indent="0">
              <a:buNone/>
              <a:defRPr sz="400"/>
            </a:lvl3pPr>
            <a:lvl4pPr marL="514350" indent="0">
              <a:buNone/>
              <a:defRPr sz="300"/>
            </a:lvl4pPr>
            <a:lvl5pPr marL="685800" indent="0">
              <a:buNone/>
              <a:defRPr sz="300"/>
            </a:lvl5pPr>
            <a:lvl6pPr marL="857250" indent="0">
              <a:buNone/>
              <a:defRPr sz="300"/>
            </a:lvl6pPr>
            <a:lvl7pPr marL="1028700" indent="0">
              <a:buNone/>
              <a:defRPr sz="300"/>
            </a:lvl7pPr>
            <a:lvl8pPr marL="1200150" indent="0">
              <a:buNone/>
              <a:defRPr sz="300"/>
            </a:lvl8pPr>
            <a:lvl9pPr marL="1371600" indent="0">
              <a:buNone/>
              <a:defRPr sz="300"/>
            </a:lvl9pPr>
          </a:lstStyle>
          <a:p>
            <a:pPr lvl="0"/>
            <a:r>
              <a:rPr lang="en-US" smtClean="0"/>
              <a:t>Click to edit Master text styles</a:t>
            </a:r>
          </a:p>
        </p:txBody>
      </p:sp>
    </p:spTree>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486" y="4800601"/>
            <a:ext cx="5486400" cy="566737"/>
          </a:xfrm>
        </p:spPr>
        <p:txBody>
          <a:bodyPr anchor="b"/>
          <a:lstStyle>
            <a:lvl1pPr algn="l">
              <a:defRPr sz="800" b="1"/>
            </a:lvl1pPr>
          </a:lstStyle>
          <a:p>
            <a:r>
              <a:rPr lang="en-US" smtClean="0"/>
              <a:t>Click to edit Master title style</a:t>
            </a:r>
            <a:endParaRPr lang="en-US"/>
          </a:p>
        </p:txBody>
      </p:sp>
      <p:sp>
        <p:nvSpPr>
          <p:cNvPr id="3" name="Picture Placeholder 2"/>
          <p:cNvSpPr>
            <a:spLocks noGrp="1"/>
          </p:cNvSpPr>
          <p:nvPr>
            <p:ph type="pic" idx="1"/>
          </p:nvPr>
        </p:nvSpPr>
        <p:spPr>
          <a:xfrm>
            <a:off x="1792486" y="612775"/>
            <a:ext cx="5486400" cy="4114800"/>
          </a:xfrm>
        </p:spPr>
        <p:txBody>
          <a:bodyPr/>
          <a:lstStyle>
            <a:lvl1pPr marL="0" indent="0">
              <a:buNone/>
              <a:defRPr sz="1200"/>
            </a:lvl1pPr>
            <a:lvl2pPr marL="171450" indent="0">
              <a:buNone/>
              <a:defRPr sz="1100"/>
            </a:lvl2pPr>
            <a:lvl3pPr marL="342900" indent="0">
              <a:buNone/>
              <a:defRPr sz="900"/>
            </a:lvl3pPr>
            <a:lvl4pPr marL="514350" indent="0">
              <a:buNone/>
              <a:defRPr sz="800"/>
            </a:lvl4pPr>
            <a:lvl5pPr marL="685800" indent="0">
              <a:buNone/>
              <a:defRPr sz="800"/>
            </a:lvl5pPr>
            <a:lvl6pPr marL="857250" indent="0">
              <a:buNone/>
              <a:defRPr sz="800"/>
            </a:lvl6pPr>
            <a:lvl7pPr marL="1028700" indent="0">
              <a:buNone/>
              <a:defRPr sz="800"/>
            </a:lvl7pPr>
            <a:lvl8pPr marL="1200150" indent="0">
              <a:buNone/>
              <a:defRPr sz="800"/>
            </a:lvl8pPr>
            <a:lvl9pPr marL="1371600" indent="0">
              <a:buNone/>
              <a:defRPr sz="800"/>
            </a:lvl9pPr>
          </a:lstStyle>
          <a:p>
            <a:pPr lvl="0"/>
            <a:endParaRPr lang="en-US" noProof="0" smtClean="0">
              <a:sym typeface="Gill Sans" charset="0"/>
            </a:endParaRPr>
          </a:p>
        </p:txBody>
      </p:sp>
      <p:sp>
        <p:nvSpPr>
          <p:cNvPr id="4" name="Text Placeholder 3"/>
          <p:cNvSpPr>
            <a:spLocks noGrp="1"/>
          </p:cNvSpPr>
          <p:nvPr>
            <p:ph type="body" sz="half" idx="2"/>
          </p:nvPr>
        </p:nvSpPr>
        <p:spPr>
          <a:xfrm>
            <a:off x="1792486" y="5367338"/>
            <a:ext cx="5486400" cy="804863"/>
          </a:xfrm>
        </p:spPr>
        <p:txBody>
          <a:bodyPr/>
          <a:lstStyle>
            <a:lvl1pPr marL="0" indent="0">
              <a:buNone/>
              <a:defRPr sz="500"/>
            </a:lvl1pPr>
            <a:lvl2pPr marL="171450" indent="0">
              <a:buNone/>
              <a:defRPr sz="500"/>
            </a:lvl2pPr>
            <a:lvl3pPr marL="342900" indent="0">
              <a:buNone/>
              <a:defRPr sz="400"/>
            </a:lvl3pPr>
            <a:lvl4pPr marL="514350" indent="0">
              <a:buNone/>
              <a:defRPr sz="300"/>
            </a:lvl4pPr>
            <a:lvl5pPr marL="685800" indent="0">
              <a:buNone/>
              <a:defRPr sz="300"/>
            </a:lvl5pPr>
            <a:lvl6pPr marL="857250" indent="0">
              <a:buNone/>
              <a:defRPr sz="300"/>
            </a:lvl6pPr>
            <a:lvl7pPr marL="1028700" indent="0">
              <a:buNone/>
              <a:defRPr sz="300"/>
            </a:lvl7pPr>
            <a:lvl8pPr marL="1200150" indent="0">
              <a:buNone/>
              <a:defRPr sz="300"/>
            </a:lvl8pPr>
            <a:lvl9pPr marL="1371600" indent="0">
              <a:buNone/>
              <a:defRPr sz="300"/>
            </a:lvl9pPr>
          </a:lstStyle>
          <a:p>
            <a:pPr lvl="0"/>
            <a:r>
              <a:rPr lang="en-US" smtClean="0"/>
              <a:t>Click to edit Master text styles</a:t>
            </a:r>
          </a:p>
        </p:txBody>
      </p:sp>
    </p:spTree>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31770" y="177800"/>
            <a:ext cx="1959769" cy="6045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52463" y="177800"/>
            <a:ext cx="5822156" cy="6045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2.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2.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2.jpe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2.jpe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2.jpe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2.jpe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image" Target="../media/image2.jpeg"/><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13" Type="http://schemas.openxmlformats.org/officeDocument/2006/relationships/image" Target="../media/image2.jpeg"/><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13" Type="http://schemas.openxmlformats.org/officeDocument/2006/relationships/image" Target="../media/image2.jpeg"/><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13" Type="http://schemas.openxmlformats.org/officeDocument/2006/relationships/image" Target="../media/image2.jpeg"/><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1.xml"/><Relationship Id="rId13" Type="http://schemas.openxmlformats.org/officeDocument/2006/relationships/image" Target="../media/image2.jpeg"/><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theme" Target="../theme/theme14.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1"/>
          <p:cNvSpPr>
            <a:spLocks noGrp="1" noChangeArrowheads="1"/>
          </p:cNvSpPr>
          <p:nvPr>
            <p:ph type="title"/>
          </p:nvPr>
        </p:nvSpPr>
        <p:spPr bwMode="auto">
          <a:xfrm>
            <a:off x="652463" y="177800"/>
            <a:ext cx="7839075" cy="1720850"/>
          </a:xfrm>
          <a:prstGeom prst="rect">
            <a:avLst/>
          </a:prstGeom>
          <a:noFill/>
          <a:ln w="12700">
            <a:noFill/>
            <a:miter lim="800000"/>
            <a:headEnd/>
            <a:tailEnd/>
          </a:ln>
          <a:effectLst/>
        </p:spPr>
        <p:txBody>
          <a:bodyPr vert="horz" wrap="square" lIns="19050" tIns="19050" rIns="19050" bIns="19050" numCol="1" anchor="ctr" anchorCtr="0" compatLnSpc="1">
            <a:prstTxWarp prst="textNoShape">
              <a:avLst/>
            </a:prstTxWarp>
          </a:bodyPr>
          <a:lstStyle/>
          <a:p>
            <a:pPr lvl="0"/>
            <a:r>
              <a:rPr lang="en-US" altLang="en-US" smtClean="0">
                <a:sym typeface="Gill Sans"/>
              </a:rPr>
              <a:t>Click to edit Master title style</a:t>
            </a:r>
          </a:p>
        </p:txBody>
      </p:sp>
      <p:sp>
        <p:nvSpPr>
          <p:cNvPr id="1027" name="Rectangle 2"/>
          <p:cNvSpPr>
            <a:spLocks noGrp="1" noChangeArrowheads="1"/>
          </p:cNvSpPr>
          <p:nvPr>
            <p:ph type="body" idx="1"/>
          </p:nvPr>
        </p:nvSpPr>
        <p:spPr bwMode="auto">
          <a:xfrm>
            <a:off x="652463" y="1949450"/>
            <a:ext cx="7839075" cy="4273550"/>
          </a:xfrm>
          <a:prstGeom prst="rect">
            <a:avLst/>
          </a:prstGeom>
          <a:noFill/>
          <a:ln w="12700">
            <a:noFill/>
            <a:miter lim="800000"/>
            <a:headEnd/>
            <a:tailEnd/>
          </a:ln>
          <a:effectLst/>
        </p:spPr>
        <p:txBody>
          <a:bodyPr vert="horz" wrap="square" lIns="19050" tIns="19050" rIns="19050" bIns="19050" numCol="1" anchor="ctr" anchorCtr="0" compatLnSpc="1">
            <a:prstTxWarp prst="textNoShape">
              <a:avLst/>
            </a:prstTxWarp>
          </a:bodyPr>
          <a:lstStyle/>
          <a:p>
            <a:pPr lvl="0"/>
            <a:r>
              <a:rPr lang="en-US" altLang="en-US" smtClean="0">
                <a:sym typeface="Gill Sans"/>
              </a:rPr>
              <a:t>Click to edit Master text styles</a:t>
            </a:r>
          </a:p>
          <a:p>
            <a:pPr lvl="1"/>
            <a:r>
              <a:rPr lang="en-US" altLang="en-US" smtClean="0">
                <a:sym typeface="Gill Sans"/>
              </a:rPr>
              <a:t>Second level</a:t>
            </a:r>
          </a:p>
          <a:p>
            <a:pPr lvl="2"/>
            <a:r>
              <a:rPr lang="en-US" altLang="en-US" smtClean="0">
                <a:sym typeface="Gill Sans"/>
              </a:rPr>
              <a:t>Third level</a:t>
            </a:r>
          </a:p>
          <a:p>
            <a:pPr lvl="3"/>
            <a:r>
              <a:rPr lang="en-US" altLang="en-US" smtClean="0">
                <a:sym typeface="Gill Sans"/>
              </a:rPr>
              <a:t>Fourth level</a:t>
            </a:r>
          </a:p>
          <a:p>
            <a:pPr lvl="4"/>
            <a:r>
              <a:rPr lang="en-US" altLang="en-US" smtClean="0">
                <a:sym typeface="Gill Sans"/>
              </a:rPr>
              <a:t>Fifth level</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ransition/>
  <p:txStyles>
    <p:titleStyle>
      <a:lvl1pPr algn="ctr" rtl="0" eaLnBrk="0" fontAlgn="base" hangingPunct="0">
        <a:spcBef>
          <a:spcPct val="0"/>
        </a:spcBef>
        <a:spcAft>
          <a:spcPct val="0"/>
        </a:spcAft>
        <a:defRPr sz="4400">
          <a:solidFill>
            <a:schemeClr val="tx1"/>
          </a:solidFill>
          <a:latin typeface="+mj-lt"/>
          <a:ea typeface="+mj-ea"/>
          <a:cs typeface="+mj-cs"/>
          <a:sym typeface="Gill Sans"/>
        </a:defRPr>
      </a:lvl1pPr>
      <a:lvl2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a:defRPr>
      </a:lvl2pPr>
      <a:lvl3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a:defRPr>
      </a:lvl3pPr>
      <a:lvl4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a:defRPr>
      </a:lvl4pPr>
      <a:lvl5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a:defRPr>
      </a:lvl5pPr>
      <a:lvl6pPr marL="171450" algn="ctr" rtl="0" fontAlgn="base">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6pPr>
      <a:lvl7pPr marL="342900" algn="ctr" rtl="0" fontAlgn="base">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7pPr>
      <a:lvl8pPr marL="514350" algn="ctr" rtl="0" fontAlgn="base">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8pPr>
      <a:lvl9pPr marL="685800" algn="ctr" rtl="0" fontAlgn="base">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9pPr>
    </p:titleStyle>
    <p:bodyStyle>
      <a:lvl1pPr marL="400050" indent="-300038" algn="l" rtl="0" eaLnBrk="0" fontAlgn="base" hangingPunct="0">
        <a:spcBef>
          <a:spcPts val="1950"/>
        </a:spcBef>
        <a:spcAft>
          <a:spcPct val="0"/>
        </a:spcAft>
        <a:buSzPct val="171000"/>
        <a:buFont typeface="Gill Sans"/>
        <a:buChar char="•"/>
        <a:defRPr sz="2100">
          <a:solidFill>
            <a:schemeClr val="tx1"/>
          </a:solidFill>
          <a:latin typeface="+mn-lt"/>
          <a:ea typeface="+mn-ea"/>
          <a:cs typeface="+mn-cs"/>
          <a:sym typeface="Gill Sans"/>
        </a:defRPr>
      </a:lvl1pPr>
      <a:lvl2pPr marL="566738" indent="-300038" algn="l" rtl="0" eaLnBrk="0" fontAlgn="base" hangingPunct="0">
        <a:spcBef>
          <a:spcPts val="1950"/>
        </a:spcBef>
        <a:spcAft>
          <a:spcPct val="0"/>
        </a:spcAft>
        <a:buSzPct val="171000"/>
        <a:buFont typeface="Gill Sans"/>
        <a:buChar char="•"/>
        <a:defRPr sz="2100">
          <a:solidFill>
            <a:schemeClr val="tx1"/>
          </a:solidFill>
          <a:latin typeface="+mn-lt"/>
          <a:ea typeface="+mn-ea"/>
          <a:cs typeface="+mn-cs"/>
          <a:sym typeface="Gill Sans"/>
        </a:defRPr>
      </a:lvl2pPr>
      <a:lvl3pPr marL="733425" indent="-300038" algn="l" rtl="0" eaLnBrk="0" fontAlgn="base" hangingPunct="0">
        <a:spcBef>
          <a:spcPts val="1950"/>
        </a:spcBef>
        <a:spcAft>
          <a:spcPct val="0"/>
        </a:spcAft>
        <a:buSzPct val="171000"/>
        <a:buFont typeface="Gill Sans"/>
        <a:buChar char="•"/>
        <a:defRPr sz="2100">
          <a:solidFill>
            <a:schemeClr val="tx1"/>
          </a:solidFill>
          <a:latin typeface="+mn-lt"/>
          <a:ea typeface="+mn-ea"/>
          <a:cs typeface="+mn-cs"/>
          <a:sym typeface="Gill Sans"/>
        </a:defRPr>
      </a:lvl3pPr>
      <a:lvl4pPr marL="900113" indent="-300038" algn="l" rtl="0" eaLnBrk="0" fontAlgn="base" hangingPunct="0">
        <a:spcBef>
          <a:spcPts val="1950"/>
        </a:spcBef>
        <a:spcAft>
          <a:spcPct val="0"/>
        </a:spcAft>
        <a:buSzPct val="171000"/>
        <a:buFont typeface="Gill Sans"/>
        <a:buChar char="•"/>
        <a:defRPr sz="2100">
          <a:solidFill>
            <a:schemeClr val="tx1"/>
          </a:solidFill>
          <a:latin typeface="+mn-lt"/>
          <a:ea typeface="+mn-ea"/>
          <a:cs typeface="+mn-cs"/>
          <a:sym typeface="Gill Sans"/>
        </a:defRPr>
      </a:lvl4pPr>
      <a:lvl5pPr marL="1066800" indent="-300038" algn="l" rtl="0" eaLnBrk="0" fontAlgn="base" hangingPunct="0">
        <a:spcBef>
          <a:spcPts val="1950"/>
        </a:spcBef>
        <a:spcAft>
          <a:spcPct val="0"/>
        </a:spcAft>
        <a:buSzPct val="171000"/>
        <a:buFont typeface="Gill Sans"/>
        <a:buChar char="•"/>
        <a:defRPr sz="2100">
          <a:solidFill>
            <a:schemeClr val="tx1"/>
          </a:solidFill>
          <a:latin typeface="+mn-lt"/>
          <a:ea typeface="+mn-ea"/>
          <a:cs typeface="+mn-cs"/>
          <a:sym typeface="Gill Sans"/>
        </a:defRPr>
      </a:lvl5pPr>
      <a:lvl6pPr marL="1238250" indent="-300038" algn="l" rtl="0" fontAlgn="base">
        <a:spcBef>
          <a:spcPts val="1950"/>
        </a:spcBef>
        <a:spcAft>
          <a:spcPct val="0"/>
        </a:spcAft>
        <a:buSzPct val="171000"/>
        <a:buFont typeface="Gill Sans" charset="0"/>
        <a:buChar char="•"/>
        <a:defRPr sz="2100">
          <a:solidFill>
            <a:schemeClr val="tx1"/>
          </a:solidFill>
          <a:latin typeface="+mn-lt"/>
          <a:ea typeface="+mn-ea"/>
          <a:cs typeface="+mn-cs"/>
          <a:sym typeface="Gill Sans" charset="0"/>
        </a:defRPr>
      </a:lvl6pPr>
      <a:lvl7pPr marL="1409700" indent="-300038" algn="l" rtl="0" fontAlgn="base">
        <a:spcBef>
          <a:spcPts val="1950"/>
        </a:spcBef>
        <a:spcAft>
          <a:spcPct val="0"/>
        </a:spcAft>
        <a:buSzPct val="171000"/>
        <a:buFont typeface="Gill Sans" charset="0"/>
        <a:buChar char="•"/>
        <a:defRPr sz="2100">
          <a:solidFill>
            <a:schemeClr val="tx1"/>
          </a:solidFill>
          <a:latin typeface="+mn-lt"/>
          <a:ea typeface="+mn-ea"/>
          <a:cs typeface="+mn-cs"/>
          <a:sym typeface="Gill Sans" charset="0"/>
        </a:defRPr>
      </a:lvl7pPr>
      <a:lvl8pPr marL="1581150" indent="-300038" algn="l" rtl="0" fontAlgn="base">
        <a:spcBef>
          <a:spcPts val="1950"/>
        </a:spcBef>
        <a:spcAft>
          <a:spcPct val="0"/>
        </a:spcAft>
        <a:buSzPct val="171000"/>
        <a:buFont typeface="Gill Sans" charset="0"/>
        <a:buChar char="•"/>
        <a:defRPr sz="2100">
          <a:solidFill>
            <a:schemeClr val="tx1"/>
          </a:solidFill>
          <a:latin typeface="+mn-lt"/>
          <a:ea typeface="+mn-ea"/>
          <a:cs typeface="+mn-cs"/>
          <a:sym typeface="Gill Sans" charset="0"/>
        </a:defRPr>
      </a:lvl8pPr>
      <a:lvl9pPr marL="1752600" indent="-300038" algn="l" rtl="0" fontAlgn="base">
        <a:spcBef>
          <a:spcPts val="1950"/>
        </a:spcBef>
        <a:spcAft>
          <a:spcPct val="0"/>
        </a:spcAft>
        <a:buSzPct val="171000"/>
        <a:buFont typeface="Gill Sans" charset="0"/>
        <a:buChar char="•"/>
        <a:defRPr sz="2100">
          <a:solidFill>
            <a:schemeClr val="tx1"/>
          </a:solidFill>
          <a:latin typeface="+mn-lt"/>
          <a:ea typeface="+mn-ea"/>
          <a:cs typeface="+mn-cs"/>
          <a:sym typeface="Gill Sans" charset="0"/>
        </a:defRPr>
      </a:lvl9pPr>
    </p:bodyStyle>
    <p:otherStyle>
      <a:defPPr>
        <a:defRPr lang="en-US"/>
      </a:defPPr>
      <a:lvl1pPr marL="0" algn="l" defTabSz="342900" rtl="0" eaLnBrk="1" latinLnBrk="0" hangingPunct="1">
        <a:defRPr sz="700" kern="1200">
          <a:solidFill>
            <a:schemeClr val="tx1"/>
          </a:solidFill>
          <a:latin typeface="+mn-lt"/>
          <a:ea typeface="+mn-ea"/>
          <a:cs typeface="+mn-cs"/>
        </a:defRPr>
      </a:lvl1pPr>
      <a:lvl2pPr marL="171450" algn="l" defTabSz="342900" rtl="0" eaLnBrk="1" latinLnBrk="0" hangingPunct="1">
        <a:defRPr sz="700" kern="1200">
          <a:solidFill>
            <a:schemeClr val="tx1"/>
          </a:solidFill>
          <a:latin typeface="+mn-lt"/>
          <a:ea typeface="+mn-ea"/>
          <a:cs typeface="+mn-cs"/>
        </a:defRPr>
      </a:lvl2pPr>
      <a:lvl3pPr marL="342900" algn="l" defTabSz="342900" rtl="0" eaLnBrk="1" latinLnBrk="0" hangingPunct="1">
        <a:defRPr sz="700" kern="1200">
          <a:solidFill>
            <a:schemeClr val="tx1"/>
          </a:solidFill>
          <a:latin typeface="+mn-lt"/>
          <a:ea typeface="+mn-ea"/>
          <a:cs typeface="+mn-cs"/>
        </a:defRPr>
      </a:lvl3pPr>
      <a:lvl4pPr marL="514350" algn="l" defTabSz="342900" rtl="0" eaLnBrk="1" latinLnBrk="0" hangingPunct="1">
        <a:defRPr sz="700" kern="1200">
          <a:solidFill>
            <a:schemeClr val="tx1"/>
          </a:solidFill>
          <a:latin typeface="+mn-lt"/>
          <a:ea typeface="+mn-ea"/>
          <a:cs typeface="+mn-cs"/>
        </a:defRPr>
      </a:lvl4pPr>
      <a:lvl5pPr marL="685800" algn="l" defTabSz="342900" rtl="0" eaLnBrk="1" latinLnBrk="0" hangingPunct="1">
        <a:defRPr sz="700" kern="1200">
          <a:solidFill>
            <a:schemeClr val="tx1"/>
          </a:solidFill>
          <a:latin typeface="+mn-lt"/>
          <a:ea typeface="+mn-ea"/>
          <a:cs typeface="+mn-cs"/>
        </a:defRPr>
      </a:lvl5pPr>
      <a:lvl6pPr marL="857250" algn="l" defTabSz="342900" rtl="0" eaLnBrk="1" latinLnBrk="0" hangingPunct="1">
        <a:defRPr sz="700" kern="1200">
          <a:solidFill>
            <a:schemeClr val="tx1"/>
          </a:solidFill>
          <a:latin typeface="+mn-lt"/>
          <a:ea typeface="+mn-ea"/>
          <a:cs typeface="+mn-cs"/>
        </a:defRPr>
      </a:lvl6pPr>
      <a:lvl7pPr marL="1028700" algn="l" defTabSz="342900" rtl="0" eaLnBrk="1" latinLnBrk="0" hangingPunct="1">
        <a:defRPr sz="700" kern="1200">
          <a:solidFill>
            <a:schemeClr val="tx1"/>
          </a:solidFill>
          <a:latin typeface="+mn-lt"/>
          <a:ea typeface="+mn-ea"/>
          <a:cs typeface="+mn-cs"/>
        </a:defRPr>
      </a:lvl7pPr>
      <a:lvl8pPr marL="1200150" algn="l" defTabSz="342900" rtl="0" eaLnBrk="1" latinLnBrk="0" hangingPunct="1">
        <a:defRPr sz="700" kern="1200">
          <a:solidFill>
            <a:schemeClr val="tx1"/>
          </a:solidFill>
          <a:latin typeface="+mn-lt"/>
          <a:ea typeface="+mn-ea"/>
          <a:cs typeface="+mn-cs"/>
        </a:defRPr>
      </a:lvl8pPr>
      <a:lvl9pPr marL="1371600" algn="l" defTabSz="342900" rtl="0" eaLnBrk="1" latinLnBrk="0" hangingPunct="1">
        <a:defRPr sz="7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txStyles>
    <p:titleStyle>
      <a:lvl1pPr algn="ctr" rtl="0" eaLnBrk="0" fontAlgn="base" hangingPunct="0">
        <a:spcBef>
          <a:spcPct val="0"/>
        </a:spcBef>
        <a:spcAft>
          <a:spcPct val="0"/>
        </a:spcAft>
        <a:defRPr sz="4400">
          <a:solidFill>
            <a:schemeClr val="tx1"/>
          </a:solidFill>
          <a:latin typeface="+mj-lt"/>
          <a:ea typeface="+mj-ea"/>
          <a:cs typeface="+mj-cs"/>
          <a:sym typeface="Gill Sans"/>
        </a:defRPr>
      </a:lvl1pPr>
      <a:lvl2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a:defRPr>
      </a:lvl2pPr>
      <a:lvl3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a:defRPr>
      </a:lvl3pPr>
      <a:lvl4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a:defRPr>
      </a:lvl4pPr>
      <a:lvl5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a:defRPr>
      </a:lvl5pPr>
      <a:lvl6pPr marL="171450" algn="ctr" rtl="0" fontAlgn="base">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6pPr>
      <a:lvl7pPr marL="342900" algn="ctr" rtl="0" fontAlgn="base">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7pPr>
      <a:lvl8pPr marL="514350" algn="ctr" rtl="0" fontAlgn="base">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8pPr>
      <a:lvl9pPr marL="685800" algn="ctr" rtl="0" fontAlgn="base">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9pPr>
    </p:titleStyle>
    <p:bodyStyle>
      <a:lvl1pPr marL="128588" indent="-128588" algn="ctr" rtl="0" eaLnBrk="0" fontAlgn="base" hangingPunct="0">
        <a:spcBef>
          <a:spcPct val="0"/>
        </a:spcBef>
        <a:spcAft>
          <a:spcPct val="0"/>
        </a:spcAft>
        <a:defRPr>
          <a:solidFill>
            <a:schemeClr val="tx1"/>
          </a:solidFill>
          <a:latin typeface="+mn-lt"/>
          <a:ea typeface="+mn-ea"/>
          <a:cs typeface="+mn-cs"/>
          <a:sym typeface="Gill Sans"/>
        </a:defRPr>
      </a:lvl1pPr>
      <a:lvl2pPr marL="277813" indent="-106363" algn="ctr" rtl="0" eaLnBrk="0" fontAlgn="base" hangingPunct="0">
        <a:spcBef>
          <a:spcPct val="0"/>
        </a:spcBef>
        <a:spcAft>
          <a:spcPct val="0"/>
        </a:spcAft>
        <a:defRPr>
          <a:solidFill>
            <a:schemeClr val="tx1"/>
          </a:solidFill>
          <a:latin typeface="+mn-lt"/>
          <a:ea typeface="+mn-ea"/>
          <a:cs typeface="+mn-cs"/>
          <a:sym typeface="Gill Sans"/>
        </a:defRPr>
      </a:lvl2pPr>
      <a:lvl3pPr marL="428625" indent="-85725" algn="ctr" rtl="0" eaLnBrk="0" fontAlgn="base" hangingPunct="0">
        <a:spcBef>
          <a:spcPct val="0"/>
        </a:spcBef>
        <a:spcAft>
          <a:spcPct val="0"/>
        </a:spcAft>
        <a:defRPr>
          <a:solidFill>
            <a:schemeClr val="tx1"/>
          </a:solidFill>
          <a:latin typeface="+mn-lt"/>
          <a:ea typeface="+mn-ea"/>
          <a:cs typeface="+mn-cs"/>
          <a:sym typeface="Gill Sans"/>
        </a:defRPr>
      </a:lvl3pPr>
      <a:lvl4pPr marL="600075" indent="-85725" algn="ctr" rtl="0" eaLnBrk="0" fontAlgn="base" hangingPunct="0">
        <a:spcBef>
          <a:spcPct val="0"/>
        </a:spcBef>
        <a:spcAft>
          <a:spcPct val="0"/>
        </a:spcAft>
        <a:defRPr>
          <a:solidFill>
            <a:schemeClr val="tx1"/>
          </a:solidFill>
          <a:latin typeface="+mn-lt"/>
          <a:ea typeface="+mn-ea"/>
          <a:cs typeface="+mn-cs"/>
          <a:sym typeface="Gill Sans"/>
        </a:defRPr>
      </a:lvl4pPr>
      <a:lvl5pPr marL="771525" indent="-85725" algn="ctr" rtl="0" eaLnBrk="0" fontAlgn="base" hangingPunct="0">
        <a:spcBef>
          <a:spcPct val="0"/>
        </a:spcBef>
        <a:spcAft>
          <a:spcPct val="0"/>
        </a:spcAft>
        <a:defRPr>
          <a:solidFill>
            <a:schemeClr val="tx1"/>
          </a:solidFill>
          <a:latin typeface="+mn-lt"/>
          <a:ea typeface="+mn-ea"/>
          <a:cs typeface="+mn-cs"/>
          <a:sym typeface="Gill Sans"/>
        </a:defRPr>
      </a:lvl5pPr>
      <a:lvl6pPr marL="171450" algn="ctr" rtl="0" fontAlgn="base">
        <a:spcBef>
          <a:spcPct val="0"/>
        </a:spcBef>
        <a:spcAft>
          <a:spcPct val="0"/>
        </a:spcAft>
        <a:defRPr sz="1800">
          <a:solidFill>
            <a:schemeClr val="tx1"/>
          </a:solidFill>
          <a:latin typeface="+mn-lt"/>
          <a:ea typeface="+mn-ea"/>
          <a:cs typeface="+mn-cs"/>
          <a:sym typeface="Gill Sans" charset="0"/>
        </a:defRPr>
      </a:lvl6pPr>
      <a:lvl7pPr marL="342900" algn="ctr" rtl="0" fontAlgn="base">
        <a:spcBef>
          <a:spcPct val="0"/>
        </a:spcBef>
        <a:spcAft>
          <a:spcPct val="0"/>
        </a:spcAft>
        <a:defRPr sz="1800">
          <a:solidFill>
            <a:schemeClr val="tx1"/>
          </a:solidFill>
          <a:latin typeface="+mn-lt"/>
          <a:ea typeface="+mn-ea"/>
          <a:cs typeface="+mn-cs"/>
          <a:sym typeface="Gill Sans" charset="0"/>
        </a:defRPr>
      </a:lvl7pPr>
      <a:lvl8pPr marL="514350" algn="ctr" rtl="0" fontAlgn="base">
        <a:spcBef>
          <a:spcPct val="0"/>
        </a:spcBef>
        <a:spcAft>
          <a:spcPct val="0"/>
        </a:spcAft>
        <a:defRPr sz="1800">
          <a:solidFill>
            <a:schemeClr val="tx1"/>
          </a:solidFill>
          <a:latin typeface="+mn-lt"/>
          <a:ea typeface="+mn-ea"/>
          <a:cs typeface="+mn-cs"/>
          <a:sym typeface="Gill Sans" charset="0"/>
        </a:defRPr>
      </a:lvl8pPr>
      <a:lvl9pPr marL="685800" algn="ctr" rtl="0" fontAlgn="base">
        <a:spcBef>
          <a:spcPct val="0"/>
        </a:spcBef>
        <a:spcAft>
          <a:spcPct val="0"/>
        </a:spcAft>
        <a:defRPr sz="1800">
          <a:solidFill>
            <a:schemeClr val="tx1"/>
          </a:solidFill>
          <a:latin typeface="+mn-lt"/>
          <a:ea typeface="+mn-ea"/>
          <a:cs typeface="+mn-cs"/>
          <a:sym typeface="Gill Sans" charset="0"/>
        </a:defRPr>
      </a:lvl9pPr>
    </p:bodyStyle>
    <p:otherStyle>
      <a:defPPr>
        <a:defRPr lang="en-US"/>
      </a:defPPr>
      <a:lvl1pPr marL="0" algn="l" defTabSz="342900" rtl="0" eaLnBrk="1" latinLnBrk="0" hangingPunct="1">
        <a:defRPr sz="700" kern="1200">
          <a:solidFill>
            <a:schemeClr val="tx1"/>
          </a:solidFill>
          <a:latin typeface="+mn-lt"/>
          <a:ea typeface="+mn-ea"/>
          <a:cs typeface="+mn-cs"/>
        </a:defRPr>
      </a:lvl1pPr>
      <a:lvl2pPr marL="171450" algn="l" defTabSz="342900" rtl="0" eaLnBrk="1" latinLnBrk="0" hangingPunct="1">
        <a:defRPr sz="700" kern="1200">
          <a:solidFill>
            <a:schemeClr val="tx1"/>
          </a:solidFill>
          <a:latin typeface="+mn-lt"/>
          <a:ea typeface="+mn-ea"/>
          <a:cs typeface="+mn-cs"/>
        </a:defRPr>
      </a:lvl2pPr>
      <a:lvl3pPr marL="342900" algn="l" defTabSz="342900" rtl="0" eaLnBrk="1" latinLnBrk="0" hangingPunct="1">
        <a:defRPr sz="700" kern="1200">
          <a:solidFill>
            <a:schemeClr val="tx1"/>
          </a:solidFill>
          <a:latin typeface="+mn-lt"/>
          <a:ea typeface="+mn-ea"/>
          <a:cs typeface="+mn-cs"/>
        </a:defRPr>
      </a:lvl3pPr>
      <a:lvl4pPr marL="514350" algn="l" defTabSz="342900" rtl="0" eaLnBrk="1" latinLnBrk="0" hangingPunct="1">
        <a:defRPr sz="700" kern="1200">
          <a:solidFill>
            <a:schemeClr val="tx1"/>
          </a:solidFill>
          <a:latin typeface="+mn-lt"/>
          <a:ea typeface="+mn-ea"/>
          <a:cs typeface="+mn-cs"/>
        </a:defRPr>
      </a:lvl4pPr>
      <a:lvl5pPr marL="685800" algn="l" defTabSz="342900" rtl="0" eaLnBrk="1" latinLnBrk="0" hangingPunct="1">
        <a:defRPr sz="700" kern="1200">
          <a:solidFill>
            <a:schemeClr val="tx1"/>
          </a:solidFill>
          <a:latin typeface="+mn-lt"/>
          <a:ea typeface="+mn-ea"/>
          <a:cs typeface="+mn-cs"/>
        </a:defRPr>
      </a:lvl5pPr>
      <a:lvl6pPr marL="857250" algn="l" defTabSz="342900" rtl="0" eaLnBrk="1" latinLnBrk="0" hangingPunct="1">
        <a:defRPr sz="700" kern="1200">
          <a:solidFill>
            <a:schemeClr val="tx1"/>
          </a:solidFill>
          <a:latin typeface="+mn-lt"/>
          <a:ea typeface="+mn-ea"/>
          <a:cs typeface="+mn-cs"/>
        </a:defRPr>
      </a:lvl6pPr>
      <a:lvl7pPr marL="1028700" algn="l" defTabSz="342900" rtl="0" eaLnBrk="1" latinLnBrk="0" hangingPunct="1">
        <a:defRPr sz="700" kern="1200">
          <a:solidFill>
            <a:schemeClr val="tx1"/>
          </a:solidFill>
          <a:latin typeface="+mn-lt"/>
          <a:ea typeface="+mn-ea"/>
          <a:cs typeface="+mn-cs"/>
        </a:defRPr>
      </a:lvl7pPr>
      <a:lvl8pPr marL="1200150" algn="l" defTabSz="342900" rtl="0" eaLnBrk="1" latinLnBrk="0" hangingPunct="1">
        <a:defRPr sz="700" kern="1200">
          <a:solidFill>
            <a:schemeClr val="tx1"/>
          </a:solidFill>
          <a:latin typeface="+mn-lt"/>
          <a:ea typeface="+mn-ea"/>
          <a:cs typeface="+mn-cs"/>
        </a:defRPr>
      </a:lvl8pPr>
      <a:lvl9pPr marL="1371600" algn="l" defTabSz="342900" rtl="0" eaLnBrk="1" latinLnBrk="0" hangingPunct="1">
        <a:defRPr sz="7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2050" name="Rectangle 1"/>
          <p:cNvSpPr>
            <a:spLocks noGrp="1" noChangeArrowheads="1"/>
          </p:cNvSpPr>
          <p:nvPr>
            <p:ph type="title"/>
          </p:nvPr>
        </p:nvSpPr>
        <p:spPr bwMode="auto">
          <a:xfrm>
            <a:off x="652463" y="2089150"/>
            <a:ext cx="7839075" cy="2679700"/>
          </a:xfrm>
          <a:prstGeom prst="rect">
            <a:avLst/>
          </a:prstGeom>
          <a:noFill/>
          <a:ln w="12700">
            <a:noFill/>
            <a:miter lim="800000"/>
            <a:headEnd/>
            <a:tailEnd/>
          </a:ln>
          <a:effectLst/>
        </p:spPr>
        <p:txBody>
          <a:bodyPr vert="horz" wrap="square" lIns="19050" tIns="19050" rIns="19050" bIns="19050" numCol="1" anchor="ctr" anchorCtr="0" compatLnSpc="1">
            <a:prstTxWarp prst="textNoShape">
              <a:avLst/>
            </a:prstTxWarp>
          </a:bodyPr>
          <a:lstStyle/>
          <a:p>
            <a:pPr lvl="0"/>
            <a:r>
              <a:rPr lang="en-US" altLang="en-US" smtClean="0">
                <a:sym typeface="Gill Sans"/>
              </a:rPr>
              <a:t>Click to edit Master title style</a:t>
            </a:r>
          </a:p>
        </p:txBody>
      </p:sp>
    </p:spTree>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transition/>
  <p:txStyles>
    <p:titleStyle>
      <a:lvl1pPr algn="ctr" rtl="0" eaLnBrk="0" fontAlgn="base" hangingPunct="0">
        <a:spcBef>
          <a:spcPct val="0"/>
        </a:spcBef>
        <a:spcAft>
          <a:spcPct val="0"/>
        </a:spcAft>
        <a:defRPr sz="4400">
          <a:solidFill>
            <a:schemeClr val="tx1"/>
          </a:solidFill>
          <a:latin typeface="+mj-lt"/>
          <a:ea typeface="+mj-ea"/>
          <a:cs typeface="+mj-cs"/>
          <a:sym typeface="Gill Sans"/>
        </a:defRPr>
      </a:lvl1pPr>
      <a:lvl2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a:defRPr>
      </a:lvl2pPr>
      <a:lvl3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a:defRPr>
      </a:lvl3pPr>
      <a:lvl4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a:defRPr>
      </a:lvl4pPr>
      <a:lvl5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a:defRPr>
      </a:lvl5pPr>
      <a:lvl6pPr marL="171450" algn="ctr" rtl="0" fontAlgn="base">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6pPr>
      <a:lvl7pPr marL="342900" algn="ctr" rtl="0" fontAlgn="base">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7pPr>
      <a:lvl8pPr marL="514350" algn="ctr" rtl="0" fontAlgn="base">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8pPr>
      <a:lvl9pPr marL="685800" algn="ctr" rtl="0" fontAlgn="base">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9pPr>
    </p:titleStyle>
    <p:bodyStyle>
      <a:lvl1pPr marL="128588" indent="-128588" algn="ctr" rtl="0" eaLnBrk="0" fontAlgn="base" hangingPunct="0">
        <a:spcBef>
          <a:spcPct val="0"/>
        </a:spcBef>
        <a:spcAft>
          <a:spcPct val="0"/>
        </a:spcAft>
        <a:defRPr>
          <a:solidFill>
            <a:schemeClr val="tx1"/>
          </a:solidFill>
          <a:latin typeface="+mn-lt"/>
          <a:ea typeface="+mn-ea"/>
          <a:cs typeface="+mn-cs"/>
          <a:sym typeface="Gill Sans"/>
        </a:defRPr>
      </a:lvl1pPr>
      <a:lvl2pPr marL="277813" indent="-106363" algn="ctr" rtl="0" eaLnBrk="0" fontAlgn="base" hangingPunct="0">
        <a:spcBef>
          <a:spcPct val="0"/>
        </a:spcBef>
        <a:spcAft>
          <a:spcPct val="0"/>
        </a:spcAft>
        <a:defRPr>
          <a:solidFill>
            <a:schemeClr val="tx1"/>
          </a:solidFill>
          <a:latin typeface="+mn-lt"/>
          <a:ea typeface="+mn-ea"/>
          <a:cs typeface="+mn-cs"/>
          <a:sym typeface="Gill Sans"/>
        </a:defRPr>
      </a:lvl2pPr>
      <a:lvl3pPr marL="428625" indent="-85725" algn="ctr" rtl="0" eaLnBrk="0" fontAlgn="base" hangingPunct="0">
        <a:spcBef>
          <a:spcPct val="0"/>
        </a:spcBef>
        <a:spcAft>
          <a:spcPct val="0"/>
        </a:spcAft>
        <a:defRPr>
          <a:solidFill>
            <a:schemeClr val="tx1"/>
          </a:solidFill>
          <a:latin typeface="+mn-lt"/>
          <a:ea typeface="+mn-ea"/>
          <a:cs typeface="+mn-cs"/>
          <a:sym typeface="Gill Sans"/>
        </a:defRPr>
      </a:lvl3pPr>
      <a:lvl4pPr marL="600075" indent="-85725" algn="ctr" rtl="0" eaLnBrk="0" fontAlgn="base" hangingPunct="0">
        <a:spcBef>
          <a:spcPct val="0"/>
        </a:spcBef>
        <a:spcAft>
          <a:spcPct val="0"/>
        </a:spcAft>
        <a:defRPr>
          <a:solidFill>
            <a:schemeClr val="tx1"/>
          </a:solidFill>
          <a:latin typeface="+mn-lt"/>
          <a:ea typeface="+mn-ea"/>
          <a:cs typeface="+mn-cs"/>
          <a:sym typeface="Gill Sans"/>
        </a:defRPr>
      </a:lvl4pPr>
      <a:lvl5pPr marL="771525" indent="-85725" algn="ctr" rtl="0" eaLnBrk="0" fontAlgn="base" hangingPunct="0">
        <a:spcBef>
          <a:spcPct val="0"/>
        </a:spcBef>
        <a:spcAft>
          <a:spcPct val="0"/>
        </a:spcAft>
        <a:defRPr>
          <a:solidFill>
            <a:schemeClr val="tx1"/>
          </a:solidFill>
          <a:latin typeface="+mn-lt"/>
          <a:ea typeface="+mn-ea"/>
          <a:cs typeface="+mn-cs"/>
          <a:sym typeface="Gill Sans"/>
        </a:defRPr>
      </a:lvl5pPr>
      <a:lvl6pPr marL="171450" algn="ctr" rtl="0" fontAlgn="base">
        <a:spcBef>
          <a:spcPct val="0"/>
        </a:spcBef>
        <a:spcAft>
          <a:spcPct val="0"/>
        </a:spcAft>
        <a:defRPr sz="1800">
          <a:solidFill>
            <a:schemeClr val="tx1"/>
          </a:solidFill>
          <a:latin typeface="+mn-lt"/>
          <a:ea typeface="+mn-ea"/>
          <a:cs typeface="+mn-cs"/>
          <a:sym typeface="Gill Sans" charset="0"/>
        </a:defRPr>
      </a:lvl6pPr>
      <a:lvl7pPr marL="342900" algn="ctr" rtl="0" fontAlgn="base">
        <a:spcBef>
          <a:spcPct val="0"/>
        </a:spcBef>
        <a:spcAft>
          <a:spcPct val="0"/>
        </a:spcAft>
        <a:defRPr sz="1800">
          <a:solidFill>
            <a:schemeClr val="tx1"/>
          </a:solidFill>
          <a:latin typeface="+mn-lt"/>
          <a:ea typeface="+mn-ea"/>
          <a:cs typeface="+mn-cs"/>
          <a:sym typeface="Gill Sans" charset="0"/>
        </a:defRPr>
      </a:lvl7pPr>
      <a:lvl8pPr marL="514350" algn="ctr" rtl="0" fontAlgn="base">
        <a:spcBef>
          <a:spcPct val="0"/>
        </a:spcBef>
        <a:spcAft>
          <a:spcPct val="0"/>
        </a:spcAft>
        <a:defRPr sz="1800">
          <a:solidFill>
            <a:schemeClr val="tx1"/>
          </a:solidFill>
          <a:latin typeface="+mn-lt"/>
          <a:ea typeface="+mn-ea"/>
          <a:cs typeface="+mn-cs"/>
          <a:sym typeface="Gill Sans" charset="0"/>
        </a:defRPr>
      </a:lvl8pPr>
      <a:lvl9pPr marL="685800" algn="ctr" rtl="0" fontAlgn="base">
        <a:spcBef>
          <a:spcPct val="0"/>
        </a:spcBef>
        <a:spcAft>
          <a:spcPct val="0"/>
        </a:spcAft>
        <a:defRPr sz="1800">
          <a:solidFill>
            <a:schemeClr val="tx1"/>
          </a:solidFill>
          <a:latin typeface="+mn-lt"/>
          <a:ea typeface="+mn-ea"/>
          <a:cs typeface="+mn-cs"/>
          <a:sym typeface="Gill Sans" charset="0"/>
        </a:defRPr>
      </a:lvl9pPr>
    </p:bodyStyle>
    <p:otherStyle>
      <a:defPPr>
        <a:defRPr lang="en-US"/>
      </a:defPPr>
      <a:lvl1pPr marL="0" algn="l" defTabSz="342900" rtl="0" eaLnBrk="1" latinLnBrk="0" hangingPunct="1">
        <a:defRPr sz="700" kern="1200">
          <a:solidFill>
            <a:schemeClr val="tx1"/>
          </a:solidFill>
          <a:latin typeface="+mn-lt"/>
          <a:ea typeface="+mn-ea"/>
          <a:cs typeface="+mn-cs"/>
        </a:defRPr>
      </a:lvl1pPr>
      <a:lvl2pPr marL="171450" algn="l" defTabSz="342900" rtl="0" eaLnBrk="1" latinLnBrk="0" hangingPunct="1">
        <a:defRPr sz="700" kern="1200">
          <a:solidFill>
            <a:schemeClr val="tx1"/>
          </a:solidFill>
          <a:latin typeface="+mn-lt"/>
          <a:ea typeface="+mn-ea"/>
          <a:cs typeface="+mn-cs"/>
        </a:defRPr>
      </a:lvl2pPr>
      <a:lvl3pPr marL="342900" algn="l" defTabSz="342900" rtl="0" eaLnBrk="1" latinLnBrk="0" hangingPunct="1">
        <a:defRPr sz="700" kern="1200">
          <a:solidFill>
            <a:schemeClr val="tx1"/>
          </a:solidFill>
          <a:latin typeface="+mn-lt"/>
          <a:ea typeface="+mn-ea"/>
          <a:cs typeface="+mn-cs"/>
        </a:defRPr>
      </a:lvl3pPr>
      <a:lvl4pPr marL="514350" algn="l" defTabSz="342900" rtl="0" eaLnBrk="1" latinLnBrk="0" hangingPunct="1">
        <a:defRPr sz="700" kern="1200">
          <a:solidFill>
            <a:schemeClr val="tx1"/>
          </a:solidFill>
          <a:latin typeface="+mn-lt"/>
          <a:ea typeface="+mn-ea"/>
          <a:cs typeface="+mn-cs"/>
        </a:defRPr>
      </a:lvl4pPr>
      <a:lvl5pPr marL="685800" algn="l" defTabSz="342900" rtl="0" eaLnBrk="1" latinLnBrk="0" hangingPunct="1">
        <a:defRPr sz="700" kern="1200">
          <a:solidFill>
            <a:schemeClr val="tx1"/>
          </a:solidFill>
          <a:latin typeface="+mn-lt"/>
          <a:ea typeface="+mn-ea"/>
          <a:cs typeface="+mn-cs"/>
        </a:defRPr>
      </a:lvl5pPr>
      <a:lvl6pPr marL="857250" algn="l" defTabSz="342900" rtl="0" eaLnBrk="1" latinLnBrk="0" hangingPunct="1">
        <a:defRPr sz="700" kern="1200">
          <a:solidFill>
            <a:schemeClr val="tx1"/>
          </a:solidFill>
          <a:latin typeface="+mn-lt"/>
          <a:ea typeface="+mn-ea"/>
          <a:cs typeface="+mn-cs"/>
        </a:defRPr>
      </a:lvl6pPr>
      <a:lvl7pPr marL="1028700" algn="l" defTabSz="342900" rtl="0" eaLnBrk="1" latinLnBrk="0" hangingPunct="1">
        <a:defRPr sz="700" kern="1200">
          <a:solidFill>
            <a:schemeClr val="tx1"/>
          </a:solidFill>
          <a:latin typeface="+mn-lt"/>
          <a:ea typeface="+mn-ea"/>
          <a:cs typeface="+mn-cs"/>
        </a:defRPr>
      </a:lvl7pPr>
      <a:lvl8pPr marL="1200150" algn="l" defTabSz="342900" rtl="0" eaLnBrk="1" latinLnBrk="0" hangingPunct="1">
        <a:defRPr sz="700" kern="1200">
          <a:solidFill>
            <a:schemeClr val="tx1"/>
          </a:solidFill>
          <a:latin typeface="+mn-lt"/>
          <a:ea typeface="+mn-ea"/>
          <a:cs typeface="+mn-cs"/>
        </a:defRPr>
      </a:lvl8pPr>
      <a:lvl9pPr marL="1371600" algn="l" defTabSz="342900" rtl="0" eaLnBrk="1" latinLnBrk="0" hangingPunct="1">
        <a:defRPr sz="7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3074" name="Rectangle 1"/>
          <p:cNvSpPr>
            <a:spLocks noGrp="1" noChangeArrowheads="1"/>
          </p:cNvSpPr>
          <p:nvPr>
            <p:ph type="body" idx="1"/>
          </p:nvPr>
        </p:nvSpPr>
        <p:spPr bwMode="auto">
          <a:xfrm>
            <a:off x="652463" y="889000"/>
            <a:ext cx="7839075" cy="5073650"/>
          </a:xfrm>
          <a:prstGeom prst="rect">
            <a:avLst/>
          </a:prstGeom>
          <a:noFill/>
          <a:ln w="12700">
            <a:noFill/>
            <a:miter lim="800000"/>
            <a:headEnd/>
            <a:tailEnd/>
          </a:ln>
          <a:effectLst/>
        </p:spPr>
        <p:txBody>
          <a:bodyPr vert="horz" wrap="square" lIns="19050" tIns="19050" rIns="19050" bIns="19050" numCol="1" anchor="ctr" anchorCtr="0" compatLnSpc="1">
            <a:prstTxWarp prst="textNoShape">
              <a:avLst/>
            </a:prstTxWarp>
          </a:bodyPr>
          <a:lstStyle/>
          <a:p>
            <a:pPr lvl="0"/>
            <a:r>
              <a:rPr lang="en-US" altLang="en-US" smtClean="0">
                <a:sym typeface="Gill Sans"/>
              </a:rPr>
              <a:t>Click to edit Master text styles</a:t>
            </a:r>
          </a:p>
          <a:p>
            <a:pPr lvl="1"/>
            <a:r>
              <a:rPr lang="en-US" altLang="en-US" smtClean="0">
                <a:sym typeface="Gill Sans"/>
              </a:rPr>
              <a:t>Second level</a:t>
            </a:r>
          </a:p>
          <a:p>
            <a:pPr lvl="2"/>
            <a:r>
              <a:rPr lang="en-US" altLang="en-US" smtClean="0">
                <a:sym typeface="Gill Sans"/>
              </a:rPr>
              <a:t>Third level</a:t>
            </a:r>
          </a:p>
          <a:p>
            <a:pPr lvl="3"/>
            <a:r>
              <a:rPr lang="en-US" altLang="en-US" smtClean="0">
                <a:sym typeface="Gill Sans"/>
              </a:rPr>
              <a:t>Fourth level</a:t>
            </a:r>
          </a:p>
          <a:p>
            <a:pPr lvl="4"/>
            <a:r>
              <a:rPr lang="en-US" altLang="en-US" smtClean="0">
                <a:sym typeface="Gill Sans"/>
              </a:rPr>
              <a:t>Fifth level</a:t>
            </a:r>
          </a:p>
        </p:txBody>
      </p:sp>
    </p:spTree>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p:transition/>
  <p:txStyles>
    <p:titleStyle>
      <a:lvl1pPr algn="ctr" rtl="0" eaLnBrk="0" fontAlgn="base" hangingPunct="0">
        <a:spcBef>
          <a:spcPct val="0"/>
        </a:spcBef>
        <a:spcAft>
          <a:spcPct val="0"/>
        </a:spcAft>
        <a:defRPr sz="4400">
          <a:solidFill>
            <a:schemeClr val="tx1"/>
          </a:solidFill>
          <a:latin typeface="+mj-lt"/>
          <a:ea typeface="+mj-ea"/>
          <a:cs typeface="+mj-cs"/>
          <a:sym typeface="Gill Sans"/>
        </a:defRPr>
      </a:lvl1pPr>
      <a:lvl2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a:defRPr>
      </a:lvl2pPr>
      <a:lvl3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a:defRPr>
      </a:lvl3pPr>
      <a:lvl4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a:defRPr>
      </a:lvl4pPr>
      <a:lvl5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a:defRPr>
      </a:lvl5pPr>
      <a:lvl6pPr marL="171450" algn="ctr" rtl="0" fontAlgn="base">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6pPr>
      <a:lvl7pPr marL="342900" algn="ctr" rtl="0" fontAlgn="base">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7pPr>
      <a:lvl8pPr marL="514350" algn="ctr" rtl="0" fontAlgn="base">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8pPr>
      <a:lvl9pPr marL="685800" algn="ctr" rtl="0" fontAlgn="base">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9pPr>
    </p:titleStyle>
    <p:bodyStyle>
      <a:lvl1pPr marL="400050" indent="-300038" algn="l" rtl="0" eaLnBrk="0" fontAlgn="base" hangingPunct="0">
        <a:spcBef>
          <a:spcPts val="2738"/>
        </a:spcBef>
        <a:spcAft>
          <a:spcPct val="0"/>
        </a:spcAft>
        <a:buSzPct val="171000"/>
        <a:buFont typeface="Gill Sans"/>
        <a:buChar char="•"/>
        <a:defRPr sz="2100">
          <a:solidFill>
            <a:schemeClr val="tx1"/>
          </a:solidFill>
          <a:latin typeface="+mn-lt"/>
          <a:ea typeface="+mn-ea"/>
          <a:cs typeface="+mn-cs"/>
          <a:sym typeface="Gill Sans"/>
        </a:defRPr>
      </a:lvl1pPr>
      <a:lvl2pPr marL="566738" indent="-300038" algn="l" rtl="0" eaLnBrk="0" fontAlgn="base" hangingPunct="0">
        <a:spcBef>
          <a:spcPts val="2738"/>
        </a:spcBef>
        <a:spcAft>
          <a:spcPct val="0"/>
        </a:spcAft>
        <a:buSzPct val="171000"/>
        <a:buFont typeface="Gill Sans"/>
        <a:buChar char="•"/>
        <a:defRPr sz="2100">
          <a:solidFill>
            <a:schemeClr val="tx1"/>
          </a:solidFill>
          <a:latin typeface="+mn-lt"/>
          <a:ea typeface="+mn-ea"/>
          <a:cs typeface="+mn-cs"/>
          <a:sym typeface="Gill Sans"/>
        </a:defRPr>
      </a:lvl2pPr>
      <a:lvl3pPr marL="733425" indent="-300038" algn="l" rtl="0" eaLnBrk="0" fontAlgn="base" hangingPunct="0">
        <a:spcBef>
          <a:spcPts val="2738"/>
        </a:spcBef>
        <a:spcAft>
          <a:spcPct val="0"/>
        </a:spcAft>
        <a:buSzPct val="171000"/>
        <a:buFont typeface="Gill Sans"/>
        <a:buChar char="•"/>
        <a:defRPr sz="2100">
          <a:solidFill>
            <a:schemeClr val="tx1"/>
          </a:solidFill>
          <a:latin typeface="+mn-lt"/>
          <a:ea typeface="+mn-ea"/>
          <a:cs typeface="+mn-cs"/>
          <a:sym typeface="Gill Sans"/>
        </a:defRPr>
      </a:lvl3pPr>
      <a:lvl4pPr marL="900113" indent="-300038" algn="l" rtl="0" eaLnBrk="0" fontAlgn="base" hangingPunct="0">
        <a:spcBef>
          <a:spcPts val="2738"/>
        </a:spcBef>
        <a:spcAft>
          <a:spcPct val="0"/>
        </a:spcAft>
        <a:buSzPct val="171000"/>
        <a:buFont typeface="Gill Sans"/>
        <a:buChar char="•"/>
        <a:defRPr sz="2100">
          <a:solidFill>
            <a:schemeClr val="tx1"/>
          </a:solidFill>
          <a:latin typeface="+mn-lt"/>
          <a:ea typeface="+mn-ea"/>
          <a:cs typeface="+mn-cs"/>
          <a:sym typeface="Gill Sans"/>
        </a:defRPr>
      </a:lvl4pPr>
      <a:lvl5pPr marL="1066800" indent="-300038" algn="l" rtl="0" eaLnBrk="0" fontAlgn="base" hangingPunct="0">
        <a:spcBef>
          <a:spcPts val="2738"/>
        </a:spcBef>
        <a:spcAft>
          <a:spcPct val="0"/>
        </a:spcAft>
        <a:buSzPct val="171000"/>
        <a:buFont typeface="Gill Sans"/>
        <a:buChar char="•"/>
        <a:defRPr sz="2100">
          <a:solidFill>
            <a:schemeClr val="tx1"/>
          </a:solidFill>
          <a:latin typeface="+mn-lt"/>
          <a:ea typeface="+mn-ea"/>
          <a:cs typeface="+mn-cs"/>
          <a:sym typeface="Gill Sans"/>
        </a:defRPr>
      </a:lvl5pPr>
      <a:lvl6pPr marL="1238250" indent="-300038" algn="l" rtl="0" fontAlgn="base">
        <a:spcBef>
          <a:spcPts val="2738"/>
        </a:spcBef>
        <a:spcAft>
          <a:spcPct val="0"/>
        </a:spcAft>
        <a:buSzPct val="171000"/>
        <a:buFont typeface="Gill Sans" charset="0"/>
        <a:buChar char="•"/>
        <a:defRPr sz="2100">
          <a:solidFill>
            <a:schemeClr val="tx1"/>
          </a:solidFill>
          <a:latin typeface="+mn-lt"/>
          <a:ea typeface="+mn-ea"/>
          <a:cs typeface="+mn-cs"/>
          <a:sym typeface="Gill Sans" charset="0"/>
        </a:defRPr>
      </a:lvl6pPr>
      <a:lvl7pPr marL="1409700" indent="-300038" algn="l" rtl="0" fontAlgn="base">
        <a:spcBef>
          <a:spcPts val="2738"/>
        </a:spcBef>
        <a:spcAft>
          <a:spcPct val="0"/>
        </a:spcAft>
        <a:buSzPct val="171000"/>
        <a:buFont typeface="Gill Sans" charset="0"/>
        <a:buChar char="•"/>
        <a:defRPr sz="2100">
          <a:solidFill>
            <a:schemeClr val="tx1"/>
          </a:solidFill>
          <a:latin typeface="+mn-lt"/>
          <a:ea typeface="+mn-ea"/>
          <a:cs typeface="+mn-cs"/>
          <a:sym typeface="Gill Sans" charset="0"/>
        </a:defRPr>
      </a:lvl7pPr>
      <a:lvl8pPr marL="1581150" indent="-300038" algn="l" rtl="0" fontAlgn="base">
        <a:spcBef>
          <a:spcPts val="2738"/>
        </a:spcBef>
        <a:spcAft>
          <a:spcPct val="0"/>
        </a:spcAft>
        <a:buSzPct val="171000"/>
        <a:buFont typeface="Gill Sans" charset="0"/>
        <a:buChar char="•"/>
        <a:defRPr sz="2100">
          <a:solidFill>
            <a:schemeClr val="tx1"/>
          </a:solidFill>
          <a:latin typeface="+mn-lt"/>
          <a:ea typeface="+mn-ea"/>
          <a:cs typeface="+mn-cs"/>
          <a:sym typeface="Gill Sans" charset="0"/>
        </a:defRPr>
      </a:lvl8pPr>
      <a:lvl9pPr marL="1752600" indent="-300038" algn="l" rtl="0" fontAlgn="base">
        <a:spcBef>
          <a:spcPts val="2738"/>
        </a:spcBef>
        <a:spcAft>
          <a:spcPct val="0"/>
        </a:spcAft>
        <a:buSzPct val="171000"/>
        <a:buFont typeface="Gill Sans" charset="0"/>
        <a:buChar char="•"/>
        <a:defRPr sz="2100">
          <a:solidFill>
            <a:schemeClr val="tx1"/>
          </a:solidFill>
          <a:latin typeface="+mn-lt"/>
          <a:ea typeface="+mn-ea"/>
          <a:cs typeface="+mn-cs"/>
          <a:sym typeface="Gill Sans" charset="0"/>
        </a:defRPr>
      </a:lvl9pPr>
    </p:bodyStyle>
    <p:otherStyle>
      <a:defPPr>
        <a:defRPr lang="en-US"/>
      </a:defPPr>
      <a:lvl1pPr marL="0" algn="l" defTabSz="342900" rtl="0" eaLnBrk="1" latinLnBrk="0" hangingPunct="1">
        <a:defRPr sz="700" kern="1200">
          <a:solidFill>
            <a:schemeClr val="tx1"/>
          </a:solidFill>
          <a:latin typeface="+mn-lt"/>
          <a:ea typeface="+mn-ea"/>
          <a:cs typeface="+mn-cs"/>
        </a:defRPr>
      </a:lvl1pPr>
      <a:lvl2pPr marL="171450" algn="l" defTabSz="342900" rtl="0" eaLnBrk="1" latinLnBrk="0" hangingPunct="1">
        <a:defRPr sz="700" kern="1200">
          <a:solidFill>
            <a:schemeClr val="tx1"/>
          </a:solidFill>
          <a:latin typeface="+mn-lt"/>
          <a:ea typeface="+mn-ea"/>
          <a:cs typeface="+mn-cs"/>
        </a:defRPr>
      </a:lvl2pPr>
      <a:lvl3pPr marL="342900" algn="l" defTabSz="342900" rtl="0" eaLnBrk="1" latinLnBrk="0" hangingPunct="1">
        <a:defRPr sz="700" kern="1200">
          <a:solidFill>
            <a:schemeClr val="tx1"/>
          </a:solidFill>
          <a:latin typeface="+mn-lt"/>
          <a:ea typeface="+mn-ea"/>
          <a:cs typeface="+mn-cs"/>
        </a:defRPr>
      </a:lvl3pPr>
      <a:lvl4pPr marL="514350" algn="l" defTabSz="342900" rtl="0" eaLnBrk="1" latinLnBrk="0" hangingPunct="1">
        <a:defRPr sz="700" kern="1200">
          <a:solidFill>
            <a:schemeClr val="tx1"/>
          </a:solidFill>
          <a:latin typeface="+mn-lt"/>
          <a:ea typeface="+mn-ea"/>
          <a:cs typeface="+mn-cs"/>
        </a:defRPr>
      </a:lvl4pPr>
      <a:lvl5pPr marL="685800" algn="l" defTabSz="342900" rtl="0" eaLnBrk="1" latinLnBrk="0" hangingPunct="1">
        <a:defRPr sz="700" kern="1200">
          <a:solidFill>
            <a:schemeClr val="tx1"/>
          </a:solidFill>
          <a:latin typeface="+mn-lt"/>
          <a:ea typeface="+mn-ea"/>
          <a:cs typeface="+mn-cs"/>
        </a:defRPr>
      </a:lvl5pPr>
      <a:lvl6pPr marL="857250" algn="l" defTabSz="342900" rtl="0" eaLnBrk="1" latinLnBrk="0" hangingPunct="1">
        <a:defRPr sz="700" kern="1200">
          <a:solidFill>
            <a:schemeClr val="tx1"/>
          </a:solidFill>
          <a:latin typeface="+mn-lt"/>
          <a:ea typeface="+mn-ea"/>
          <a:cs typeface="+mn-cs"/>
        </a:defRPr>
      </a:lvl6pPr>
      <a:lvl7pPr marL="1028700" algn="l" defTabSz="342900" rtl="0" eaLnBrk="1" latinLnBrk="0" hangingPunct="1">
        <a:defRPr sz="700" kern="1200">
          <a:solidFill>
            <a:schemeClr val="tx1"/>
          </a:solidFill>
          <a:latin typeface="+mn-lt"/>
          <a:ea typeface="+mn-ea"/>
          <a:cs typeface="+mn-cs"/>
        </a:defRPr>
      </a:lvl7pPr>
      <a:lvl8pPr marL="1200150" algn="l" defTabSz="342900" rtl="0" eaLnBrk="1" latinLnBrk="0" hangingPunct="1">
        <a:defRPr sz="700" kern="1200">
          <a:solidFill>
            <a:schemeClr val="tx1"/>
          </a:solidFill>
          <a:latin typeface="+mn-lt"/>
          <a:ea typeface="+mn-ea"/>
          <a:cs typeface="+mn-cs"/>
        </a:defRPr>
      </a:lvl8pPr>
      <a:lvl9pPr marL="1371600" algn="l" defTabSz="342900" rtl="0" eaLnBrk="1" latinLnBrk="0" hangingPunct="1">
        <a:defRPr sz="7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4098" name="Rectangle 1"/>
          <p:cNvSpPr>
            <a:spLocks noGrp="1" noChangeArrowheads="1"/>
          </p:cNvSpPr>
          <p:nvPr>
            <p:ph type="title"/>
          </p:nvPr>
        </p:nvSpPr>
        <p:spPr bwMode="auto">
          <a:xfrm>
            <a:off x="652463" y="5181600"/>
            <a:ext cx="7839075" cy="1193800"/>
          </a:xfrm>
          <a:prstGeom prst="rect">
            <a:avLst/>
          </a:prstGeom>
          <a:noFill/>
          <a:ln w="12700">
            <a:noFill/>
            <a:miter lim="800000"/>
            <a:headEnd/>
            <a:tailEnd/>
          </a:ln>
          <a:effectLst/>
        </p:spPr>
        <p:txBody>
          <a:bodyPr vert="horz" wrap="square" lIns="19050" tIns="19050" rIns="19050" bIns="19050" numCol="1" anchor="ctr" anchorCtr="0" compatLnSpc="1">
            <a:prstTxWarp prst="textNoShape">
              <a:avLst/>
            </a:prstTxWarp>
          </a:bodyPr>
          <a:lstStyle/>
          <a:p>
            <a:pPr lvl="0"/>
            <a:r>
              <a:rPr lang="en-US" altLang="en-US" smtClean="0">
                <a:sym typeface="Gill Sans"/>
              </a:rPr>
              <a:t>Click to edit Master title style</a:t>
            </a:r>
          </a:p>
        </p:txBody>
      </p:sp>
    </p:spTree>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Lst>
  <p:transition/>
  <p:txStyles>
    <p:titleStyle>
      <a:lvl1pPr algn="ctr" rtl="0" eaLnBrk="0" fontAlgn="base" hangingPunct="0">
        <a:spcBef>
          <a:spcPct val="0"/>
        </a:spcBef>
        <a:spcAft>
          <a:spcPct val="0"/>
        </a:spcAft>
        <a:defRPr sz="4400">
          <a:solidFill>
            <a:schemeClr val="tx1"/>
          </a:solidFill>
          <a:latin typeface="+mj-lt"/>
          <a:ea typeface="+mj-ea"/>
          <a:cs typeface="+mj-cs"/>
          <a:sym typeface="Gill Sans"/>
        </a:defRPr>
      </a:lvl1pPr>
      <a:lvl2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a:defRPr>
      </a:lvl2pPr>
      <a:lvl3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a:defRPr>
      </a:lvl3pPr>
      <a:lvl4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a:defRPr>
      </a:lvl4pPr>
      <a:lvl5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a:defRPr>
      </a:lvl5pPr>
      <a:lvl6pPr marL="171450" algn="ctr" rtl="0" fontAlgn="base">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6pPr>
      <a:lvl7pPr marL="342900" algn="ctr" rtl="0" fontAlgn="base">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7pPr>
      <a:lvl8pPr marL="514350" algn="ctr" rtl="0" fontAlgn="base">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8pPr>
      <a:lvl9pPr marL="685800" algn="ctr" rtl="0" fontAlgn="base">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9pPr>
    </p:titleStyle>
    <p:bodyStyle>
      <a:lvl1pPr marL="128588" indent="-128588" algn="ctr" rtl="0" eaLnBrk="0" fontAlgn="base" hangingPunct="0">
        <a:spcBef>
          <a:spcPct val="0"/>
        </a:spcBef>
        <a:spcAft>
          <a:spcPct val="0"/>
        </a:spcAft>
        <a:defRPr>
          <a:solidFill>
            <a:schemeClr val="tx1"/>
          </a:solidFill>
          <a:latin typeface="+mn-lt"/>
          <a:ea typeface="+mn-ea"/>
          <a:cs typeface="+mn-cs"/>
          <a:sym typeface="Gill Sans"/>
        </a:defRPr>
      </a:lvl1pPr>
      <a:lvl2pPr marL="277813" indent="-106363" algn="ctr" rtl="0" eaLnBrk="0" fontAlgn="base" hangingPunct="0">
        <a:spcBef>
          <a:spcPct val="0"/>
        </a:spcBef>
        <a:spcAft>
          <a:spcPct val="0"/>
        </a:spcAft>
        <a:defRPr>
          <a:solidFill>
            <a:schemeClr val="tx1"/>
          </a:solidFill>
          <a:latin typeface="+mn-lt"/>
          <a:ea typeface="+mn-ea"/>
          <a:cs typeface="+mn-cs"/>
          <a:sym typeface="Gill Sans"/>
        </a:defRPr>
      </a:lvl2pPr>
      <a:lvl3pPr marL="428625" indent="-85725" algn="ctr" rtl="0" eaLnBrk="0" fontAlgn="base" hangingPunct="0">
        <a:spcBef>
          <a:spcPct val="0"/>
        </a:spcBef>
        <a:spcAft>
          <a:spcPct val="0"/>
        </a:spcAft>
        <a:defRPr>
          <a:solidFill>
            <a:schemeClr val="tx1"/>
          </a:solidFill>
          <a:latin typeface="+mn-lt"/>
          <a:ea typeface="+mn-ea"/>
          <a:cs typeface="+mn-cs"/>
          <a:sym typeface="Gill Sans"/>
        </a:defRPr>
      </a:lvl3pPr>
      <a:lvl4pPr marL="600075" indent="-85725" algn="ctr" rtl="0" eaLnBrk="0" fontAlgn="base" hangingPunct="0">
        <a:spcBef>
          <a:spcPct val="0"/>
        </a:spcBef>
        <a:spcAft>
          <a:spcPct val="0"/>
        </a:spcAft>
        <a:defRPr>
          <a:solidFill>
            <a:schemeClr val="tx1"/>
          </a:solidFill>
          <a:latin typeface="+mn-lt"/>
          <a:ea typeface="+mn-ea"/>
          <a:cs typeface="+mn-cs"/>
          <a:sym typeface="Gill Sans"/>
        </a:defRPr>
      </a:lvl4pPr>
      <a:lvl5pPr marL="771525" indent="-85725" algn="ctr" rtl="0" eaLnBrk="0" fontAlgn="base" hangingPunct="0">
        <a:spcBef>
          <a:spcPct val="0"/>
        </a:spcBef>
        <a:spcAft>
          <a:spcPct val="0"/>
        </a:spcAft>
        <a:defRPr>
          <a:solidFill>
            <a:schemeClr val="tx1"/>
          </a:solidFill>
          <a:latin typeface="+mn-lt"/>
          <a:ea typeface="+mn-ea"/>
          <a:cs typeface="+mn-cs"/>
          <a:sym typeface="Gill Sans"/>
        </a:defRPr>
      </a:lvl5pPr>
      <a:lvl6pPr marL="171450" algn="ctr" rtl="0" fontAlgn="base">
        <a:spcBef>
          <a:spcPct val="0"/>
        </a:spcBef>
        <a:spcAft>
          <a:spcPct val="0"/>
        </a:spcAft>
        <a:defRPr sz="1800">
          <a:solidFill>
            <a:schemeClr val="tx1"/>
          </a:solidFill>
          <a:latin typeface="+mn-lt"/>
          <a:ea typeface="+mn-ea"/>
          <a:cs typeface="+mn-cs"/>
          <a:sym typeface="Gill Sans" charset="0"/>
        </a:defRPr>
      </a:lvl6pPr>
      <a:lvl7pPr marL="342900" algn="ctr" rtl="0" fontAlgn="base">
        <a:spcBef>
          <a:spcPct val="0"/>
        </a:spcBef>
        <a:spcAft>
          <a:spcPct val="0"/>
        </a:spcAft>
        <a:defRPr sz="1800">
          <a:solidFill>
            <a:schemeClr val="tx1"/>
          </a:solidFill>
          <a:latin typeface="+mn-lt"/>
          <a:ea typeface="+mn-ea"/>
          <a:cs typeface="+mn-cs"/>
          <a:sym typeface="Gill Sans" charset="0"/>
        </a:defRPr>
      </a:lvl7pPr>
      <a:lvl8pPr marL="514350" algn="ctr" rtl="0" fontAlgn="base">
        <a:spcBef>
          <a:spcPct val="0"/>
        </a:spcBef>
        <a:spcAft>
          <a:spcPct val="0"/>
        </a:spcAft>
        <a:defRPr sz="1800">
          <a:solidFill>
            <a:schemeClr val="tx1"/>
          </a:solidFill>
          <a:latin typeface="+mn-lt"/>
          <a:ea typeface="+mn-ea"/>
          <a:cs typeface="+mn-cs"/>
          <a:sym typeface="Gill Sans" charset="0"/>
        </a:defRPr>
      </a:lvl8pPr>
      <a:lvl9pPr marL="685800" algn="ctr" rtl="0" fontAlgn="base">
        <a:spcBef>
          <a:spcPct val="0"/>
        </a:spcBef>
        <a:spcAft>
          <a:spcPct val="0"/>
        </a:spcAft>
        <a:defRPr sz="1800">
          <a:solidFill>
            <a:schemeClr val="tx1"/>
          </a:solidFill>
          <a:latin typeface="+mn-lt"/>
          <a:ea typeface="+mn-ea"/>
          <a:cs typeface="+mn-cs"/>
          <a:sym typeface="Gill Sans" charset="0"/>
        </a:defRPr>
      </a:lvl9pPr>
    </p:bodyStyle>
    <p:otherStyle>
      <a:defPPr>
        <a:defRPr lang="en-US"/>
      </a:defPPr>
      <a:lvl1pPr marL="0" algn="l" defTabSz="342900" rtl="0" eaLnBrk="1" latinLnBrk="0" hangingPunct="1">
        <a:defRPr sz="700" kern="1200">
          <a:solidFill>
            <a:schemeClr val="tx1"/>
          </a:solidFill>
          <a:latin typeface="+mn-lt"/>
          <a:ea typeface="+mn-ea"/>
          <a:cs typeface="+mn-cs"/>
        </a:defRPr>
      </a:lvl1pPr>
      <a:lvl2pPr marL="171450" algn="l" defTabSz="342900" rtl="0" eaLnBrk="1" latinLnBrk="0" hangingPunct="1">
        <a:defRPr sz="700" kern="1200">
          <a:solidFill>
            <a:schemeClr val="tx1"/>
          </a:solidFill>
          <a:latin typeface="+mn-lt"/>
          <a:ea typeface="+mn-ea"/>
          <a:cs typeface="+mn-cs"/>
        </a:defRPr>
      </a:lvl2pPr>
      <a:lvl3pPr marL="342900" algn="l" defTabSz="342900" rtl="0" eaLnBrk="1" latinLnBrk="0" hangingPunct="1">
        <a:defRPr sz="700" kern="1200">
          <a:solidFill>
            <a:schemeClr val="tx1"/>
          </a:solidFill>
          <a:latin typeface="+mn-lt"/>
          <a:ea typeface="+mn-ea"/>
          <a:cs typeface="+mn-cs"/>
        </a:defRPr>
      </a:lvl3pPr>
      <a:lvl4pPr marL="514350" algn="l" defTabSz="342900" rtl="0" eaLnBrk="1" latinLnBrk="0" hangingPunct="1">
        <a:defRPr sz="700" kern="1200">
          <a:solidFill>
            <a:schemeClr val="tx1"/>
          </a:solidFill>
          <a:latin typeface="+mn-lt"/>
          <a:ea typeface="+mn-ea"/>
          <a:cs typeface="+mn-cs"/>
        </a:defRPr>
      </a:lvl4pPr>
      <a:lvl5pPr marL="685800" algn="l" defTabSz="342900" rtl="0" eaLnBrk="1" latinLnBrk="0" hangingPunct="1">
        <a:defRPr sz="700" kern="1200">
          <a:solidFill>
            <a:schemeClr val="tx1"/>
          </a:solidFill>
          <a:latin typeface="+mn-lt"/>
          <a:ea typeface="+mn-ea"/>
          <a:cs typeface="+mn-cs"/>
        </a:defRPr>
      </a:lvl5pPr>
      <a:lvl6pPr marL="857250" algn="l" defTabSz="342900" rtl="0" eaLnBrk="1" latinLnBrk="0" hangingPunct="1">
        <a:defRPr sz="700" kern="1200">
          <a:solidFill>
            <a:schemeClr val="tx1"/>
          </a:solidFill>
          <a:latin typeface="+mn-lt"/>
          <a:ea typeface="+mn-ea"/>
          <a:cs typeface="+mn-cs"/>
        </a:defRPr>
      </a:lvl6pPr>
      <a:lvl7pPr marL="1028700" algn="l" defTabSz="342900" rtl="0" eaLnBrk="1" latinLnBrk="0" hangingPunct="1">
        <a:defRPr sz="700" kern="1200">
          <a:solidFill>
            <a:schemeClr val="tx1"/>
          </a:solidFill>
          <a:latin typeface="+mn-lt"/>
          <a:ea typeface="+mn-ea"/>
          <a:cs typeface="+mn-cs"/>
        </a:defRPr>
      </a:lvl7pPr>
      <a:lvl8pPr marL="1200150" algn="l" defTabSz="342900" rtl="0" eaLnBrk="1" latinLnBrk="0" hangingPunct="1">
        <a:defRPr sz="700" kern="1200">
          <a:solidFill>
            <a:schemeClr val="tx1"/>
          </a:solidFill>
          <a:latin typeface="+mn-lt"/>
          <a:ea typeface="+mn-ea"/>
          <a:cs typeface="+mn-cs"/>
        </a:defRPr>
      </a:lvl8pPr>
      <a:lvl9pPr marL="1371600" algn="l" defTabSz="342900" rtl="0" eaLnBrk="1" latinLnBrk="0" hangingPunct="1">
        <a:defRPr sz="7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5122" name="Rectangle 1"/>
          <p:cNvSpPr>
            <a:spLocks noGrp="1" noChangeArrowheads="1"/>
          </p:cNvSpPr>
          <p:nvPr>
            <p:ph type="title"/>
          </p:nvPr>
        </p:nvSpPr>
        <p:spPr bwMode="auto">
          <a:xfrm>
            <a:off x="652463" y="5181600"/>
            <a:ext cx="7839075" cy="1193800"/>
          </a:xfrm>
          <a:prstGeom prst="rect">
            <a:avLst/>
          </a:prstGeom>
          <a:noFill/>
          <a:ln w="12700">
            <a:noFill/>
            <a:miter lim="800000"/>
            <a:headEnd/>
            <a:tailEnd/>
          </a:ln>
          <a:effectLst/>
        </p:spPr>
        <p:txBody>
          <a:bodyPr vert="horz" wrap="square" lIns="19050" tIns="19050" rIns="19050" bIns="19050" numCol="1" anchor="ctr" anchorCtr="0" compatLnSpc="1">
            <a:prstTxWarp prst="textNoShape">
              <a:avLst/>
            </a:prstTxWarp>
          </a:bodyPr>
          <a:lstStyle/>
          <a:p>
            <a:pPr lvl="0"/>
            <a:r>
              <a:rPr lang="en-US" altLang="en-US" smtClean="0">
                <a:sym typeface="Gill Sans"/>
              </a:rPr>
              <a:t>Click to edit Master title style</a:t>
            </a:r>
          </a:p>
        </p:txBody>
      </p:sp>
    </p:spTree>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Lst>
  <p:transition/>
  <p:txStyles>
    <p:titleStyle>
      <a:lvl1pPr algn="ctr" rtl="0" eaLnBrk="0" fontAlgn="base" hangingPunct="0">
        <a:spcBef>
          <a:spcPct val="0"/>
        </a:spcBef>
        <a:spcAft>
          <a:spcPct val="0"/>
        </a:spcAft>
        <a:defRPr sz="4400">
          <a:solidFill>
            <a:schemeClr val="tx1"/>
          </a:solidFill>
          <a:latin typeface="+mj-lt"/>
          <a:ea typeface="+mj-ea"/>
          <a:cs typeface="+mj-cs"/>
          <a:sym typeface="Gill Sans"/>
        </a:defRPr>
      </a:lvl1pPr>
      <a:lvl2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a:defRPr>
      </a:lvl2pPr>
      <a:lvl3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a:defRPr>
      </a:lvl3pPr>
      <a:lvl4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a:defRPr>
      </a:lvl4pPr>
      <a:lvl5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a:defRPr>
      </a:lvl5pPr>
      <a:lvl6pPr marL="171450" algn="ctr" rtl="0" fontAlgn="base">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6pPr>
      <a:lvl7pPr marL="342900" algn="ctr" rtl="0" fontAlgn="base">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7pPr>
      <a:lvl8pPr marL="514350" algn="ctr" rtl="0" fontAlgn="base">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8pPr>
      <a:lvl9pPr marL="685800" algn="ctr" rtl="0" fontAlgn="base">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9pPr>
    </p:titleStyle>
    <p:bodyStyle>
      <a:lvl1pPr marL="128588" indent="-128588" algn="ctr" rtl="0" eaLnBrk="0" fontAlgn="base" hangingPunct="0">
        <a:spcBef>
          <a:spcPct val="0"/>
        </a:spcBef>
        <a:spcAft>
          <a:spcPct val="0"/>
        </a:spcAft>
        <a:defRPr>
          <a:solidFill>
            <a:schemeClr val="tx1"/>
          </a:solidFill>
          <a:latin typeface="+mn-lt"/>
          <a:ea typeface="+mn-ea"/>
          <a:cs typeface="+mn-cs"/>
          <a:sym typeface="Gill Sans"/>
        </a:defRPr>
      </a:lvl1pPr>
      <a:lvl2pPr marL="277813" indent="-106363" algn="ctr" rtl="0" eaLnBrk="0" fontAlgn="base" hangingPunct="0">
        <a:spcBef>
          <a:spcPct val="0"/>
        </a:spcBef>
        <a:spcAft>
          <a:spcPct val="0"/>
        </a:spcAft>
        <a:defRPr>
          <a:solidFill>
            <a:schemeClr val="tx1"/>
          </a:solidFill>
          <a:latin typeface="+mn-lt"/>
          <a:ea typeface="+mn-ea"/>
          <a:cs typeface="+mn-cs"/>
          <a:sym typeface="Gill Sans"/>
        </a:defRPr>
      </a:lvl2pPr>
      <a:lvl3pPr marL="428625" indent="-85725" algn="ctr" rtl="0" eaLnBrk="0" fontAlgn="base" hangingPunct="0">
        <a:spcBef>
          <a:spcPct val="0"/>
        </a:spcBef>
        <a:spcAft>
          <a:spcPct val="0"/>
        </a:spcAft>
        <a:defRPr>
          <a:solidFill>
            <a:schemeClr val="tx1"/>
          </a:solidFill>
          <a:latin typeface="+mn-lt"/>
          <a:ea typeface="+mn-ea"/>
          <a:cs typeface="+mn-cs"/>
          <a:sym typeface="Gill Sans"/>
        </a:defRPr>
      </a:lvl3pPr>
      <a:lvl4pPr marL="600075" indent="-85725" algn="ctr" rtl="0" eaLnBrk="0" fontAlgn="base" hangingPunct="0">
        <a:spcBef>
          <a:spcPct val="0"/>
        </a:spcBef>
        <a:spcAft>
          <a:spcPct val="0"/>
        </a:spcAft>
        <a:defRPr>
          <a:solidFill>
            <a:schemeClr val="tx1"/>
          </a:solidFill>
          <a:latin typeface="+mn-lt"/>
          <a:ea typeface="+mn-ea"/>
          <a:cs typeface="+mn-cs"/>
          <a:sym typeface="Gill Sans"/>
        </a:defRPr>
      </a:lvl4pPr>
      <a:lvl5pPr marL="771525" indent="-85725" algn="ctr" rtl="0" eaLnBrk="0" fontAlgn="base" hangingPunct="0">
        <a:spcBef>
          <a:spcPct val="0"/>
        </a:spcBef>
        <a:spcAft>
          <a:spcPct val="0"/>
        </a:spcAft>
        <a:defRPr>
          <a:solidFill>
            <a:schemeClr val="tx1"/>
          </a:solidFill>
          <a:latin typeface="+mn-lt"/>
          <a:ea typeface="+mn-ea"/>
          <a:cs typeface="+mn-cs"/>
          <a:sym typeface="Gill Sans"/>
        </a:defRPr>
      </a:lvl5pPr>
      <a:lvl6pPr marL="171450" algn="ctr" rtl="0" fontAlgn="base">
        <a:spcBef>
          <a:spcPct val="0"/>
        </a:spcBef>
        <a:spcAft>
          <a:spcPct val="0"/>
        </a:spcAft>
        <a:defRPr sz="1800">
          <a:solidFill>
            <a:schemeClr val="tx1"/>
          </a:solidFill>
          <a:latin typeface="+mn-lt"/>
          <a:ea typeface="+mn-ea"/>
          <a:cs typeface="+mn-cs"/>
          <a:sym typeface="Gill Sans" charset="0"/>
        </a:defRPr>
      </a:lvl6pPr>
      <a:lvl7pPr marL="342900" algn="ctr" rtl="0" fontAlgn="base">
        <a:spcBef>
          <a:spcPct val="0"/>
        </a:spcBef>
        <a:spcAft>
          <a:spcPct val="0"/>
        </a:spcAft>
        <a:defRPr sz="1800">
          <a:solidFill>
            <a:schemeClr val="tx1"/>
          </a:solidFill>
          <a:latin typeface="+mn-lt"/>
          <a:ea typeface="+mn-ea"/>
          <a:cs typeface="+mn-cs"/>
          <a:sym typeface="Gill Sans" charset="0"/>
        </a:defRPr>
      </a:lvl7pPr>
      <a:lvl8pPr marL="514350" algn="ctr" rtl="0" fontAlgn="base">
        <a:spcBef>
          <a:spcPct val="0"/>
        </a:spcBef>
        <a:spcAft>
          <a:spcPct val="0"/>
        </a:spcAft>
        <a:defRPr sz="1800">
          <a:solidFill>
            <a:schemeClr val="tx1"/>
          </a:solidFill>
          <a:latin typeface="+mn-lt"/>
          <a:ea typeface="+mn-ea"/>
          <a:cs typeface="+mn-cs"/>
          <a:sym typeface="Gill Sans" charset="0"/>
        </a:defRPr>
      </a:lvl8pPr>
      <a:lvl9pPr marL="685800" algn="ctr" rtl="0" fontAlgn="base">
        <a:spcBef>
          <a:spcPct val="0"/>
        </a:spcBef>
        <a:spcAft>
          <a:spcPct val="0"/>
        </a:spcAft>
        <a:defRPr sz="1800">
          <a:solidFill>
            <a:schemeClr val="tx1"/>
          </a:solidFill>
          <a:latin typeface="+mn-lt"/>
          <a:ea typeface="+mn-ea"/>
          <a:cs typeface="+mn-cs"/>
          <a:sym typeface="Gill Sans" charset="0"/>
        </a:defRPr>
      </a:lvl9pPr>
    </p:bodyStyle>
    <p:otherStyle>
      <a:defPPr>
        <a:defRPr lang="en-US"/>
      </a:defPPr>
      <a:lvl1pPr marL="0" algn="l" defTabSz="342900" rtl="0" eaLnBrk="1" latinLnBrk="0" hangingPunct="1">
        <a:defRPr sz="700" kern="1200">
          <a:solidFill>
            <a:schemeClr val="tx1"/>
          </a:solidFill>
          <a:latin typeface="+mn-lt"/>
          <a:ea typeface="+mn-ea"/>
          <a:cs typeface="+mn-cs"/>
        </a:defRPr>
      </a:lvl1pPr>
      <a:lvl2pPr marL="171450" algn="l" defTabSz="342900" rtl="0" eaLnBrk="1" latinLnBrk="0" hangingPunct="1">
        <a:defRPr sz="700" kern="1200">
          <a:solidFill>
            <a:schemeClr val="tx1"/>
          </a:solidFill>
          <a:latin typeface="+mn-lt"/>
          <a:ea typeface="+mn-ea"/>
          <a:cs typeface="+mn-cs"/>
        </a:defRPr>
      </a:lvl2pPr>
      <a:lvl3pPr marL="342900" algn="l" defTabSz="342900" rtl="0" eaLnBrk="1" latinLnBrk="0" hangingPunct="1">
        <a:defRPr sz="700" kern="1200">
          <a:solidFill>
            <a:schemeClr val="tx1"/>
          </a:solidFill>
          <a:latin typeface="+mn-lt"/>
          <a:ea typeface="+mn-ea"/>
          <a:cs typeface="+mn-cs"/>
        </a:defRPr>
      </a:lvl3pPr>
      <a:lvl4pPr marL="514350" algn="l" defTabSz="342900" rtl="0" eaLnBrk="1" latinLnBrk="0" hangingPunct="1">
        <a:defRPr sz="700" kern="1200">
          <a:solidFill>
            <a:schemeClr val="tx1"/>
          </a:solidFill>
          <a:latin typeface="+mn-lt"/>
          <a:ea typeface="+mn-ea"/>
          <a:cs typeface="+mn-cs"/>
        </a:defRPr>
      </a:lvl4pPr>
      <a:lvl5pPr marL="685800" algn="l" defTabSz="342900" rtl="0" eaLnBrk="1" latinLnBrk="0" hangingPunct="1">
        <a:defRPr sz="700" kern="1200">
          <a:solidFill>
            <a:schemeClr val="tx1"/>
          </a:solidFill>
          <a:latin typeface="+mn-lt"/>
          <a:ea typeface="+mn-ea"/>
          <a:cs typeface="+mn-cs"/>
        </a:defRPr>
      </a:lvl5pPr>
      <a:lvl6pPr marL="857250" algn="l" defTabSz="342900" rtl="0" eaLnBrk="1" latinLnBrk="0" hangingPunct="1">
        <a:defRPr sz="700" kern="1200">
          <a:solidFill>
            <a:schemeClr val="tx1"/>
          </a:solidFill>
          <a:latin typeface="+mn-lt"/>
          <a:ea typeface="+mn-ea"/>
          <a:cs typeface="+mn-cs"/>
        </a:defRPr>
      </a:lvl6pPr>
      <a:lvl7pPr marL="1028700" algn="l" defTabSz="342900" rtl="0" eaLnBrk="1" latinLnBrk="0" hangingPunct="1">
        <a:defRPr sz="700" kern="1200">
          <a:solidFill>
            <a:schemeClr val="tx1"/>
          </a:solidFill>
          <a:latin typeface="+mn-lt"/>
          <a:ea typeface="+mn-ea"/>
          <a:cs typeface="+mn-cs"/>
        </a:defRPr>
      </a:lvl7pPr>
      <a:lvl8pPr marL="1200150" algn="l" defTabSz="342900" rtl="0" eaLnBrk="1" latinLnBrk="0" hangingPunct="1">
        <a:defRPr sz="700" kern="1200">
          <a:solidFill>
            <a:schemeClr val="tx1"/>
          </a:solidFill>
          <a:latin typeface="+mn-lt"/>
          <a:ea typeface="+mn-ea"/>
          <a:cs typeface="+mn-cs"/>
        </a:defRPr>
      </a:lvl8pPr>
      <a:lvl9pPr marL="1371600" algn="l" defTabSz="342900" rtl="0" eaLnBrk="1" latinLnBrk="0" hangingPunct="1">
        <a:defRPr sz="7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6146" name="Rectangle 1"/>
          <p:cNvSpPr>
            <a:spLocks noGrp="1" noChangeArrowheads="1"/>
          </p:cNvSpPr>
          <p:nvPr>
            <p:ph type="title"/>
          </p:nvPr>
        </p:nvSpPr>
        <p:spPr bwMode="auto">
          <a:xfrm>
            <a:off x="652463" y="1073150"/>
            <a:ext cx="4705350" cy="2317750"/>
          </a:xfrm>
          <a:prstGeom prst="rect">
            <a:avLst/>
          </a:prstGeom>
          <a:noFill/>
          <a:ln w="12700">
            <a:noFill/>
            <a:miter lim="800000"/>
            <a:headEnd/>
            <a:tailEnd/>
          </a:ln>
          <a:effectLst/>
        </p:spPr>
        <p:txBody>
          <a:bodyPr vert="horz" wrap="square" lIns="19050" tIns="19050" rIns="19050" bIns="19050" numCol="1" anchor="b" anchorCtr="0" compatLnSpc="1">
            <a:prstTxWarp prst="textNoShape">
              <a:avLst/>
            </a:prstTxWarp>
          </a:bodyPr>
          <a:lstStyle/>
          <a:p>
            <a:pPr lvl="0"/>
            <a:r>
              <a:rPr lang="en-US" altLang="en-US" smtClean="0">
                <a:sym typeface="Gill Sans"/>
              </a:rPr>
              <a:t>Click to edit Master title style</a:t>
            </a:r>
          </a:p>
        </p:txBody>
      </p:sp>
      <p:sp>
        <p:nvSpPr>
          <p:cNvPr id="6147" name="Rectangle 2"/>
          <p:cNvSpPr>
            <a:spLocks noGrp="1" noChangeArrowheads="1"/>
          </p:cNvSpPr>
          <p:nvPr>
            <p:ph type="body" idx="1"/>
          </p:nvPr>
        </p:nvSpPr>
        <p:spPr bwMode="auto">
          <a:xfrm>
            <a:off x="652463" y="3448050"/>
            <a:ext cx="4705350" cy="2317750"/>
          </a:xfrm>
          <a:prstGeom prst="rect">
            <a:avLst/>
          </a:prstGeom>
          <a:noFill/>
          <a:ln w="12700">
            <a:noFill/>
            <a:miter lim="800000"/>
            <a:headEnd/>
            <a:tailEnd/>
          </a:ln>
          <a:effectLst/>
        </p:spPr>
        <p:txBody>
          <a:bodyPr vert="horz" wrap="square" lIns="19050" tIns="19050" rIns="19050" bIns="19050" numCol="1" anchor="t" anchorCtr="0" compatLnSpc="1">
            <a:prstTxWarp prst="textNoShape">
              <a:avLst/>
            </a:prstTxWarp>
          </a:bodyPr>
          <a:lstStyle/>
          <a:p>
            <a:pPr lvl="0"/>
            <a:r>
              <a:rPr lang="en-US" altLang="en-US" smtClean="0">
                <a:sym typeface="Gill Sans"/>
              </a:rPr>
              <a:t>Click to edit Master text styles</a:t>
            </a:r>
          </a:p>
          <a:p>
            <a:pPr lvl="1"/>
            <a:r>
              <a:rPr lang="en-US" altLang="en-US" smtClean="0">
                <a:sym typeface="Gill Sans"/>
              </a:rPr>
              <a:t>Second level</a:t>
            </a:r>
          </a:p>
          <a:p>
            <a:pPr lvl="2"/>
            <a:r>
              <a:rPr lang="en-US" altLang="en-US" smtClean="0">
                <a:sym typeface="Gill Sans"/>
              </a:rPr>
              <a:t>Third level</a:t>
            </a:r>
          </a:p>
          <a:p>
            <a:pPr lvl="3"/>
            <a:r>
              <a:rPr lang="en-US" altLang="en-US" smtClean="0">
                <a:sym typeface="Gill Sans"/>
              </a:rPr>
              <a:t>Fourth level</a:t>
            </a:r>
          </a:p>
          <a:p>
            <a:pPr lvl="4"/>
            <a:r>
              <a:rPr lang="en-US" altLang="en-US" smtClean="0">
                <a:sym typeface="Gill Sans"/>
              </a:rPr>
              <a:t>Fifth level</a:t>
            </a:r>
          </a:p>
        </p:txBody>
      </p:sp>
    </p:spTree>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Lst>
  <p:transition/>
  <p:txStyles>
    <p:titleStyle>
      <a:lvl1pPr algn="ctr" rtl="0" eaLnBrk="0" fontAlgn="base" hangingPunct="0">
        <a:spcBef>
          <a:spcPct val="0"/>
        </a:spcBef>
        <a:spcAft>
          <a:spcPct val="0"/>
        </a:spcAft>
        <a:defRPr sz="3600">
          <a:solidFill>
            <a:schemeClr val="tx1"/>
          </a:solidFill>
          <a:latin typeface="+mj-lt"/>
          <a:ea typeface="+mj-ea"/>
          <a:cs typeface="+mj-cs"/>
          <a:sym typeface="Gill Sans"/>
        </a:defRPr>
      </a:lvl1pPr>
      <a:lvl2pPr algn="ctr" rtl="0" eaLnBrk="0" fontAlgn="base" hangingPunct="0">
        <a:spcBef>
          <a:spcPct val="0"/>
        </a:spcBef>
        <a:spcAft>
          <a:spcPct val="0"/>
        </a:spcAft>
        <a:defRPr sz="3600">
          <a:solidFill>
            <a:schemeClr val="tx1"/>
          </a:solidFill>
          <a:latin typeface="Gill Sans" charset="0"/>
          <a:ea typeface="ヒラギノ角ゴ ProN W3" charset="0"/>
          <a:cs typeface="ヒラギノ角ゴ ProN W3" charset="0"/>
          <a:sym typeface="Gill Sans"/>
        </a:defRPr>
      </a:lvl2pPr>
      <a:lvl3pPr algn="ctr" rtl="0" eaLnBrk="0" fontAlgn="base" hangingPunct="0">
        <a:spcBef>
          <a:spcPct val="0"/>
        </a:spcBef>
        <a:spcAft>
          <a:spcPct val="0"/>
        </a:spcAft>
        <a:defRPr sz="3600">
          <a:solidFill>
            <a:schemeClr val="tx1"/>
          </a:solidFill>
          <a:latin typeface="Gill Sans" charset="0"/>
          <a:ea typeface="ヒラギノ角ゴ ProN W3" charset="0"/>
          <a:cs typeface="ヒラギノ角ゴ ProN W3" charset="0"/>
          <a:sym typeface="Gill Sans"/>
        </a:defRPr>
      </a:lvl3pPr>
      <a:lvl4pPr algn="ctr" rtl="0" eaLnBrk="0" fontAlgn="base" hangingPunct="0">
        <a:spcBef>
          <a:spcPct val="0"/>
        </a:spcBef>
        <a:spcAft>
          <a:spcPct val="0"/>
        </a:spcAft>
        <a:defRPr sz="3600">
          <a:solidFill>
            <a:schemeClr val="tx1"/>
          </a:solidFill>
          <a:latin typeface="Gill Sans" charset="0"/>
          <a:ea typeface="ヒラギノ角ゴ ProN W3" charset="0"/>
          <a:cs typeface="ヒラギノ角ゴ ProN W3" charset="0"/>
          <a:sym typeface="Gill Sans"/>
        </a:defRPr>
      </a:lvl4pPr>
      <a:lvl5pPr algn="ctr" rtl="0" eaLnBrk="0" fontAlgn="base" hangingPunct="0">
        <a:spcBef>
          <a:spcPct val="0"/>
        </a:spcBef>
        <a:spcAft>
          <a:spcPct val="0"/>
        </a:spcAft>
        <a:defRPr sz="3600">
          <a:solidFill>
            <a:schemeClr val="tx1"/>
          </a:solidFill>
          <a:latin typeface="Gill Sans" charset="0"/>
          <a:ea typeface="ヒラギノ角ゴ ProN W3" charset="0"/>
          <a:cs typeface="ヒラギノ角ゴ ProN W3" charset="0"/>
          <a:sym typeface="Gill Sans"/>
        </a:defRPr>
      </a:lvl5pPr>
      <a:lvl6pPr marL="171450" algn="ctr" rtl="0" fontAlgn="base">
        <a:spcBef>
          <a:spcPct val="0"/>
        </a:spcBef>
        <a:spcAft>
          <a:spcPct val="0"/>
        </a:spcAft>
        <a:defRPr sz="3600">
          <a:solidFill>
            <a:schemeClr val="tx1"/>
          </a:solidFill>
          <a:latin typeface="Gill Sans" charset="0"/>
          <a:ea typeface="ヒラギノ角ゴ ProN W3" charset="0"/>
          <a:cs typeface="ヒラギノ角ゴ ProN W3" charset="0"/>
          <a:sym typeface="Gill Sans" charset="0"/>
        </a:defRPr>
      </a:lvl6pPr>
      <a:lvl7pPr marL="342900" algn="ctr" rtl="0" fontAlgn="base">
        <a:spcBef>
          <a:spcPct val="0"/>
        </a:spcBef>
        <a:spcAft>
          <a:spcPct val="0"/>
        </a:spcAft>
        <a:defRPr sz="3600">
          <a:solidFill>
            <a:schemeClr val="tx1"/>
          </a:solidFill>
          <a:latin typeface="Gill Sans" charset="0"/>
          <a:ea typeface="ヒラギノ角ゴ ProN W3" charset="0"/>
          <a:cs typeface="ヒラギノ角ゴ ProN W3" charset="0"/>
          <a:sym typeface="Gill Sans" charset="0"/>
        </a:defRPr>
      </a:lvl7pPr>
      <a:lvl8pPr marL="514350" algn="ctr" rtl="0" fontAlgn="base">
        <a:spcBef>
          <a:spcPct val="0"/>
        </a:spcBef>
        <a:spcAft>
          <a:spcPct val="0"/>
        </a:spcAft>
        <a:defRPr sz="3600">
          <a:solidFill>
            <a:schemeClr val="tx1"/>
          </a:solidFill>
          <a:latin typeface="Gill Sans" charset="0"/>
          <a:ea typeface="ヒラギノ角ゴ ProN W3" charset="0"/>
          <a:cs typeface="ヒラギノ角ゴ ProN W3" charset="0"/>
          <a:sym typeface="Gill Sans" charset="0"/>
        </a:defRPr>
      </a:lvl8pPr>
      <a:lvl9pPr marL="685800" algn="ctr" rtl="0" fontAlgn="base">
        <a:spcBef>
          <a:spcPct val="0"/>
        </a:spcBef>
        <a:spcAft>
          <a:spcPct val="0"/>
        </a:spcAft>
        <a:defRPr sz="3600">
          <a:solidFill>
            <a:schemeClr val="tx1"/>
          </a:solidFill>
          <a:latin typeface="Gill Sans" charset="0"/>
          <a:ea typeface="ヒラギノ角ゴ ProN W3" charset="0"/>
          <a:cs typeface="ヒラギノ角ゴ ProN W3" charset="0"/>
          <a:sym typeface="Gill Sans" charset="0"/>
        </a:defRPr>
      </a:lvl9pPr>
    </p:titleStyle>
    <p:bodyStyle>
      <a:lvl1pPr marL="128588" indent="-128588" algn="ctr" rtl="0" eaLnBrk="0" fontAlgn="base" hangingPunct="0">
        <a:spcBef>
          <a:spcPct val="0"/>
        </a:spcBef>
        <a:spcAft>
          <a:spcPct val="0"/>
        </a:spcAft>
        <a:defRPr sz="1700">
          <a:solidFill>
            <a:schemeClr val="tx1"/>
          </a:solidFill>
          <a:latin typeface="+mn-lt"/>
          <a:ea typeface="+mn-ea"/>
          <a:cs typeface="+mn-cs"/>
          <a:sym typeface="Gill Sans"/>
        </a:defRPr>
      </a:lvl1pPr>
      <a:lvl2pPr marL="277813" indent="-106363" algn="ctr" rtl="0" eaLnBrk="0" fontAlgn="base" hangingPunct="0">
        <a:spcBef>
          <a:spcPct val="0"/>
        </a:spcBef>
        <a:spcAft>
          <a:spcPct val="0"/>
        </a:spcAft>
        <a:defRPr sz="1700">
          <a:solidFill>
            <a:schemeClr val="tx1"/>
          </a:solidFill>
          <a:latin typeface="+mn-lt"/>
          <a:ea typeface="+mn-ea"/>
          <a:cs typeface="+mn-cs"/>
          <a:sym typeface="Gill Sans"/>
        </a:defRPr>
      </a:lvl2pPr>
      <a:lvl3pPr marL="428625" indent="-85725" algn="ctr" rtl="0" eaLnBrk="0" fontAlgn="base" hangingPunct="0">
        <a:spcBef>
          <a:spcPct val="0"/>
        </a:spcBef>
        <a:spcAft>
          <a:spcPct val="0"/>
        </a:spcAft>
        <a:defRPr sz="1700">
          <a:solidFill>
            <a:schemeClr val="tx1"/>
          </a:solidFill>
          <a:latin typeface="+mn-lt"/>
          <a:ea typeface="+mn-ea"/>
          <a:cs typeface="+mn-cs"/>
          <a:sym typeface="Gill Sans"/>
        </a:defRPr>
      </a:lvl3pPr>
      <a:lvl4pPr marL="600075" indent="-85725" algn="ctr" rtl="0" eaLnBrk="0" fontAlgn="base" hangingPunct="0">
        <a:spcBef>
          <a:spcPct val="0"/>
        </a:spcBef>
        <a:spcAft>
          <a:spcPct val="0"/>
        </a:spcAft>
        <a:defRPr sz="1700">
          <a:solidFill>
            <a:schemeClr val="tx1"/>
          </a:solidFill>
          <a:latin typeface="+mn-lt"/>
          <a:ea typeface="+mn-ea"/>
          <a:cs typeface="+mn-cs"/>
          <a:sym typeface="Gill Sans"/>
        </a:defRPr>
      </a:lvl4pPr>
      <a:lvl5pPr marL="771525" indent="-85725" algn="ctr" rtl="0" eaLnBrk="0" fontAlgn="base" hangingPunct="0">
        <a:spcBef>
          <a:spcPct val="0"/>
        </a:spcBef>
        <a:spcAft>
          <a:spcPct val="0"/>
        </a:spcAft>
        <a:defRPr sz="1700">
          <a:solidFill>
            <a:schemeClr val="tx1"/>
          </a:solidFill>
          <a:latin typeface="+mn-lt"/>
          <a:ea typeface="+mn-ea"/>
          <a:cs typeface="+mn-cs"/>
          <a:sym typeface="Gill Sans"/>
        </a:defRPr>
      </a:lvl5pPr>
      <a:lvl6pPr marL="171450" algn="ctr" rtl="0" fontAlgn="base">
        <a:spcBef>
          <a:spcPct val="0"/>
        </a:spcBef>
        <a:spcAft>
          <a:spcPct val="0"/>
        </a:spcAft>
        <a:defRPr sz="1700">
          <a:solidFill>
            <a:schemeClr val="tx1"/>
          </a:solidFill>
          <a:latin typeface="+mn-lt"/>
          <a:ea typeface="+mn-ea"/>
          <a:cs typeface="+mn-cs"/>
          <a:sym typeface="Gill Sans" charset="0"/>
        </a:defRPr>
      </a:lvl6pPr>
      <a:lvl7pPr marL="342900" algn="ctr" rtl="0" fontAlgn="base">
        <a:spcBef>
          <a:spcPct val="0"/>
        </a:spcBef>
        <a:spcAft>
          <a:spcPct val="0"/>
        </a:spcAft>
        <a:defRPr sz="1700">
          <a:solidFill>
            <a:schemeClr val="tx1"/>
          </a:solidFill>
          <a:latin typeface="+mn-lt"/>
          <a:ea typeface="+mn-ea"/>
          <a:cs typeface="+mn-cs"/>
          <a:sym typeface="Gill Sans" charset="0"/>
        </a:defRPr>
      </a:lvl7pPr>
      <a:lvl8pPr marL="514350" algn="ctr" rtl="0" fontAlgn="base">
        <a:spcBef>
          <a:spcPct val="0"/>
        </a:spcBef>
        <a:spcAft>
          <a:spcPct val="0"/>
        </a:spcAft>
        <a:defRPr sz="1700">
          <a:solidFill>
            <a:schemeClr val="tx1"/>
          </a:solidFill>
          <a:latin typeface="+mn-lt"/>
          <a:ea typeface="+mn-ea"/>
          <a:cs typeface="+mn-cs"/>
          <a:sym typeface="Gill Sans" charset="0"/>
        </a:defRPr>
      </a:lvl8pPr>
      <a:lvl9pPr marL="685800" algn="ctr" rtl="0" fontAlgn="base">
        <a:spcBef>
          <a:spcPct val="0"/>
        </a:spcBef>
        <a:spcAft>
          <a:spcPct val="0"/>
        </a:spcAft>
        <a:defRPr sz="1700">
          <a:solidFill>
            <a:schemeClr val="tx1"/>
          </a:solidFill>
          <a:latin typeface="+mn-lt"/>
          <a:ea typeface="+mn-ea"/>
          <a:cs typeface="+mn-cs"/>
          <a:sym typeface="Gill Sans" charset="0"/>
        </a:defRPr>
      </a:lvl9pPr>
    </p:bodyStyle>
    <p:otherStyle>
      <a:defPPr>
        <a:defRPr lang="en-US"/>
      </a:defPPr>
      <a:lvl1pPr marL="0" algn="l" defTabSz="342900" rtl="0" eaLnBrk="1" latinLnBrk="0" hangingPunct="1">
        <a:defRPr sz="700" kern="1200">
          <a:solidFill>
            <a:schemeClr val="tx1"/>
          </a:solidFill>
          <a:latin typeface="+mn-lt"/>
          <a:ea typeface="+mn-ea"/>
          <a:cs typeface="+mn-cs"/>
        </a:defRPr>
      </a:lvl1pPr>
      <a:lvl2pPr marL="171450" algn="l" defTabSz="342900" rtl="0" eaLnBrk="1" latinLnBrk="0" hangingPunct="1">
        <a:defRPr sz="700" kern="1200">
          <a:solidFill>
            <a:schemeClr val="tx1"/>
          </a:solidFill>
          <a:latin typeface="+mn-lt"/>
          <a:ea typeface="+mn-ea"/>
          <a:cs typeface="+mn-cs"/>
        </a:defRPr>
      </a:lvl2pPr>
      <a:lvl3pPr marL="342900" algn="l" defTabSz="342900" rtl="0" eaLnBrk="1" latinLnBrk="0" hangingPunct="1">
        <a:defRPr sz="700" kern="1200">
          <a:solidFill>
            <a:schemeClr val="tx1"/>
          </a:solidFill>
          <a:latin typeface="+mn-lt"/>
          <a:ea typeface="+mn-ea"/>
          <a:cs typeface="+mn-cs"/>
        </a:defRPr>
      </a:lvl3pPr>
      <a:lvl4pPr marL="514350" algn="l" defTabSz="342900" rtl="0" eaLnBrk="1" latinLnBrk="0" hangingPunct="1">
        <a:defRPr sz="700" kern="1200">
          <a:solidFill>
            <a:schemeClr val="tx1"/>
          </a:solidFill>
          <a:latin typeface="+mn-lt"/>
          <a:ea typeface="+mn-ea"/>
          <a:cs typeface="+mn-cs"/>
        </a:defRPr>
      </a:lvl4pPr>
      <a:lvl5pPr marL="685800" algn="l" defTabSz="342900" rtl="0" eaLnBrk="1" latinLnBrk="0" hangingPunct="1">
        <a:defRPr sz="700" kern="1200">
          <a:solidFill>
            <a:schemeClr val="tx1"/>
          </a:solidFill>
          <a:latin typeface="+mn-lt"/>
          <a:ea typeface="+mn-ea"/>
          <a:cs typeface="+mn-cs"/>
        </a:defRPr>
      </a:lvl5pPr>
      <a:lvl6pPr marL="857250" algn="l" defTabSz="342900" rtl="0" eaLnBrk="1" latinLnBrk="0" hangingPunct="1">
        <a:defRPr sz="700" kern="1200">
          <a:solidFill>
            <a:schemeClr val="tx1"/>
          </a:solidFill>
          <a:latin typeface="+mn-lt"/>
          <a:ea typeface="+mn-ea"/>
          <a:cs typeface="+mn-cs"/>
        </a:defRPr>
      </a:lvl6pPr>
      <a:lvl7pPr marL="1028700" algn="l" defTabSz="342900" rtl="0" eaLnBrk="1" latinLnBrk="0" hangingPunct="1">
        <a:defRPr sz="700" kern="1200">
          <a:solidFill>
            <a:schemeClr val="tx1"/>
          </a:solidFill>
          <a:latin typeface="+mn-lt"/>
          <a:ea typeface="+mn-ea"/>
          <a:cs typeface="+mn-cs"/>
        </a:defRPr>
      </a:lvl7pPr>
      <a:lvl8pPr marL="1200150" algn="l" defTabSz="342900" rtl="0" eaLnBrk="1" latinLnBrk="0" hangingPunct="1">
        <a:defRPr sz="700" kern="1200">
          <a:solidFill>
            <a:schemeClr val="tx1"/>
          </a:solidFill>
          <a:latin typeface="+mn-lt"/>
          <a:ea typeface="+mn-ea"/>
          <a:cs typeface="+mn-cs"/>
        </a:defRPr>
      </a:lvl8pPr>
      <a:lvl9pPr marL="1371600" algn="l" defTabSz="342900" rtl="0" eaLnBrk="1" latinLnBrk="0" hangingPunct="1">
        <a:defRPr sz="7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7170" name="Rectangle 1"/>
          <p:cNvSpPr>
            <a:spLocks noGrp="1" noChangeArrowheads="1"/>
          </p:cNvSpPr>
          <p:nvPr>
            <p:ph type="title"/>
          </p:nvPr>
        </p:nvSpPr>
        <p:spPr bwMode="auto">
          <a:xfrm>
            <a:off x="652463" y="1073150"/>
            <a:ext cx="4705350" cy="2317750"/>
          </a:xfrm>
          <a:prstGeom prst="rect">
            <a:avLst/>
          </a:prstGeom>
          <a:noFill/>
          <a:ln w="12700">
            <a:noFill/>
            <a:miter lim="800000"/>
            <a:headEnd/>
            <a:tailEnd/>
          </a:ln>
          <a:effectLst/>
        </p:spPr>
        <p:txBody>
          <a:bodyPr vert="horz" wrap="square" lIns="19050" tIns="19050" rIns="19050" bIns="19050" numCol="1" anchor="b" anchorCtr="0" compatLnSpc="1">
            <a:prstTxWarp prst="textNoShape">
              <a:avLst/>
            </a:prstTxWarp>
          </a:bodyPr>
          <a:lstStyle/>
          <a:p>
            <a:pPr lvl="0"/>
            <a:r>
              <a:rPr lang="en-US" altLang="en-US" smtClean="0">
                <a:sym typeface="Gill Sans"/>
              </a:rPr>
              <a:t>Click to edit Master title style</a:t>
            </a:r>
          </a:p>
        </p:txBody>
      </p:sp>
      <p:sp>
        <p:nvSpPr>
          <p:cNvPr id="7171" name="Rectangle 2"/>
          <p:cNvSpPr>
            <a:spLocks noGrp="1" noChangeArrowheads="1"/>
          </p:cNvSpPr>
          <p:nvPr>
            <p:ph type="body" idx="1"/>
          </p:nvPr>
        </p:nvSpPr>
        <p:spPr bwMode="auto">
          <a:xfrm>
            <a:off x="652463" y="3448050"/>
            <a:ext cx="4705350" cy="2317750"/>
          </a:xfrm>
          <a:prstGeom prst="rect">
            <a:avLst/>
          </a:prstGeom>
          <a:noFill/>
          <a:ln w="12700">
            <a:noFill/>
            <a:miter lim="800000"/>
            <a:headEnd/>
            <a:tailEnd/>
          </a:ln>
          <a:effectLst/>
        </p:spPr>
        <p:txBody>
          <a:bodyPr vert="horz" wrap="square" lIns="19050" tIns="19050" rIns="19050" bIns="19050" numCol="1" anchor="t" anchorCtr="0" compatLnSpc="1">
            <a:prstTxWarp prst="textNoShape">
              <a:avLst/>
            </a:prstTxWarp>
          </a:bodyPr>
          <a:lstStyle/>
          <a:p>
            <a:pPr lvl="0"/>
            <a:r>
              <a:rPr lang="en-US" altLang="en-US" smtClean="0">
                <a:sym typeface="Gill Sans"/>
              </a:rPr>
              <a:t>Click to edit Master text styles</a:t>
            </a:r>
          </a:p>
          <a:p>
            <a:pPr lvl="1"/>
            <a:r>
              <a:rPr lang="en-US" altLang="en-US" smtClean="0">
                <a:sym typeface="Gill Sans"/>
              </a:rPr>
              <a:t>Second level</a:t>
            </a:r>
          </a:p>
          <a:p>
            <a:pPr lvl="2"/>
            <a:r>
              <a:rPr lang="en-US" altLang="en-US" smtClean="0">
                <a:sym typeface="Gill Sans"/>
              </a:rPr>
              <a:t>Third level</a:t>
            </a:r>
          </a:p>
          <a:p>
            <a:pPr lvl="3"/>
            <a:r>
              <a:rPr lang="en-US" altLang="en-US" smtClean="0">
                <a:sym typeface="Gill Sans"/>
              </a:rPr>
              <a:t>Fourth level</a:t>
            </a:r>
          </a:p>
          <a:p>
            <a:pPr lvl="4"/>
            <a:r>
              <a:rPr lang="en-US" altLang="en-US" smtClean="0">
                <a:sym typeface="Gill Sans"/>
              </a:rPr>
              <a:t>Fifth level</a:t>
            </a:r>
          </a:p>
        </p:txBody>
      </p:sp>
    </p:spTree>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p:transition/>
  <p:txStyles>
    <p:titleStyle>
      <a:lvl1pPr algn="ctr" rtl="0" eaLnBrk="0" fontAlgn="base" hangingPunct="0">
        <a:spcBef>
          <a:spcPct val="0"/>
        </a:spcBef>
        <a:spcAft>
          <a:spcPct val="0"/>
        </a:spcAft>
        <a:defRPr sz="3600">
          <a:solidFill>
            <a:schemeClr val="tx1"/>
          </a:solidFill>
          <a:latin typeface="+mj-lt"/>
          <a:ea typeface="+mj-ea"/>
          <a:cs typeface="+mj-cs"/>
          <a:sym typeface="Gill Sans"/>
        </a:defRPr>
      </a:lvl1pPr>
      <a:lvl2pPr algn="ctr" rtl="0" eaLnBrk="0" fontAlgn="base" hangingPunct="0">
        <a:spcBef>
          <a:spcPct val="0"/>
        </a:spcBef>
        <a:spcAft>
          <a:spcPct val="0"/>
        </a:spcAft>
        <a:defRPr sz="3600">
          <a:solidFill>
            <a:schemeClr val="tx1"/>
          </a:solidFill>
          <a:latin typeface="Gill Sans" charset="0"/>
          <a:ea typeface="ヒラギノ角ゴ ProN W3" charset="0"/>
          <a:cs typeface="ヒラギノ角ゴ ProN W3" charset="0"/>
          <a:sym typeface="Gill Sans"/>
        </a:defRPr>
      </a:lvl2pPr>
      <a:lvl3pPr algn="ctr" rtl="0" eaLnBrk="0" fontAlgn="base" hangingPunct="0">
        <a:spcBef>
          <a:spcPct val="0"/>
        </a:spcBef>
        <a:spcAft>
          <a:spcPct val="0"/>
        </a:spcAft>
        <a:defRPr sz="3600">
          <a:solidFill>
            <a:schemeClr val="tx1"/>
          </a:solidFill>
          <a:latin typeface="Gill Sans" charset="0"/>
          <a:ea typeface="ヒラギノ角ゴ ProN W3" charset="0"/>
          <a:cs typeface="ヒラギノ角ゴ ProN W3" charset="0"/>
          <a:sym typeface="Gill Sans"/>
        </a:defRPr>
      </a:lvl3pPr>
      <a:lvl4pPr algn="ctr" rtl="0" eaLnBrk="0" fontAlgn="base" hangingPunct="0">
        <a:spcBef>
          <a:spcPct val="0"/>
        </a:spcBef>
        <a:spcAft>
          <a:spcPct val="0"/>
        </a:spcAft>
        <a:defRPr sz="3600">
          <a:solidFill>
            <a:schemeClr val="tx1"/>
          </a:solidFill>
          <a:latin typeface="Gill Sans" charset="0"/>
          <a:ea typeface="ヒラギノ角ゴ ProN W3" charset="0"/>
          <a:cs typeface="ヒラギノ角ゴ ProN W3" charset="0"/>
          <a:sym typeface="Gill Sans"/>
        </a:defRPr>
      </a:lvl4pPr>
      <a:lvl5pPr algn="ctr" rtl="0" eaLnBrk="0" fontAlgn="base" hangingPunct="0">
        <a:spcBef>
          <a:spcPct val="0"/>
        </a:spcBef>
        <a:spcAft>
          <a:spcPct val="0"/>
        </a:spcAft>
        <a:defRPr sz="3600">
          <a:solidFill>
            <a:schemeClr val="tx1"/>
          </a:solidFill>
          <a:latin typeface="Gill Sans" charset="0"/>
          <a:ea typeface="ヒラギノ角ゴ ProN W3" charset="0"/>
          <a:cs typeface="ヒラギノ角ゴ ProN W3" charset="0"/>
          <a:sym typeface="Gill Sans"/>
        </a:defRPr>
      </a:lvl5pPr>
      <a:lvl6pPr marL="171450" algn="ctr" rtl="0" fontAlgn="base">
        <a:spcBef>
          <a:spcPct val="0"/>
        </a:spcBef>
        <a:spcAft>
          <a:spcPct val="0"/>
        </a:spcAft>
        <a:defRPr sz="3600">
          <a:solidFill>
            <a:schemeClr val="tx1"/>
          </a:solidFill>
          <a:latin typeface="Gill Sans" charset="0"/>
          <a:ea typeface="ヒラギノ角ゴ ProN W3" charset="0"/>
          <a:cs typeface="ヒラギノ角ゴ ProN W3" charset="0"/>
          <a:sym typeface="Gill Sans" charset="0"/>
        </a:defRPr>
      </a:lvl6pPr>
      <a:lvl7pPr marL="342900" algn="ctr" rtl="0" fontAlgn="base">
        <a:spcBef>
          <a:spcPct val="0"/>
        </a:spcBef>
        <a:spcAft>
          <a:spcPct val="0"/>
        </a:spcAft>
        <a:defRPr sz="3600">
          <a:solidFill>
            <a:schemeClr val="tx1"/>
          </a:solidFill>
          <a:latin typeface="Gill Sans" charset="0"/>
          <a:ea typeface="ヒラギノ角ゴ ProN W3" charset="0"/>
          <a:cs typeface="ヒラギノ角ゴ ProN W3" charset="0"/>
          <a:sym typeface="Gill Sans" charset="0"/>
        </a:defRPr>
      </a:lvl7pPr>
      <a:lvl8pPr marL="514350" algn="ctr" rtl="0" fontAlgn="base">
        <a:spcBef>
          <a:spcPct val="0"/>
        </a:spcBef>
        <a:spcAft>
          <a:spcPct val="0"/>
        </a:spcAft>
        <a:defRPr sz="3600">
          <a:solidFill>
            <a:schemeClr val="tx1"/>
          </a:solidFill>
          <a:latin typeface="Gill Sans" charset="0"/>
          <a:ea typeface="ヒラギノ角ゴ ProN W3" charset="0"/>
          <a:cs typeface="ヒラギノ角ゴ ProN W3" charset="0"/>
          <a:sym typeface="Gill Sans" charset="0"/>
        </a:defRPr>
      </a:lvl8pPr>
      <a:lvl9pPr marL="685800" algn="ctr" rtl="0" fontAlgn="base">
        <a:spcBef>
          <a:spcPct val="0"/>
        </a:spcBef>
        <a:spcAft>
          <a:spcPct val="0"/>
        </a:spcAft>
        <a:defRPr sz="3600">
          <a:solidFill>
            <a:schemeClr val="tx1"/>
          </a:solidFill>
          <a:latin typeface="Gill Sans" charset="0"/>
          <a:ea typeface="ヒラギノ角ゴ ProN W3" charset="0"/>
          <a:cs typeface="ヒラギノ角ゴ ProN W3" charset="0"/>
          <a:sym typeface="Gill Sans" charset="0"/>
        </a:defRPr>
      </a:lvl9pPr>
    </p:titleStyle>
    <p:bodyStyle>
      <a:lvl1pPr marL="128588" indent="-128588" algn="ctr" rtl="0" eaLnBrk="0" fontAlgn="base" hangingPunct="0">
        <a:spcBef>
          <a:spcPct val="0"/>
        </a:spcBef>
        <a:spcAft>
          <a:spcPct val="0"/>
        </a:spcAft>
        <a:defRPr sz="1700">
          <a:solidFill>
            <a:schemeClr val="tx1"/>
          </a:solidFill>
          <a:latin typeface="+mn-lt"/>
          <a:ea typeface="+mn-ea"/>
          <a:cs typeface="+mn-cs"/>
          <a:sym typeface="Gill Sans"/>
        </a:defRPr>
      </a:lvl1pPr>
      <a:lvl2pPr marL="277813" indent="-106363" algn="ctr" rtl="0" eaLnBrk="0" fontAlgn="base" hangingPunct="0">
        <a:spcBef>
          <a:spcPct val="0"/>
        </a:spcBef>
        <a:spcAft>
          <a:spcPct val="0"/>
        </a:spcAft>
        <a:defRPr sz="1700">
          <a:solidFill>
            <a:schemeClr val="tx1"/>
          </a:solidFill>
          <a:latin typeface="+mn-lt"/>
          <a:ea typeface="+mn-ea"/>
          <a:cs typeface="+mn-cs"/>
          <a:sym typeface="Gill Sans"/>
        </a:defRPr>
      </a:lvl2pPr>
      <a:lvl3pPr marL="428625" indent="-85725" algn="ctr" rtl="0" eaLnBrk="0" fontAlgn="base" hangingPunct="0">
        <a:spcBef>
          <a:spcPct val="0"/>
        </a:spcBef>
        <a:spcAft>
          <a:spcPct val="0"/>
        </a:spcAft>
        <a:defRPr sz="1700">
          <a:solidFill>
            <a:schemeClr val="tx1"/>
          </a:solidFill>
          <a:latin typeface="+mn-lt"/>
          <a:ea typeface="+mn-ea"/>
          <a:cs typeface="+mn-cs"/>
          <a:sym typeface="Gill Sans"/>
        </a:defRPr>
      </a:lvl3pPr>
      <a:lvl4pPr marL="600075" indent="-85725" algn="ctr" rtl="0" eaLnBrk="0" fontAlgn="base" hangingPunct="0">
        <a:spcBef>
          <a:spcPct val="0"/>
        </a:spcBef>
        <a:spcAft>
          <a:spcPct val="0"/>
        </a:spcAft>
        <a:defRPr sz="1700">
          <a:solidFill>
            <a:schemeClr val="tx1"/>
          </a:solidFill>
          <a:latin typeface="+mn-lt"/>
          <a:ea typeface="+mn-ea"/>
          <a:cs typeface="+mn-cs"/>
          <a:sym typeface="Gill Sans"/>
        </a:defRPr>
      </a:lvl4pPr>
      <a:lvl5pPr marL="771525" indent="-85725" algn="ctr" rtl="0" eaLnBrk="0" fontAlgn="base" hangingPunct="0">
        <a:spcBef>
          <a:spcPct val="0"/>
        </a:spcBef>
        <a:spcAft>
          <a:spcPct val="0"/>
        </a:spcAft>
        <a:defRPr sz="1700">
          <a:solidFill>
            <a:schemeClr val="tx1"/>
          </a:solidFill>
          <a:latin typeface="+mn-lt"/>
          <a:ea typeface="+mn-ea"/>
          <a:cs typeface="+mn-cs"/>
          <a:sym typeface="Gill Sans"/>
        </a:defRPr>
      </a:lvl5pPr>
      <a:lvl6pPr marL="171450" algn="ctr" rtl="0" fontAlgn="base">
        <a:spcBef>
          <a:spcPct val="0"/>
        </a:spcBef>
        <a:spcAft>
          <a:spcPct val="0"/>
        </a:spcAft>
        <a:defRPr sz="1700">
          <a:solidFill>
            <a:schemeClr val="tx1"/>
          </a:solidFill>
          <a:latin typeface="+mn-lt"/>
          <a:ea typeface="+mn-ea"/>
          <a:cs typeface="+mn-cs"/>
          <a:sym typeface="Gill Sans" charset="0"/>
        </a:defRPr>
      </a:lvl6pPr>
      <a:lvl7pPr marL="342900" algn="ctr" rtl="0" fontAlgn="base">
        <a:spcBef>
          <a:spcPct val="0"/>
        </a:spcBef>
        <a:spcAft>
          <a:spcPct val="0"/>
        </a:spcAft>
        <a:defRPr sz="1700">
          <a:solidFill>
            <a:schemeClr val="tx1"/>
          </a:solidFill>
          <a:latin typeface="+mn-lt"/>
          <a:ea typeface="+mn-ea"/>
          <a:cs typeface="+mn-cs"/>
          <a:sym typeface="Gill Sans" charset="0"/>
        </a:defRPr>
      </a:lvl7pPr>
      <a:lvl8pPr marL="514350" algn="ctr" rtl="0" fontAlgn="base">
        <a:spcBef>
          <a:spcPct val="0"/>
        </a:spcBef>
        <a:spcAft>
          <a:spcPct val="0"/>
        </a:spcAft>
        <a:defRPr sz="1700">
          <a:solidFill>
            <a:schemeClr val="tx1"/>
          </a:solidFill>
          <a:latin typeface="+mn-lt"/>
          <a:ea typeface="+mn-ea"/>
          <a:cs typeface="+mn-cs"/>
          <a:sym typeface="Gill Sans" charset="0"/>
        </a:defRPr>
      </a:lvl8pPr>
      <a:lvl9pPr marL="685800" algn="ctr" rtl="0" fontAlgn="base">
        <a:spcBef>
          <a:spcPct val="0"/>
        </a:spcBef>
        <a:spcAft>
          <a:spcPct val="0"/>
        </a:spcAft>
        <a:defRPr sz="1700">
          <a:solidFill>
            <a:schemeClr val="tx1"/>
          </a:solidFill>
          <a:latin typeface="+mn-lt"/>
          <a:ea typeface="+mn-ea"/>
          <a:cs typeface="+mn-cs"/>
          <a:sym typeface="Gill Sans" charset="0"/>
        </a:defRPr>
      </a:lvl9pPr>
    </p:bodyStyle>
    <p:otherStyle>
      <a:defPPr>
        <a:defRPr lang="en-US"/>
      </a:defPPr>
      <a:lvl1pPr marL="0" algn="l" defTabSz="342900" rtl="0" eaLnBrk="1" latinLnBrk="0" hangingPunct="1">
        <a:defRPr sz="700" kern="1200">
          <a:solidFill>
            <a:schemeClr val="tx1"/>
          </a:solidFill>
          <a:latin typeface="+mn-lt"/>
          <a:ea typeface="+mn-ea"/>
          <a:cs typeface="+mn-cs"/>
        </a:defRPr>
      </a:lvl1pPr>
      <a:lvl2pPr marL="171450" algn="l" defTabSz="342900" rtl="0" eaLnBrk="1" latinLnBrk="0" hangingPunct="1">
        <a:defRPr sz="700" kern="1200">
          <a:solidFill>
            <a:schemeClr val="tx1"/>
          </a:solidFill>
          <a:latin typeface="+mn-lt"/>
          <a:ea typeface="+mn-ea"/>
          <a:cs typeface="+mn-cs"/>
        </a:defRPr>
      </a:lvl2pPr>
      <a:lvl3pPr marL="342900" algn="l" defTabSz="342900" rtl="0" eaLnBrk="1" latinLnBrk="0" hangingPunct="1">
        <a:defRPr sz="700" kern="1200">
          <a:solidFill>
            <a:schemeClr val="tx1"/>
          </a:solidFill>
          <a:latin typeface="+mn-lt"/>
          <a:ea typeface="+mn-ea"/>
          <a:cs typeface="+mn-cs"/>
        </a:defRPr>
      </a:lvl3pPr>
      <a:lvl4pPr marL="514350" algn="l" defTabSz="342900" rtl="0" eaLnBrk="1" latinLnBrk="0" hangingPunct="1">
        <a:defRPr sz="700" kern="1200">
          <a:solidFill>
            <a:schemeClr val="tx1"/>
          </a:solidFill>
          <a:latin typeface="+mn-lt"/>
          <a:ea typeface="+mn-ea"/>
          <a:cs typeface="+mn-cs"/>
        </a:defRPr>
      </a:lvl4pPr>
      <a:lvl5pPr marL="685800" algn="l" defTabSz="342900" rtl="0" eaLnBrk="1" latinLnBrk="0" hangingPunct="1">
        <a:defRPr sz="700" kern="1200">
          <a:solidFill>
            <a:schemeClr val="tx1"/>
          </a:solidFill>
          <a:latin typeface="+mn-lt"/>
          <a:ea typeface="+mn-ea"/>
          <a:cs typeface="+mn-cs"/>
        </a:defRPr>
      </a:lvl5pPr>
      <a:lvl6pPr marL="857250" algn="l" defTabSz="342900" rtl="0" eaLnBrk="1" latinLnBrk="0" hangingPunct="1">
        <a:defRPr sz="700" kern="1200">
          <a:solidFill>
            <a:schemeClr val="tx1"/>
          </a:solidFill>
          <a:latin typeface="+mn-lt"/>
          <a:ea typeface="+mn-ea"/>
          <a:cs typeface="+mn-cs"/>
        </a:defRPr>
      </a:lvl6pPr>
      <a:lvl7pPr marL="1028700" algn="l" defTabSz="342900" rtl="0" eaLnBrk="1" latinLnBrk="0" hangingPunct="1">
        <a:defRPr sz="700" kern="1200">
          <a:solidFill>
            <a:schemeClr val="tx1"/>
          </a:solidFill>
          <a:latin typeface="+mn-lt"/>
          <a:ea typeface="+mn-ea"/>
          <a:cs typeface="+mn-cs"/>
        </a:defRPr>
      </a:lvl7pPr>
      <a:lvl8pPr marL="1200150" algn="l" defTabSz="342900" rtl="0" eaLnBrk="1" latinLnBrk="0" hangingPunct="1">
        <a:defRPr sz="700" kern="1200">
          <a:solidFill>
            <a:schemeClr val="tx1"/>
          </a:solidFill>
          <a:latin typeface="+mn-lt"/>
          <a:ea typeface="+mn-ea"/>
          <a:cs typeface="+mn-cs"/>
        </a:defRPr>
      </a:lvl8pPr>
      <a:lvl9pPr marL="1371600" algn="l" defTabSz="342900" rtl="0" eaLnBrk="1" latinLnBrk="0" hangingPunct="1">
        <a:defRPr sz="7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8194" name="Rectangle 1"/>
          <p:cNvSpPr>
            <a:spLocks noGrp="1" noChangeArrowheads="1"/>
          </p:cNvSpPr>
          <p:nvPr>
            <p:ph type="title"/>
          </p:nvPr>
        </p:nvSpPr>
        <p:spPr bwMode="auto">
          <a:xfrm>
            <a:off x="933450" y="177800"/>
            <a:ext cx="7277100" cy="1720850"/>
          </a:xfrm>
          <a:prstGeom prst="rect">
            <a:avLst/>
          </a:prstGeom>
          <a:noFill/>
          <a:ln w="12700">
            <a:noFill/>
            <a:miter lim="800000"/>
            <a:headEnd/>
            <a:tailEnd/>
          </a:ln>
          <a:effectLst/>
        </p:spPr>
        <p:txBody>
          <a:bodyPr vert="horz" wrap="square" lIns="19050" tIns="19050" rIns="19050" bIns="19050" numCol="1" anchor="ctr" anchorCtr="0" compatLnSpc="1">
            <a:prstTxWarp prst="textNoShape">
              <a:avLst/>
            </a:prstTxWarp>
          </a:bodyPr>
          <a:lstStyle/>
          <a:p>
            <a:pPr lvl="0"/>
            <a:r>
              <a:rPr lang="en-US" altLang="en-US" smtClean="0">
                <a:sym typeface="Gill Sans"/>
              </a:rPr>
              <a:t>Click to edit Master title style</a:t>
            </a:r>
          </a:p>
        </p:txBody>
      </p:sp>
    </p:spTree>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Lst>
  <p:transition/>
  <p:txStyles>
    <p:titleStyle>
      <a:lvl1pPr algn="ctr" rtl="0" eaLnBrk="0" fontAlgn="base" hangingPunct="0">
        <a:spcBef>
          <a:spcPct val="0"/>
        </a:spcBef>
        <a:spcAft>
          <a:spcPct val="0"/>
        </a:spcAft>
        <a:defRPr sz="4400">
          <a:solidFill>
            <a:schemeClr val="tx1"/>
          </a:solidFill>
          <a:latin typeface="+mj-lt"/>
          <a:ea typeface="+mj-ea"/>
          <a:cs typeface="+mj-cs"/>
          <a:sym typeface="Gill Sans"/>
        </a:defRPr>
      </a:lvl1pPr>
      <a:lvl2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a:defRPr>
      </a:lvl2pPr>
      <a:lvl3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a:defRPr>
      </a:lvl3pPr>
      <a:lvl4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a:defRPr>
      </a:lvl4pPr>
      <a:lvl5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a:defRPr>
      </a:lvl5pPr>
      <a:lvl6pPr marL="171450" algn="ctr" rtl="0" fontAlgn="base">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6pPr>
      <a:lvl7pPr marL="342900" algn="ctr" rtl="0" fontAlgn="base">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7pPr>
      <a:lvl8pPr marL="514350" algn="ctr" rtl="0" fontAlgn="base">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8pPr>
      <a:lvl9pPr marL="685800" algn="ctr" rtl="0" fontAlgn="base">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9pPr>
    </p:titleStyle>
    <p:bodyStyle>
      <a:lvl1pPr marL="419100" indent="-300038" algn="l" rtl="0" eaLnBrk="0" fontAlgn="base" hangingPunct="0">
        <a:spcBef>
          <a:spcPts val="1950"/>
        </a:spcBef>
        <a:spcAft>
          <a:spcPct val="0"/>
        </a:spcAft>
        <a:buSzPct val="171000"/>
        <a:buFont typeface="Gill Sans"/>
        <a:buChar char="•"/>
        <a:defRPr sz="2100">
          <a:solidFill>
            <a:schemeClr val="tx1"/>
          </a:solidFill>
          <a:latin typeface="+mn-lt"/>
          <a:ea typeface="+mn-ea"/>
          <a:cs typeface="+mn-cs"/>
          <a:sym typeface="Gill Sans"/>
        </a:defRPr>
      </a:lvl1pPr>
      <a:lvl2pPr marL="585788" indent="-300038" algn="l" rtl="0" eaLnBrk="0" fontAlgn="base" hangingPunct="0">
        <a:spcBef>
          <a:spcPts val="1950"/>
        </a:spcBef>
        <a:spcAft>
          <a:spcPct val="0"/>
        </a:spcAft>
        <a:buSzPct val="171000"/>
        <a:buFont typeface="Gill Sans"/>
        <a:buChar char="•"/>
        <a:defRPr sz="2100">
          <a:solidFill>
            <a:schemeClr val="tx1"/>
          </a:solidFill>
          <a:latin typeface="+mn-lt"/>
          <a:ea typeface="+mn-ea"/>
          <a:cs typeface="+mn-cs"/>
          <a:sym typeface="Gill Sans"/>
        </a:defRPr>
      </a:lvl2pPr>
      <a:lvl3pPr marL="752475" indent="-300038" algn="l" rtl="0" eaLnBrk="0" fontAlgn="base" hangingPunct="0">
        <a:spcBef>
          <a:spcPts val="1950"/>
        </a:spcBef>
        <a:spcAft>
          <a:spcPct val="0"/>
        </a:spcAft>
        <a:buSzPct val="171000"/>
        <a:buFont typeface="Gill Sans"/>
        <a:buChar char="•"/>
        <a:defRPr sz="2100">
          <a:solidFill>
            <a:schemeClr val="tx1"/>
          </a:solidFill>
          <a:latin typeface="+mn-lt"/>
          <a:ea typeface="+mn-ea"/>
          <a:cs typeface="+mn-cs"/>
          <a:sym typeface="Gill Sans"/>
        </a:defRPr>
      </a:lvl3pPr>
      <a:lvl4pPr marL="919163" indent="-300038" algn="l" rtl="0" eaLnBrk="0" fontAlgn="base" hangingPunct="0">
        <a:spcBef>
          <a:spcPts val="1950"/>
        </a:spcBef>
        <a:spcAft>
          <a:spcPct val="0"/>
        </a:spcAft>
        <a:buSzPct val="171000"/>
        <a:buFont typeface="Gill Sans"/>
        <a:buChar char="•"/>
        <a:defRPr sz="2100">
          <a:solidFill>
            <a:schemeClr val="tx1"/>
          </a:solidFill>
          <a:latin typeface="+mn-lt"/>
          <a:ea typeface="+mn-ea"/>
          <a:cs typeface="+mn-cs"/>
          <a:sym typeface="Gill Sans"/>
        </a:defRPr>
      </a:lvl4pPr>
      <a:lvl5pPr marL="1085850" indent="-300038" algn="l" rtl="0" eaLnBrk="0" fontAlgn="base" hangingPunct="0">
        <a:spcBef>
          <a:spcPts val="1950"/>
        </a:spcBef>
        <a:spcAft>
          <a:spcPct val="0"/>
        </a:spcAft>
        <a:buSzPct val="171000"/>
        <a:buFont typeface="Gill Sans"/>
        <a:buChar char="•"/>
        <a:defRPr sz="2100">
          <a:solidFill>
            <a:schemeClr val="tx1"/>
          </a:solidFill>
          <a:latin typeface="+mn-lt"/>
          <a:ea typeface="+mn-ea"/>
          <a:cs typeface="+mn-cs"/>
          <a:sym typeface="Gill Sans"/>
        </a:defRPr>
      </a:lvl5pPr>
      <a:lvl6pPr marL="1257300" indent="-300038" algn="l" rtl="0" fontAlgn="base">
        <a:spcBef>
          <a:spcPts val="1950"/>
        </a:spcBef>
        <a:spcAft>
          <a:spcPct val="0"/>
        </a:spcAft>
        <a:buSzPct val="171000"/>
        <a:buFont typeface="Gill Sans" charset="0"/>
        <a:buChar char="•"/>
        <a:defRPr sz="2100">
          <a:solidFill>
            <a:schemeClr val="tx1"/>
          </a:solidFill>
          <a:latin typeface="+mn-lt"/>
          <a:ea typeface="+mn-ea"/>
          <a:cs typeface="+mn-cs"/>
          <a:sym typeface="Gill Sans" charset="0"/>
        </a:defRPr>
      </a:lvl6pPr>
      <a:lvl7pPr marL="1428750" indent="-300038" algn="l" rtl="0" fontAlgn="base">
        <a:spcBef>
          <a:spcPts val="1950"/>
        </a:spcBef>
        <a:spcAft>
          <a:spcPct val="0"/>
        </a:spcAft>
        <a:buSzPct val="171000"/>
        <a:buFont typeface="Gill Sans" charset="0"/>
        <a:buChar char="•"/>
        <a:defRPr sz="2100">
          <a:solidFill>
            <a:schemeClr val="tx1"/>
          </a:solidFill>
          <a:latin typeface="+mn-lt"/>
          <a:ea typeface="+mn-ea"/>
          <a:cs typeface="+mn-cs"/>
          <a:sym typeface="Gill Sans" charset="0"/>
        </a:defRPr>
      </a:lvl7pPr>
      <a:lvl8pPr marL="1600200" indent="-300038" algn="l" rtl="0" fontAlgn="base">
        <a:spcBef>
          <a:spcPts val="1950"/>
        </a:spcBef>
        <a:spcAft>
          <a:spcPct val="0"/>
        </a:spcAft>
        <a:buSzPct val="171000"/>
        <a:buFont typeface="Gill Sans" charset="0"/>
        <a:buChar char="•"/>
        <a:defRPr sz="2100">
          <a:solidFill>
            <a:schemeClr val="tx1"/>
          </a:solidFill>
          <a:latin typeface="+mn-lt"/>
          <a:ea typeface="+mn-ea"/>
          <a:cs typeface="+mn-cs"/>
          <a:sym typeface="Gill Sans" charset="0"/>
        </a:defRPr>
      </a:lvl8pPr>
      <a:lvl9pPr marL="1771650" indent="-300038" algn="l" rtl="0" fontAlgn="base">
        <a:spcBef>
          <a:spcPts val="1950"/>
        </a:spcBef>
        <a:spcAft>
          <a:spcPct val="0"/>
        </a:spcAft>
        <a:buSzPct val="171000"/>
        <a:buFont typeface="Gill Sans" charset="0"/>
        <a:buChar char="•"/>
        <a:defRPr sz="2100">
          <a:solidFill>
            <a:schemeClr val="tx1"/>
          </a:solidFill>
          <a:latin typeface="+mn-lt"/>
          <a:ea typeface="+mn-ea"/>
          <a:cs typeface="+mn-cs"/>
          <a:sym typeface="Gill Sans" charset="0"/>
        </a:defRPr>
      </a:lvl9pPr>
    </p:bodyStyle>
    <p:otherStyle>
      <a:defPPr>
        <a:defRPr lang="en-US"/>
      </a:defPPr>
      <a:lvl1pPr marL="0" algn="l" defTabSz="342900" rtl="0" eaLnBrk="1" latinLnBrk="0" hangingPunct="1">
        <a:defRPr sz="700" kern="1200">
          <a:solidFill>
            <a:schemeClr val="tx1"/>
          </a:solidFill>
          <a:latin typeface="+mn-lt"/>
          <a:ea typeface="+mn-ea"/>
          <a:cs typeface="+mn-cs"/>
        </a:defRPr>
      </a:lvl1pPr>
      <a:lvl2pPr marL="171450" algn="l" defTabSz="342900" rtl="0" eaLnBrk="1" latinLnBrk="0" hangingPunct="1">
        <a:defRPr sz="700" kern="1200">
          <a:solidFill>
            <a:schemeClr val="tx1"/>
          </a:solidFill>
          <a:latin typeface="+mn-lt"/>
          <a:ea typeface="+mn-ea"/>
          <a:cs typeface="+mn-cs"/>
        </a:defRPr>
      </a:lvl2pPr>
      <a:lvl3pPr marL="342900" algn="l" defTabSz="342900" rtl="0" eaLnBrk="1" latinLnBrk="0" hangingPunct="1">
        <a:defRPr sz="700" kern="1200">
          <a:solidFill>
            <a:schemeClr val="tx1"/>
          </a:solidFill>
          <a:latin typeface="+mn-lt"/>
          <a:ea typeface="+mn-ea"/>
          <a:cs typeface="+mn-cs"/>
        </a:defRPr>
      </a:lvl3pPr>
      <a:lvl4pPr marL="514350" algn="l" defTabSz="342900" rtl="0" eaLnBrk="1" latinLnBrk="0" hangingPunct="1">
        <a:defRPr sz="700" kern="1200">
          <a:solidFill>
            <a:schemeClr val="tx1"/>
          </a:solidFill>
          <a:latin typeface="+mn-lt"/>
          <a:ea typeface="+mn-ea"/>
          <a:cs typeface="+mn-cs"/>
        </a:defRPr>
      </a:lvl4pPr>
      <a:lvl5pPr marL="685800" algn="l" defTabSz="342900" rtl="0" eaLnBrk="1" latinLnBrk="0" hangingPunct="1">
        <a:defRPr sz="700" kern="1200">
          <a:solidFill>
            <a:schemeClr val="tx1"/>
          </a:solidFill>
          <a:latin typeface="+mn-lt"/>
          <a:ea typeface="+mn-ea"/>
          <a:cs typeface="+mn-cs"/>
        </a:defRPr>
      </a:lvl5pPr>
      <a:lvl6pPr marL="857250" algn="l" defTabSz="342900" rtl="0" eaLnBrk="1" latinLnBrk="0" hangingPunct="1">
        <a:defRPr sz="700" kern="1200">
          <a:solidFill>
            <a:schemeClr val="tx1"/>
          </a:solidFill>
          <a:latin typeface="+mn-lt"/>
          <a:ea typeface="+mn-ea"/>
          <a:cs typeface="+mn-cs"/>
        </a:defRPr>
      </a:lvl6pPr>
      <a:lvl7pPr marL="1028700" algn="l" defTabSz="342900" rtl="0" eaLnBrk="1" latinLnBrk="0" hangingPunct="1">
        <a:defRPr sz="700" kern="1200">
          <a:solidFill>
            <a:schemeClr val="tx1"/>
          </a:solidFill>
          <a:latin typeface="+mn-lt"/>
          <a:ea typeface="+mn-ea"/>
          <a:cs typeface="+mn-cs"/>
        </a:defRPr>
      </a:lvl7pPr>
      <a:lvl8pPr marL="1200150" algn="l" defTabSz="342900" rtl="0" eaLnBrk="1" latinLnBrk="0" hangingPunct="1">
        <a:defRPr sz="700" kern="1200">
          <a:solidFill>
            <a:schemeClr val="tx1"/>
          </a:solidFill>
          <a:latin typeface="+mn-lt"/>
          <a:ea typeface="+mn-ea"/>
          <a:cs typeface="+mn-cs"/>
        </a:defRPr>
      </a:lvl8pPr>
      <a:lvl9pPr marL="1371600" algn="l" defTabSz="342900" rtl="0" eaLnBrk="1" latinLnBrk="0" hangingPunct="1">
        <a:defRPr sz="7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Lst>
  <p:transition/>
  <p:txStyles>
    <p:titleStyle>
      <a:lvl1pPr algn="ctr" rtl="0" eaLnBrk="0" fontAlgn="base" hangingPunct="0">
        <a:spcBef>
          <a:spcPct val="0"/>
        </a:spcBef>
        <a:spcAft>
          <a:spcPct val="0"/>
        </a:spcAft>
        <a:defRPr sz="4400">
          <a:solidFill>
            <a:schemeClr val="tx1"/>
          </a:solidFill>
          <a:latin typeface="+mj-lt"/>
          <a:ea typeface="+mj-ea"/>
          <a:cs typeface="+mj-cs"/>
          <a:sym typeface="Gill Sans"/>
        </a:defRPr>
      </a:lvl1pPr>
      <a:lvl2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a:defRPr>
      </a:lvl2pPr>
      <a:lvl3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a:defRPr>
      </a:lvl3pPr>
      <a:lvl4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a:defRPr>
      </a:lvl4pPr>
      <a:lvl5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a:defRPr>
      </a:lvl5pPr>
      <a:lvl6pPr marL="171450" algn="ctr" rtl="0" fontAlgn="base">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6pPr>
      <a:lvl7pPr marL="342900" algn="ctr" rtl="0" fontAlgn="base">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7pPr>
      <a:lvl8pPr marL="514350" algn="ctr" rtl="0" fontAlgn="base">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8pPr>
      <a:lvl9pPr marL="685800" algn="ctr" rtl="0" fontAlgn="base">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9pPr>
    </p:titleStyle>
    <p:bodyStyle>
      <a:lvl1pPr marL="419100" indent="-300038" algn="l" rtl="0" eaLnBrk="0" fontAlgn="base" hangingPunct="0">
        <a:spcBef>
          <a:spcPts val="1950"/>
        </a:spcBef>
        <a:spcAft>
          <a:spcPct val="0"/>
        </a:spcAft>
        <a:buSzPct val="171000"/>
        <a:buFont typeface="Gill Sans"/>
        <a:buChar char="•"/>
        <a:defRPr sz="2100">
          <a:solidFill>
            <a:schemeClr val="tx1"/>
          </a:solidFill>
          <a:latin typeface="+mn-lt"/>
          <a:ea typeface="+mn-ea"/>
          <a:cs typeface="+mn-cs"/>
          <a:sym typeface="Gill Sans"/>
        </a:defRPr>
      </a:lvl1pPr>
      <a:lvl2pPr marL="585788" indent="-300038" algn="l" rtl="0" eaLnBrk="0" fontAlgn="base" hangingPunct="0">
        <a:spcBef>
          <a:spcPts val="1950"/>
        </a:spcBef>
        <a:spcAft>
          <a:spcPct val="0"/>
        </a:spcAft>
        <a:buSzPct val="171000"/>
        <a:buFont typeface="Gill Sans"/>
        <a:buChar char="•"/>
        <a:defRPr sz="2100">
          <a:solidFill>
            <a:schemeClr val="tx1"/>
          </a:solidFill>
          <a:latin typeface="+mn-lt"/>
          <a:ea typeface="+mn-ea"/>
          <a:cs typeface="+mn-cs"/>
          <a:sym typeface="Gill Sans"/>
        </a:defRPr>
      </a:lvl2pPr>
      <a:lvl3pPr marL="752475" indent="-300038" algn="l" rtl="0" eaLnBrk="0" fontAlgn="base" hangingPunct="0">
        <a:spcBef>
          <a:spcPts val="1950"/>
        </a:spcBef>
        <a:spcAft>
          <a:spcPct val="0"/>
        </a:spcAft>
        <a:buSzPct val="171000"/>
        <a:buFont typeface="Gill Sans"/>
        <a:buChar char="•"/>
        <a:defRPr sz="2100">
          <a:solidFill>
            <a:schemeClr val="tx1"/>
          </a:solidFill>
          <a:latin typeface="+mn-lt"/>
          <a:ea typeface="+mn-ea"/>
          <a:cs typeface="+mn-cs"/>
          <a:sym typeface="Gill Sans"/>
        </a:defRPr>
      </a:lvl3pPr>
      <a:lvl4pPr marL="919163" indent="-300038" algn="l" rtl="0" eaLnBrk="0" fontAlgn="base" hangingPunct="0">
        <a:spcBef>
          <a:spcPts val="1950"/>
        </a:spcBef>
        <a:spcAft>
          <a:spcPct val="0"/>
        </a:spcAft>
        <a:buSzPct val="171000"/>
        <a:buFont typeface="Gill Sans"/>
        <a:buChar char="•"/>
        <a:defRPr sz="2100">
          <a:solidFill>
            <a:schemeClr val="tx1"/>
          </a:solidFill>
          <a:latin typeface="+mn-lt"/>
          <a:ea typeface="+mn-ea"/>
          <a:cs typeface="+mn-cs"/>
          <a:sym typeface="Gill Sans"/>
        </a:defRPr>
      </a:lvl4pPr>
      <a:lvl5pPr marL="1085850" indent="-300038" algn="l" rtl="0" eaLnBrk="0" fontAlgn="base" hangingPunct="0">
        <a:spcBef>
          <a:spcPts val="1950"/>
        </a:spcBef>
        <a:spcAft>
          <a:spcPct val="0"/>
        </a:spcAft>
        <a:buSzPct val="171000"/>
        <a:buFont typeface="Gill Sans"/>
        <a:buChar char="•"/>
        <a:defRPr sz="2100">
          <a:solidFill>
            <a:schemeClr val="tx1"/>
          </a:solidFill>
          <a:latin typeface="+mn-lt"/>
          <a:ea typeface="+mn-ea"/>
          <a:cs typeface="+mn-cs"/>
          <a:sym typeface="Gill Sans"/>
        </a:defRPr>
      </a:lvl5pPr>
      <a:lvl6pPr marL="1257300" indent="-300038" algn="l" rtl="0" fontAlgn="base">
        <a:spcBef>
          <a:spcPts val="1950"/>
        </a:spcBef>
        <a:spcAft>
          <a:spcPct val="0"/>
        </a:spcAft>
        <a:buSzPct val="171000"/>
        <a:buFont typeface="Gill Sans" charset="0"/>
        <a:buChar char="•"/>
        <a:defRPr sz="2100">
          <a:solidFill>
            <a:schemeClr val="tx1"/>
          </a:solidFill>
          <a:latin typeface="+mn-lt"/>
          <a:ea typeface="+mn-ea"/>
          <a:cs typeface="+mn-cs"/>
          <a:sym typeface="Gill Sans" charset="0"/>
        </a:defRPr>
      </a:lvl6pPr>
      <a:lvl7pPr marL="1428750" indent="-300038" algn="l" rtl="0" fontAlgn="base">
        <a:spcBef>
          <a:spcPts val="1950"/>
        </a:spcBef>
        <a:spcAft>
          <a:spcPct val="0"/>
        </a:spcAft>
        <a:buSzPct val="171000"/>
        <a:buFont typeface="Gill Sans" charset="0"/>
        <a:buChar char="•"/>
        <a:defRPr sz="2100">
          <a:solidFill>
            <a:schemeClr val="tx1"/>
          </a:solidFill>
          <a:latin typeface="+mn-lt"/>
          <a:ea typeface="+mn-ea"/>
          <a:cs typeface="+mn-cs"/>
          <a:sym typeface="Gill Sans" charset="0"/>
        </a:defRPr>
      </a:lvl7pPr>
      <a:lvl8pPr marL="1600200" indent="-300038" algn="l" rtl="0" fontAlgn="base">
        <a:spcBef>
          <a:spcPts val="1950"/>
        </a:spcBef>
        <a:spcAft>
          <a:spcPct val="0"/>
        </a:spcAft>
        <a:buSzPct val="171000"/>
        <a:buFont typeface="Gill Sans" charset="0"/>
        <a:buChar char="•"/>
        <a:defRPr sz="2100">
          <a:solidFill>
            <a:schemeClr val="tx1"/>
          </a:solidFill>
          <a:latin typeface="+mn-lt"/>
          <a:ea typeface="+mn-ea"/>
          <a:cs typeface="+mn-cs"/>
          <a:sym typeface="Gill Sans" charset="0"/>
        </a:defRPr>
      </a:lvl8pPr>
      <a:lvl9pPr marL="1771650" indent="-300038" algn="l" rtl="0" fontAlgn="base">
        <a:spcBef>
          <a:spcPts val="1950"/>
        </a:spcBef>
        <a:spcAft>
          <a:spcPct val="0"/>
        </a:spcAft>
        <a:buSzPct val="171000"/>
        <a:buFont typeface="Gill Sans" charset="0"/>
        <a:buChar char="•"/>
        <a:defRPr sz="2100">
          <a:solidFill>
            <a:schemeClr val="tx1"/>
          </a:solidFill>
          <a:latin typeface="+mn-lt"/>
          <a:ea typeface="+mn-ea"/>
          <a:cs typeface="+mn-cs"/>
          <a:sym typeface="Gill Sans" charset="0"/>
        </a:defRPr>
      </a:lvl9pPr>
    </p:bodyStyle>
    <p:otherStyle>
      <a:defPPr>
        <a:defRPr lang="en-US"/>
      </a:defPPr>
      <a:lvl1pPr marL="0" algn="l" defTabSz="342900" rtl="0" eaLnBrk="1" latinLnBrk="0" hangingPunct="1">
        <a:defRPr sz="700" kern="1200">
          <a:solidFill>
            <a:schemeClr val="tx1"/>
          </a:solidFill>
          <a:latin typeface="+mn-lt"/>
          <a:ea typeface="+mn-ea"/>
          <a:cs typeface="+mn-cs"/>
        </a:defRPr>
      </a:lvl1pPr>
      <a:lvl2pPr marL="171450" algn="l" defTabSz="342900" rtl="0" eaLnBrk="1" latinLnBrk="0" hangingPunct="1">
        <a:defRPr sz="700" kern="1200">
          <a:solidFill>
            <a:schemeClr val="tx1"/>
          </a:solidFill>
          <a:latin typeface="+mn-lt"/>
          <a:ea typeface="+mn-ea"/>
          <a:cs typeface="+mn-cs"/>
        </a:defRPr>
      </a:lvl2pPr>
      <a:lvl3pPr marL="342900" algn="l" defTabSz="342900" rtl="0" eaLnBrk="1" latinLnBrk="0" hangingPunct="1">
        <a:defRPr sz="700" kern="1200">
          <a:solidFill>
            <a:schemeClr val="tx1"/>
          </a:solidFill>
          <a:latin typeface="+mn-lt"/>
          <a:ea typeface="+mn-ea"/>
          <a:cs typeface="+mn-cs"/>
        </a:defRPr>
      </a:lvl3pPr>
      <a:lvl4pPr marL="514350" algn="l" defTabSz="342900" rtl="0" eaLnBrk="1" latinLnBrk="0" hangingPunct="1">
        <a:defRPr sz="700" kern="1200">
          <a:solidFill>
            <a:schemeClr val="tx1"/>
          </a:solidFill>
          <a:latin typeface="+mn-lt"/>
          <a:ea typeface="+mn-ea"/>
          <a:cs typeface="+mn-cs"/>
        </a:defRPr>
      </a:lvl4pPr>
      <a:lvl5pPr marL="685800" algn="l" defTabSz="342900" rtl="0" eaLnBrk="1" latinLnBrk="0" hangingPunct="1">
        <a:defRPr sz="700" kern="1200">
          <a:solidFill>
            <a:schemeClr val="tx1"/>
          </a:solidFill>
          <a:latin typeface="+mn-lt"/>
          <a:ea typeface="+mn-ea"/>
          <a:cs typeface="+mn-cs"/>
        </a:defRPr>
      </a:lvl5pPr>
      <a:lvl6pPr marL="857250" algn="l" defTabSz="342900" rtl="0" eaLnBrk="1" latinLnBrk="0" hangingPunct="1">
        <a:defRPr sz="700" kern="1200">
          <a:solidFill>
            <a:schemeClr val="tx1"/>
          </a:solidFill>
          <a:latin typeface="+mn-lt"/>
          <a:ea typeface="+mn-ea"/>
          <a:cs typeface="+mn-cs"/>
        </a:defRPr>
      </a:lvl6pPr>
      <a:lvl7pPr marL="1028700" algn="l" defTabSz="342900" rtl="0" eaLnBrk="1" latinLnBrk="0" hangingPunct="1">
        <a:defRPr sz="700" kern="1200">
          <a:solidFill>
            <a:schemeClr val="tx1"/>
          </a:solidFill>
          <a:latin typeface="+mn-lt"/>
          <a:ea typeface="+mn-ea"/>
          <a:cs typeface="+mn-cs"/>
        </a:defRPr>
      </a:lvl7pPr>
      <a:lvl8pPr marL="1200150" algn="l" defTabSz="342900" rtl="0" eaLnBrk="1" latinLnBrk="0" hangingPunct="1">
        <a:defRPr sz="700" kern="1200">
          <a:solidFill>
            <a:schemeClr val="tx1"/>
          </a:solidFill>
          <a:latin typeface="+mn-lt"/>
          <a:ea typeface="+mn-ea"/>
          <a:cs typeface="+mn-cs"/>
        </a:defRPr>
      </a:lvl8pPr>
      <a:lvl9pPr marL="1371600" algn="l" defTabSz="342900" rtl="0" eaLnBrk="1" latinLnBrk="0" hangingPunct="1">
        <a:defRPr sz="7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9218" name="Rectangle 1"/>
          <p:cNvSpPr>
            <a:spLocks noGrp="1" noChangeArrowheads="1"/>
          </p:cNvSpPr>
          <p:nvPr>
            <p:ph type="title"/>
          </p:nvPr>
        </p:nvSpPr>
        <p:spPr bwMode="auto">
          <a:xfrm>
            <a:off x="652463" y="177800"/>
            <a:ext cx="7839075" cy="1720850"/>
          </a:xfrm>
          <a:prstGeom prst="rect">
            <a:avLst/>
          </a:prstGeom>
          <a:noFill/>
          <a:ln w="12700">
            <a:noFill/>
            <a:miter lim="800000"/>
            <a:headEnd/>
            <a:tailEnd/>
          </a:ln>
          <a:effectLst/>
        </p:spPr>
        <p:txBody>
          <a:bodyPr vert="horz" wrap="square" lIns="19050" tIns="19050" rIns="19050" bIns="19050" numCol="1" anchor="ctr" anchorCtr="0" compatLnSpc="1">
            <a:prstTxWarp prst="textNoShape">
              <a:avLst/>
            </a:prstTxWarp>
          </a:bodyPr>
          <a:lstStyle/>
          <a:p>
            <a:pPr lvl="0"/>
            <a:r>
              <a:rPr lang="en-US" altLang="en-US" smtClean="0">
                <a:sym typeface="Gill Sans"/>
              </a:rPr>
              <a:t>Click to edit Master title style</a:t>
            </a:r>
          </a:p>
        </p:txBody>
      </p:sp>
      <p:sp>
        <p:nvSpPr>
          <p:cNvPr id="9219" name="Rectangle 2"/>
          <p:cNvSpPr>
            <a:spLocks noGrp="1" noChangeArrowheads="1"/>
          </p:cNvSpPr>
          <p:nvPr>
            <p:ph type="body" idx="1"/>
          </p:nvPr>
        </p:nvSpPr>
        <p:spPr bwMode="auto">
          <a:xfrm>
            <a:off x="652463" y="1949450"/>
            <a:ext cx="3829050" cy="4273550"/>
          </a:xfrm>
          <a:prstGeom prst="rect">
            <a:avLst/>
          </a:prstGeom>
          <a:noFill/>
          <a:ln w="12700">
            <a:noFill/>
            <a:miter lim="800000"/>
            <a:headEnd/>
            <a:tailEnd/>
          </a:ln>
          <a:effectLst/>
        </p:spPr>
        <p:txBody>
          <a:bodyPr vert="horz" wrap="square" lIns="19050" tIns="19050" rIns="19050" bIns="19050" numCol="1" anchor="ctr" anchorCtr="0" compatLnSpc="1">
            <a:prstTxWarp prst="textNoShape">
              <a:avLst/>
            </a:prstTxWarp>
          </a:bodyPr>
          <a:lstStyle/>
          <a:p>
            <a:pPr lvl="0"/>
            <a:r>
              <a:rPr lang="en-US" altLang="en-US" smtClean="0">
                <a:sym typeface="Gill Sans"/>
              </a:rPr>
              <a:t>Click to edit Master text styles</a:t>
            </a:r>
          </a:p>
          <a:p>
            <a:pPr lvl="1"/>
            <a:r>
              <a:rPr lang="en-US" altLang="en-US" smtClean="0">
                <a:sym typeface="Gill Sans"/>
              </a:rPr>
              <a:t>Second level</a:t>
            </a:r>
          </a:p>
          <a:p>
            <a:pPr lvl="2"/>
            <a:r>
              <a:rPr lang="en-US" altLang="en-US" smtClean="0">
                <a:sym typeface="Gill Sans"/>
              </a:rPr>
              <a:t>Third level</a:t>
            </a:r>
          </a:p>
          <a:p>
            <a:pPr lvl="3"/>
            <a:r>
              <a:rPr lang="en-US" altLang="en-US" smtClean="0">
                <a:sym typeface="Gill Sans"/>
              </a:rPr>
              <a:t>Fourth level</a:t>
            </a:r>
          </a:p>
          <a:p>
            <a:pPr lvl="4"/>
            <a:r>
              <a:rPr lang="en-US" altLang="en-US" smtClean="0">
                <a:sym typeface="Gill Sans"/>
              </a:rPr>
              <a:t>Fifth level</a:t>
            </a: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Lst>
  <p:transition/>
  <p:txStyles>
    <p:titleStyle>
      <a:lvl1pPr algn="ctr" rtl="0" eaLnBrk="0" fontAlgn="base" hangingPunct="0">
        <a:spcBef>
          <a:spcPct val="0"/>
        </a:spcBef>
        <a:spcAft>
          <a:spcPct val="0"/>
        </a:spcAft>
        <a:defRPr sz="4400">
          <a:solidFill>
            <a:schemeClr val="tx1"/>
          </a:solidFill>
          <a:latin typeface="+mj-lt"/>
          <a:ea typeface="+mj-ea"/>
          <a:cs typeface="+mj-cs"/>
          <a:sym typeface="Gill Sans"/>
        </a:defRPr>
      </a:lvl1pPr>
      <a:lvl2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a:defRPr>
      </a:lvl2pPr>
      <a:lvl3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a:defRPr>
      </a:lvl3pPr>
      <a:lvl4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a:defRPr>
      </a:lvl4pPr>
      <a:lvl5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a:defRPr>
      </a:lvl5pPr>
      <a:lvl6pPr marL="171450" algn="ctr" rtl="0" fontAlgn="base">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6pPr>
      <a:lvl7pPr marL="342900" algn="ctr" rtl="0" fontAlgn="base">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7pPr>
      <a:lvl8pPr marL="514350" algn="ctr" rtl="0" fontAlgn="base">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8pPr>
      <a:lvl9pPr marL="685800" algn="ctr" rtl="0" fontAlgn="base">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9pPr>
    </p:titleStyle>
    <p:bodyStyle>
      <a:lvl1pPr marL="361950" indent="-261938" algn="l" rtl="0" eaLnBrk="0" fontAlgn="base" hangingPunct="0">
        <a:spcBef>
          <a:spcPts val="2588"/>
        </a:spcBef>
        <a:spcAft>
          <a:spcPct val="0"/>
        </a:spcAft>
        <a:buSzPct val="171000"/>
        <a:buFont typeface="Gill Sans"/>
        <a:buChar char="•"/>
        <a:defRPr sz="1600">
          <a:solidFill>
            <a:schemeClr val="tx1"/>
          </a:solidFill>
          <a:latin typeface="+mn-lt"/>
          <a:ea typeface="+mn-ea"/>
          <a:cs typeface="+mn-cs"/>
          <a:sym typeface="Gill Sans"/>
        </a:defRPr>
      </a:lvl1pPr>
      <a:lvl2pPr marL="528638" indent="-261938" algn="l" rtl="0" eaLnBrk="0" fontAlgn="base" hangingPunct="0">
        <a:spcBef>
          <a:spcPts val="2588"/>
        </a:spcBef>
        <a:spcAft>
          <a:spcPct val="0"/>
        </a:spcAft>
        <a:buSzPct val="171000"/>
        <a:buFont typeface="Gill Sans"/>
        <a:buChar char="•"/>
        <a:defRPr sz="1600">
          <a:solidFill>
            <a:schemeClr val="tx1"/>
          </a:solidFill>
          <a:latin typeface="+mn-lt"/>
          <a:ea typeface="+mn-ea"/>
          <a:cs typeface="+mn-cs"/>
          <a:sym typeface="Gill Sans"/>
        </a:defRPr>
      </a:lvl2pPr>
      <a:lvl3pPr marL="695325" indent="-261938" algn="l" rtl="0" eaLnBrk="0" fontAlgn="base" hangingPunct="0">
        <a:spcBef>
          <a:spcPts val="2588"/>
        </a:spcBef>
        <a:spcAft>
          <a:spcPct val="0"/>
        </a:spcAft>
        <a:buSzPct val="171000"/>
        <a:buFont typeface="Gill Sans"/>
        <a:buChar char="•"/>
        <a:defRPr sz="1600">
          <a:solidFill>
            <a:schemeClr val="tx1"/>
          </a:solidFill>
          <a:latin typeface="+mn-lt"/>
          <a:ea typeface="+mn-ea"/>
          <a:cs typeface="+mn-cs"/>
          <a:sym typeface="Gill Sans"/>
        </a:defRPr>
      </a:lvl3pPr>
      <a:lvl4pPr marL="862013" indent="-261938" algn="l" rtl="0" eaLnBrk="0" fontAlgn="base" hangingPunct="0">
        <a:spcBef>
          <a:spcPts val="2588"/>
        </a:spcBef>
        <a:spcAft>
          <a:spcPct val="0"/>
        </a:spcAft>
        <a:buSzPct val="171000"/>
        <a:buFont typeface="Gill Sans"/>
        <a:buChar char="•"/>
        <a:defRPr sz="1600">
          <a:solidFill>
            <a:schemeClr val="tx1"/>
          </a:solidFill>
          <a:latin typeface="+mn-lt"/>
          <a:ea typeface="+mn-ea"/>
          <a:cs typeface="+mn-cs"/>
          <a:sym typeface="Gill Sans"/>
        </a:defRPr>
      </a:lvl4pPr>
      <a:lvl5pPr marL="1028700" indent="-261938" algn="l" rtl="0" eaLnBrk="0" fontAlgn="base" hangingPunct="0">
        <a:spcBef>
          <a:spcPts val="2588"/>
        </a:spcBef>
        <a:spcAft>
          <a:spcPct val="0"/>
        </a:spcAft>
        <a:buSzPct val="171000"/>
        <a:buFont typeface="Gill Sans"/>
        <a:buChar char="•"/>
        <a:defRPr sz="1600">
          <a:solidFill>
            <a:schemeClr val="tx1"/>
          </a:solidFill>
          <a:latin typeface="+mn-lt"/>
          <a:ea typeface="+mn-ea"/>
          <a:cs typeface="+mn-cs"/>
          <a:sym typeface="Gill Sans"/>
        </a:defRPr>
      </a:lvl5pPr>
      <a:lvl6pPr marL="1200150" indent="-261938" algn="l" rtl="0" fontAlgn="base">
        <a:spcBef>
          <a:spcPts val="2588"/>
        </a:spcBef>
        <a:spcAft>
          <a:spcPct val="0"/>
        </a:spcAft>
        <a:buSzPct val="171000"/>
        <a:buFont typeface="Gill Sans" charset="0"/>
        <a:buChar char="•"/>
        <a:defRPr sz="1600">
          <a:solidFill>
            <a:schemeClr val="tx1"/>
          </a:solidFill>
          <a:latin typeface="+mn-lt"/>
          <a:ea typeface="+mn-ea"/>
          <a:cs typeface="+mn-cs"/>
          <a:sym typeface="Gill Sans" charset="0"/>
        </a:defRPr>
      </a:lvl6pPr>
      <a:lvl7pPr marL="1371600" indent="-261938" algn="l" rtl="0" fontAlgn="base">
        <a:spcBef>
          <a:spcPts val="2588"/>
        </a:spcBef>
        <a:spcAft>
          <a:spcPct val="0"/>
        </a:spcAft>
        <a:buSzPct val="171000"/>
        <a:buFont typeface="Gill Sans" charset="0"/>
        <a:buChar char="•"/>
        <a:defRPr sz="1600">
          <a:solidFill>
            <a:schemeClr val="tx1"/>
          </a:solidFill>
          <a:latin typeface="+mn-lt"/>
          <a:ea typeface="+mn-ea"/>
          <a:cs typeface="+mn-cs"/>
          <a:sym typeface="Gill Sans" charset="0"/>
        </a:defRPr>
      </a:lvl7pPr>
      <a:lvl8pPr marL="1543050" indent="-261938" algn="l" rtl="0" fontAlgn="base">
        <a:spcBef>
          <a:spcPts val="2588"/>
        </a:spcBef>
        <a:spcAft>
          <a:spcPct val="0"/>
        </a:spcAft>
        <a:buSzPct val="171000"/>
        <a:buFont typeface="Gill Sans" charset="0"/>
        <a:buChar char="•"/>
        <a:defRPr sz="1600">
          <a:solidFill>
            <a:schemeClr val="tx1"/>
          </a:solidFill>
          <a:latin typeface="+mn-lt"/>
          <a:ea typeface="+mn-ea"/>
          <a:cs typeface="+mn-cs"/>
          <a:sym typeface="Gill Sans" charset="0"/>
        </a:defRPr>
      </a:lvl8pPr>
      <a:lvl9pPr marL="1714500" indent="-261938" algn="l" rtl="0" fontAlgn="base">
        <a:spcBef>
          <a:spcPts val="2588"/>
        </a:spcBef>
        <a:spcAft>
          <a:spcPct val="0"/>
        </a:spcAft>
        <a:buSzPct val="171000"/>
        <a:buFont typeface="Gill Sans" charset="0"/>
        <a:buChar char="•"/>
        <a:defRPr sz="1600">
          <a:solidFill>
            <a:schemeClr val="tx1"/>
          </a:solidFill>
          <a:latin typeface="+mn-lt"/>
          <a:ea typeface="+mn-ea"/>
          <a:cs typeface="+mn-cs"/>
          <a:sym typeface="Gill Sans" charset="0"/>
        </a:defRPr>
      </a:lvl9pPr>
    </p:bodyStyle>
    <p:otherStyle>
      <a:defPPr>
        <a:defRPr lang="en-US"/>
      </a:defPPr>
      <a:lvl1pPr marL="0" algn="l" defTabSz="342900" rtl="0" eaLnBrk="1" latinLnBrk="0" hangingPunct="1">
        <a:defRPr sz="700" kern="1200">
          <a:solidFill>
            <a:schemeClr val="tx1"/>
          </a:solidFill>
          <a:latin typeface="+mn-lt"/>
          <a:ea typeface="+mn-ea"/>
          <a:cs typeface="+mn-cs"/>
        </a:defRPr>
      </a:lvl1pPr>
      <a:lvl2pPr marL="171450" algn="l" defTabSz="342900" rtl="0" eaLnBrk="1" latinLnBrk="0" hangingPunct="1">
        <a:defRPr sz="700" kern="1200">
          <a:solidFill>
            <a:schemeClr val="tx1"/>
          </a:solidFill>
          <a:latin typeface="+mn-lt"/>
          <a:ea typeface="+mn-ea"/>
          <a:cs typeface="+mn-cs"/>
        </a:defRPr>
      </a:lvl2pPr>
      <a:lvl3pPr marL="342900" algn="l" defTabSz="342900" rtl="0" eaLnBrk="1" latinLnBrk="0" hangingPunct="1">
        <a:defRPr sz="700" kern="1200">
          <a:solidFill>
            <a:schemeClr val="tx1"/>
          </a:solidFill>
          <a:latin typeface="+mn-lt"/>
          <a:ea typeface="+mn-ea"/>
          <a:cs typeface="+mn-cs"/>
        </a:defRPr>
      </a:lvl3pPr>
      <a:lvl4pPr marL="514350" algn="l" defTabSz="342900" rtl="0" eaLnBrk="1" latinLnBrk="0" hangingPunct="1">
        <a:defRPr sz="700" kern="1200">
          <a:solidFill>
            <a:schemeClr val="tx1"/>
          </a:solidFill>
          <a:latin typeface="+mn-lt"/>
          <a:ea typeface="+mn-ea"/>
          <a:cs typeface="+mn-cs"/>
        </a:defRPr>
      </a:lvl4pPr>
      <a:lvl5pPr marL="685800" algn="l" defTabSz="342900" rtl="0" eaLnBrk="1" latinLnBrk="0" hangingPunct="1">
        <a:defRPr sz="700" kern="1200">
          <a:solidFill>
            <a:schemeClr val="tx1"/>
          </a:solidFill>
          <a:latin typeface="+mn-lt"/>
          <a:ea typeface="+mn-ea"/>
          <a:cs typeface="+mn-cs"/>
        </a:defRPr>
      </a:lvl5pPr>
      <a:lvl6pPr marL="857250" algn="l" defTabSz="342900" rtl="0" eaLnBrk="1" latinLnBrk="0" hangingPunct="1">
        <a:defRPr sz="700" kern="1200">
          <a:solidFill>
            <a:schemeClr val="tx1"/>
          </a:solidFill>
          <a:latin typeface="+mn-lt"/>
          <a:ea typeface="+mn-ea"/>
          <a:cs typeface="+mn-cs"/>
        </a:defRPr>
      </a:lvl6pPr>
      <a:lvl7pPr marL="1028700" algn="l" defTabSz="342900" rtl="0" eaLnBrk="1" latinLnBrk="0" hangingPunct="1">
        <a:defRPr sz="700" kern="1200">
          <a:solidFill>
            <a:schemeClr val="tx1"/>
          </a:solidFill>
          <a:latin typeface="+mn-lt"/>
          <a:ea typeface="+mn-ea"/>
          <a:cs typeface="+mn-cs"/>
        </a:defRPr>
      </a:lvl7pPr>
      <a:lvl8pPr marL="1200150" algn="l" defTabSz="342900" rtl="0" eaLnBrk="1" latinLnBrk="0" hangingPunct="1">
        <a:defRPr sz="700" kern="1200">
          <a:solidFill>
            <a:schemeClr val="tx1"/>
          </a:solidFill>
          <a:latin typeface="+mn-lt"/>
          <a:ea typeface="+mn-ea"/>
          <a:cs typeface="+mn-cs"/>
        </a:defRPr>
      </a:lvl8pPr>
      <a:lvl9pPr marL="1371600" algn="l" defTabSz="342900" rtl="0" eaLnBrk="1" latinLnBrk="0" hangingPunct="1">
        <a:defRPr sz="7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42" name="Rectangle 1"/>
          <p:cNvSpPr>
            <a:spLocks noGrp="1" noChangeArrowheads="1"/>
          </p:cNvSpPr>
          <p:nvPr>
            <p:ph type="title"/>
          </p:nvPr>
        </p:nvSpPr>
        <p:spPr bwMode="auto">
          <a:xfrm>
            <a:off x="652463" y="177800"/>
            <a:ext cx="7839075" cy="1720850"/>
          </a:xfrm>
          <a:prstGeom prst="rect">
            <a:avLst/>
          </a:prstGeom>
          <a:noFill/>
          <a:ln w="12700">
            <a:noFill/>
            <a:miter lim="800000"/>
            <a:headEnd/>
            <a:tailEnd/>
          </a:ln>
          <a:effectLst/>
        </p:spPr>
        <p:txBody>
          <a:bodyPr vert="horz" wrap="square" lIns="19050" tIns="19050" rIns="19050" bIns="19050" numCol="1" anchor="ctr" anchorCtr="0" compatLnSpc="1">
            <a:prstTxWarp prst="textNoShape">
              <a:avLst/>
            </a:prstTxWarp>
          </a:bodyPr>
          <a:lstStyle/>
          <a:p>
            <a:pPr lvl="0"/>
            <a:r>
              <a:rPr lang="en-US" altLang="en-US" smtClean="0">
                <a:sym typeface="Gill Sans"/>
              </a:rPr>
              <a:t>Click to edit Master title style</a:t>
            </a:r>
          </a:p>
        </p:txBody>
      </p:sp>
      <p:sp>
        <p:nvSpPr>
          <p:cNvPr id="10243" name="Rectangle 2"/>
          <p:cNvSpPr>
            <a:spLocks noGrp="1" noChangeArrowheads="1"/>
          </p:cNvSpPr>
          <p:nvPr>
            <p:ph type="body" idx="1"/>
          </p:nvPr>
        </p:nvSpPr>
        <p:spPr bwMode="auto">
          <a:xfrm>
            <a:off x="652463" y="1949450"/>
            <a:ext cx="7839075" cy="4273550"/>
          </a:xfrm>
          <a:prstGeom prst="rect">
            <a:avLst/>
          </a:prstGeom>
          <a:noFill/>
          <a:ln w="12700">
            <a:noFill/>
            <a:miter lim="800000"/>
            <a:headEnd/>
            <a:tailEnd/>
          </a:ln>
          <a:effectLst/>
        </p:spPr>
        <p:txBody>
          <a:bodyPr vert="horz" wrap="square" lIns="19050" tIns="19050" rIns="19050" bIns="19050" numCol="1" anchor="t" anchorCtr="0" compatLnSpc="1">
            <a:prstTxWarp prst="textNoShape">
              <a:avLst/>
            </a:prstTxWarp>
          </a:bodyPr>
          <a:lstStyle/>
          <a:p>
            <a:pPr lvl="0"/>
            <a:r>
              <a:rPr lang="en-US" altLang="en-US" smtClean="0">
                <a:sym typeface="Gill Sans"/>
              </a:rPr>
              <a:t>Click to edit Master text styles</a:t>
            </a:r>
          </a:p>
          <a:p>
            <a:pPr lvl="1"/>
            <a:r>
              <a:rPr lang="en-US" altLang="en-US" smtClean="0">
                <a:sym typeface="Gill Sans"/>
              </a:rPr>
              <a:t>Second level</a:t>
            </a:r>
          </a:p>
          <a:p>
            <a:pPr lvl="2"/>
            <a:r>
              <a:rPr lang="en-US" altLang="en-US" smtClean="0">
                <a:sym typeface="Gill Sans"/>
              </a:rPr>
              <a:t>Third level</a:t>
            </a:r>
          </a:p>
          <a:p>
            <a:pPr lvl="3"/>
            <a:r>
              <a:rPr lang="en-US" altLang="en-US" smtClean="0">
                <a:sym typeface="Gill Sans"/>
              </a:rPr>
              <a:t>Fourth level</a:t>
            </a:r>
          </a:p>
          <a:p>
            <a:pPr lvl="4"/>
            <a:r>
              <a:rPr lang="en-US" altLang="en-US" smtClean="0">
                <a:sym typeface="Gill Sans"/>
              </a:rPr>
              <a:t>Fifth level</a:t>
            </a:r>
          </a:p>
        </p:txBody>
      </p:sp>
    </p:spTree>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Lst>
  <p:transition/>
  <p:txStyles>
    <p:titleStyle>
      <a:lvl1pPr algn="ctr" rtl="0" eaLnBrk="0" fontAlgn="base" hangingPunct="0">
        <a:spcBef>
          <a:spcPct val="0"/>
        </a:spcBef>
        <a:spcAft>
          <a:spcPct val="0"/>
        </a:spcAft>
        <a:defRPr sz="4400">
          <a:solidFill>
            <a:schemeClr val="tx1"/>
          </a:solidFill>
          <a:latin typeface="+mj-lt"/>
          <a:ea typeface="+mj-ea"/>
          <a:cs typeface="+mj-cs"/>
          <a:sym typeface="Gill Sans"/>
        </a:defRPr>
      </a:lvl1pPr>
      <a:lvl2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a:defRPr>
      </a:lvl2pPr>
      <a:lvl3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a:defRPr>
      </a:lvl3pPr>
      <a:lvl4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a:defRPr>
      </a:lvl4pPr>
      <a:lvl5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a:defRPr>
      </a:lvl5pPr>
      <a:lvl6pPr marL="171450" algn="ctr" rtl="0" fontAlgn="base">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6pPr>
      <a:lvl7pPr marL="342900" algn="ctr" rtl="0" fontAlgn="base">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7pPr>
      <a:lvl8pPr marL="514350" algn="ctr" rtl="0" fontAlgn="base">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8pPr>
      <a:lvl9pPr marL="685800" algn="ctr" rtl="0" fontAlgn="base">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9pPr>
    </p:titleStyle>
    <p:bodyStyle>
      <a:lvl1pPr marL="361950" indent="-261938" algn="l" rtl="0" eaLnBrk="0" fontAlgn="base" hangingPunct="0">
        <a:spcBef>
          <a:spcPts val="1950"/>
        </a:spcBef>
        <a:spcAft>
          <a:spcPct val="0"/>
        </a:spcAft>
        <a:buSzPct val="171000"/>
        <a:buFont typeface="Gill Sans"/>
        <a:buChar char="•"/>
        <a:defRPr sz="1600">
          <a:solidFill>
            <a:schemeClr val="tx1"/>
          </a:solidFill>
          <a:latin typeface="+mn-lt"/>
          <a:ea typeface="+mn-ea"/>
          <a:cs typeface="+mn-cs"/>
          <a:sym typeface="Gill Sans"/>
        </a:defRPr>
      </a:lvl1pPr>
      <a:lvl2pPr marL="528638" indent="-261938" algn="l" rtl="0" eaLnBrk="0" fontAlgn="base" hangingPunct="0">
        <a:spcBef>
          <a:spcPts val="1950"/>
        </a:spcBef>
        <a:spcAft>
          <a:spcPct val="0"/>
        </a:spcAft>
        <a:buSzPct val="171000"/>
        <a:buFont typeface="Gill Sans"/>
        <a:buChar char="•"/>
        <a:defRPr sz="1600">
          <a:solidFill>
            <a:schemeClr val="tx1"/>
          </a:solidFill>
          <a:latin typeface="+mn-lt"/>
          <a:ea typeface="+mn-ea"/>
          <a:cs typeface="+mn-cs"/>
          <a:sym typeface="Gill Sans"/>
        </a:defRPr>
      </a:lvl2pPr>
      <a:lvl3pPr marL="695325" indent="-261938" algn="l" rtl="0" eaLnBrk="0" fontAlgn="base" hangingPunct="0">
        <a:spcBef>
          <a:spcPts val="1950"/>
        </a:spcBef>
        <a:spcAft>
          <a:spcPct val="0"/>
        </a:spcAft>
        <a:buSzPct val="171000"/>
        <a:buFont typeface="Gill Sans"/>
        <a:buChar char="•"/>
        <a:defRPr sz="1600">
          <a:solidFill>
            <a:schemeClr val="tx1"/>
          </a:solidFill>
          <a:latin typeface="+mn-lt"/>
          <a:ea typeface="+mn-ea"/>
          <a:cs typeface="+mn-cs"/>
          <a:sym typeface="Gill Sans"/>
        </a:defRPr>
      </a:lvl3pPr>
      <a:lvl4pPr marL="862013" indent="-261938" algn="l" rtl="0" eaLnBrk="0" fontAlgn="base" hangingPunct="0">
        <a:spcBef>
          <a:spcPts val="1950"/>
        </a:spcBef>
        <a:spcAft>
          <a:spcPct val="0"/>
        </a:spcAft>
        <a:buSzPct val="171000"/>
        <a:buFont typeface="Gill Sans"/>
        <a:buChar char="•"/>
        <a:defRPr sz="1600">
          <a:solidFill>
            <a:schemeClr val="tx1"/>
          </a:solidFill>
          <a:latin typeface="+mn-lt"/>
          <a:ea typeface="+mn-ea"/>
          <a:cs typeface="+mn-cs"/>
          <a:sym typeface="Gill Sans"/>
        </a:defRPr>
      </a:lvl4pPr>
      <a:lvl5pPr marL="1028700" indent="-261938" algn="l" rtl="0" eaLnBrk="0" fontAlgn="base" hangingPunct="0">
        <a:spcBef>
          <a:spcPts val="1950"/>
        </a:spcBef>
        <a:spcAft>
          <a:spcPct val="0"/>
        </a:spcAft>
        <a:buSzPct val="171000"/>
        <a:buFont typeface="Gill Sans"/>
        <a:buChar char="•"/>
        <a:defRPr sz="1600">
          <a:solidFill>
            <a:schemeClr val="tx1"/>
          </a:solidFill>
          <a:latin typeface="+mn-lt"/>
          <a:ea typeface="+mn-ea"/>
          <a:cs typeface="+mn-cs"/>
          <a:sym typeface="Gill Sans"/>
        </a:defRPr>
      </a:lvl5pPr>
      <a:lvl6pPr marL="1200150" indent="-261938" algn="l" rtl="0" fontAlgn="base">
        <a:spcBef>
          <a:spcPts val="1950"/>
        </a:spcBef>
        <a:spcAft>
          <a:spcPct val="0"/>
        </a:spcAft>
        <a:buSzPct val="171000"/>
        <a:buFont typeface="Gill Sans" charset="0"/>
        <a:buChar char="•"/>
        <a:defRPr sz="1600">
          <a:solidFill>
            <a:schemeClr val="tx1"/>
          </a:solidFill>
          <a:latin typeface="+mn-lt"/>
          <a:ea typeface="+mn-ea"/>
          <a:cs typeface="+mn-cs"/>
          <a:sym typeface="Gill Sans" charset="0"/>
        </a:defRPr>
      </a:lvl6pPr>
      <a:lvl7pPr marL="1371600" indent="-261938" algn="l" rtl="0" fontAlgn="base">
        <a:spcBef>
          <a:spcPts val="1950"/>
        </a:spcBef>
        <a:spcAft>
          <a:spcPct val="0"/>
        </a:spcAft>
        <a:buSzPct val="171000"/>
        <a:buFont typeface="Gill Sans" charset="0"/>
        <a:buChar char="•"/>
        <a:defRPr sz="1600">
          <a:solidFill>
            <a:schemeClr val="tx1"/>
          </a:solidFill>
          <a:latin typeface="+mn-lt"/>
          <a:ea typeface="+mn-ea"/>
          <a:cs typeface="+mn-cs"/>
          <a:sym typeface="Gill Sans" charset="0"/>
        </a:defRPr>
      </a:lvl7pPr>
      <a:lvl8pPr marL="1543050" indent="-261938" algn="l" rtl="0" fontAlgn="base">
        <a:spcBef>
          <a:spcPts val="1950"/>
        </a:spcBef>
        <a:spcAft>
          <a:spcPct val="0"/>
        </a:spcAft>
        <a:buSzPct val="171000"/>
        <a:buFont typeface="Gill Sans" charset="0"/>
        <a:buChar char="•"/>
        <a:defRPr sz="1600">
          <a:solidFill>
            <a:schemeClr val="tx1"/>
          </a:solidFill>
          <a:latin typeface="+mn-lt"/>
          <a:ea typeface="+mn-ea"/>
          <a:cs typeface="+mn-cs"/>
          <a:sym typeface="Gill Sans" charset="0"/>
        </a:defRPr>
      </a:lvl8pPr>
      <a:lvl9pPr marL="1714500" indent="-261938" algn="l" rtl="0" fontAlgn="base">
        <a:spcBef>
          <a:spcPts val="1950"/>
        </a:spcBef>
        <a:spcAft>
          <a:spcPct val="0"/>
        </a:spcAft>
        <a:buSzPct val="171000"/>
        <a:buFont typeface="Gill Sans" charset="0"/>
        <a:buChar char="•"/>
        <a:defRPr sz="1600">
          <a:solidFill>
            <a:schemeClr val="tx1"/>
          </a:solidFill>
          <a:latin typeface="+mn-lt"/>
          <a:ea typeface="+mn-ea"/>
          <a:cs typeface="+mn-cs"/>
          <a:sym typeface="Gill Sans" charset="0"/>
        </a:defRPr>
      </a:lvl9pPr>
    </p:bodyStyle>
    <p:otherStyle>
      <a:defPPr>
        <a:defRPr lang="en-US"/>
      </a:defPPr>
      <a:lvl1pPr marL="0" algn="l" defTabSz="342900" rtl="0" eaLnBrk="1" latinLnBrk="0" hangingPunct="1">
        <a:defRPr sz="700" kern="1200">
          <a:solidFill>
            <a:schemeClr val="tx1"/>
          </a:solidFill>
          <a:latin typeface="+mn-lt"/>
          <a:ea typeface="+mn-ea"/>
          <a:cs typeface="+mn-cs"/>
        </a:defRPr>
      </a:lvl1pPr>
      <a:lvl2pPr marL="171450" algn="l" defTabSz="342900" rtl="0" eaLnBrk="1" latinLnBrk="0" hangingPunct="1">
        <a:defRPr sz="700" kern="1200">
          <a:solidFill>
            <a:schemeClr val="tx1"/>
          </a:solidFill>
          <a:latin typeface="+mn-lt"/>
          <a:ea typeface="+mn-ea"/>
          <a:cs typeface="+mn-cs"/>
        </a:defRPr>
      </a:lvl2pPr>
      <a:lvl3pPr marL="342900" algn="l" defTabSz="342900" rtl="0" eaLnBrk="1" latinLnBrk="0" hangingPunct="1">
        <a:defRPr sz="700" kern="1200">
          <a:solidFill>
            <a:schemeClr val="tx1"/>
          </a:solidFill>
          <a:latin typeface="+mn-lt"/>
          <a:ea typeface="+mn-ea"/>
          <a:cs typeface="+mn-cs"/>
        </a:defRPr>
      </a:lvl3pPr>
      <a:lvl4pPr marL="514350" algn="l" defTabSz="342900" rtl="0" eaLnBrk="1" latinLnBrk="0" hangingPunct="1">
        <a:defRPr sz="700" kern="1200">
          <a:solidFill>
            <a:schemeClr val="tx1"/>
          </a:solidFill>
          <a:latin typeface="+mn-lt"/>
          <a:ea typeface="+mn-ea"/>
          <a:cs typeface="+mn-cs"/>
        </a:defRPr>
      </a:lvl4pPr>
      <a:lvl5pPr marL="685800" algn="l" defTabSz="342900" rtl="0" eaLnBrk="1" latinLnBrk="0" hangingPunct="1">
        <a:defRPr sz="700" kern="1200">
          <a:solidFill>
            <a:schemeClr val="tx1"/>
          </a:solidFill>
          <a:latin typeface="+mn-lt"/>
          <a:ea typeface="+mn-ea"/>
          <a:cs typeface="+mn-cs"/>
        </a:defRPr>
      </a:lvl5pPr>
      <a:lvl6pPr marL="857250" algn="l" defTabSz="342900" rtl="0" eaLnBrk="1" latinLnBrk="0" hangingPunct="1">
        <a:defRPr sz="700" kern="1200">
          <a:solidFill>
            <a:schemeClr val="tx1"/>
          </a:solidFill>
          <a:latin typeface="+mn-lt"/>
          <a:ea typeface="+mn-ea"/>
          <a:cs typeface="+mn-cs"/>
        </a:defRPr>
      </a:lvl6pPr>
      <a:lvl7pPr marL="1028700" algn="l" defTabSz="342900" rtl="0" eaLnBrk="1" latinLnBrk="0" hangingPunct="1">
        <a:defRPr sz="700" kern="1200">
          <a:solidFill>
            <a:schemeClr val="tx1"/>
          </a:solidFill>
          <a:latin typeface="+mn-lt"/>
          <a:ea typeface="+mn-ea"/>
          <a:cs typeface="+mn-cs"/>
        </a:defRPr>
      </a:lvl7pPr>
      <a:lvl8pPr marL="1200150" algn="l" defTabSz="342900" rtl="0" eaLnBrk="1" latinLnBrk="0" hangingPunct="1">
        <a:defRPr sz="700" kern="1200">
          <a:solidFill>
            <a:schemeClr val="tx1"/>
          </a:solidFill>
          <a:latin typeface="+mn-lt"/>
          <a:ea typeface="+mn-ea"/>
          <a:cs typeface="+mn-cs"/>
        </a:defRPr>
      </a:lvl8pPr>
      <a:lvl9pPr marL="1371600" algn="l" defTabSz="342900" rtl="0" eaLnBrk="1" latinLnBrk="0" hangingPunct="1">
        <a:defRPr sz="7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1266" name="Rectangle 1"/>
          <p:cNvSpPr>
            <a:spLocks noGrp="1" noChangeArrowheads="1"/>
          </p:cNvSpPr>
          <p:nvPr>
            <p:ph type="title"/>
          </p:nvPr>
        </p:nvSpPr>
        <p:spPr bwMode="auto">
          <a:xfrm>
            <a:off x="652463" y="177800"/>
            <a:ext cx="7839075" cy="1720850"/>
          </a:xfrm>
          <a:prstGeom prst="rect">
            <a:avLst/>
          </a:prstGeom>
          <a:noFill/>
          <a:ln w="12700">
            <a:noFill/>
            <a:miter lim="800000"/>
            <a:headEnd/>
            <a:tailEnd/>
          </a:ln>
          <a:effectLst/>
        </p:spPr>
        <p:txBody>
          <a:bodyPr vert="horz" wrap="square" lIns="19050" tIns="19050" rIns="19050" bIns="19050" numCol="1" anchor="ctr" anchorCtr="0" compatLnSpc="1">
            <a:prstTxWarp prst="textNoShape">
              <a:avLst/>
            </a:prstTxWarp>
          </a:bodyPr>
          <a:lstStyle/>
          <a:p>
            <a:pPr lvl="0"/>
            <a:r>
              <a:rPr lang="en-US" altLang="en-US" smtClean="0">
                <a:sym typeface="Gill Sans"/>
              </a:rPr>
              <a:t>Click to edit Master title style</a:t>
            </a:r>
          </a:p>
        </p:txBody>
      </p:sp>
      <p:sp>
        <p:nvSpPr>
          <p:cNvPr id="11267" name="Rectangle 2"/>
          <p:cNvSpPr>
            <a:spLocks noGrp="1" noChangeArrowheads="1"/>
          </p:cNvSpPr>
          <p:nvPr>
            <p:ph type="body" idx="1"/>
          </p:nvPr>
        </p:nvSpPr>
        <p:spPr bwMode="auto">
          <a:xfrm>
            <a:off x="4981575" y="1949450"/>
            <a:ext cx="3509963" cy="4273550"/>
          </a:xfrm>
          <a:prstGeom prst="rect">
            <a:avLst/>
          </a:prstGeom>
          <a:noFill/>
          <a:ln w="12700">
            <a:noFill/>
            <a:miter lim="800000"/>
            <a:headEnd/>
            <a:tailEnd/>
          </a:ln>
          <a:effectLst/>
        </p:spPr>
        <p:txBody>
          <a:bodyPr vert="horz" wrap="square" lIns="19050" tIns="19050" rIns="19050" bIns="19050" numCol="1" anchor="ctr" anchorCtr="0" compatLnSpc="1">
            <a:prstTxWarp prst="textNoShape">
              <a:avLst/>
            </a:prstTxWarp>
          </a:bodyPr>
          <a:lstStyle/>
          <a:p>
            <a:pPr lvl="0"/>
            <a:r>
              <a:rPr lang="en-US" altLang="en-US" smtClean="0">
                <a:sym typeface="Gill Sans"/>
              </a:rPr>
              <a:t>Click to edit Master text styles</a:t>
            </a:r>
          </a:p>
          <a:p>
            <a:pPr lvl="1"/>
            <a:r>
              <a:rPr lang="en-US" altLang="en-US" smtClean="0">
                <a:sym typeface="Gill Sans"/>
              </a:rPr>
              <a:t>Second level</a:t>
            </a:r>
          </a:p>
          <a:p>
            <a:pPr lvl="2"/>
            <a:r>
              <a:rPr lang="en-US" altLang="en-US" smtClean="0">
                <a:sym typeface="Gill Sans"/>
              </a:rPr>
              <a:t>Third level</a:t>
            </a:r>
          </a:p>
          <a:p>
            <a:pPr lvl="3"/>
            <a:r>
              <a:rPr lang="en-US" altLang="en-US" smtClean="0">
                <a:sym typeface="Gill Sans"/>
              </a:rPr>
              <a:t>Fourth level</a:t>
            </a:r>
          </a:p>
          <a:p>
            <a:pPr lvl="4"/>
            <a:r>
              <a:rPr lang="en-US" altLang="en-US" smtClean="0">
                <a:sym typeface="Gill Sans"/>
              </a:rPr>
              <a:t>Fifth level</a:t>
            </a:r>
          </a:p>
        </p:txBody>
      </p:sp>
    </p:spTree>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Lst>
  <p:transition/>
  <p:txStyles>
    <p:titleStyle>
      <a:lvl1pPr algn="ctr" rtl="0" eaLnBrk="0" fontAlgn="base" hangingPunct="0">
        <a:spcBef>
          <a:spcPct val="0"/>
        </a:spcBef>
        <a:spcAft>
          <a:spcPct val="0"/>
        </a:spcAft>
        <a:defRPr sz="4400">
          <a:solidFill>
            <a:schemeClr val="tx1"/>
          </a:solidFill>
          <a:latin typeface="+mj-lt"/>
          <a:ea typeface="+mj-ea"/>
          <a:cs typeface="+mj-cs"/>
          <a:sym typeface="Gill Sans"/>
        </a:defRPr>
      </a:lvl1pPr>
      <a:lvl2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a:defRPr>
      </a:lvl2pPr>
      <a:lvl3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a:defRPr>
      </a:lvl3pPr>
      <a:lvl4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a:defRPr>
      </a:lvl4pPr>
      <a:lvl5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a:defRPr>
      </a:lvl5pPr>
      <a:lvl6pPr marL="171450" algn="ctr" rtl="0" fontAlgn="base">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6pPr>
      <a:lvl7pPr marL="342900" algn="ctr" rtl="0" fontAlgn="base">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7pPr>
      <a:lvl8pPr marL="514350" algn="ctr" rtl="0" fontAlgn="base">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8pPr>
      <a:lvl9pPr marL="685800" algn="ctr" rtl="0" fontAlgn="base">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9pPr>
    </p:titleStyle>
    <p:bodyStyle>
      <a:lvl1pPr marL="361950" indent="-261938" algn="l" rtl="0" eaLnBrk="0" fontAlgn="base" hangingPunct="0">
        <a:spcBef>
          <a:spcPts val="2588"/>
        </a:spcBef>
        <a:spcAft>
          <a:spcPct val="0"/>
        </a:spcAft>
        <a:buSzPct val="171000"/>
        <a:buFont typeface="Gill Sans"/>
        <a:buChar char="•"/>
        <a:defRPr sz="1600">
          <a:solidFill>
            <a:schemeClr val="tx1"/>
          </a:solidFill>
          <a:latin typeface="+mn-lt"/>
          <a:ea typeface="+mn-ea"/>
          <a:cs typeface="+mn-cs"/>
          <a:sym typeface="Gill Sans"/>
        </a:defRPr>
      </a:lvl1pPr>
      <a:lvl2pPr marL="528638" indent="-261938" algn="l" rtl="0" eaLnBrk="0" fontAlgn="base" hangingPunct="0">
        <a:spcBef>
          <a:spcPts val="2588"/>
        </a:spcBef>
        <a:spcAft>
          <a:spcPct val="0"/>
        </a:spcAft>
        <a:buSzPct val="171000"/>
        <a:buFont typeface="Gill Sans"/>
        <a:buChar char="•"/>
        <a:defRPr sz="1600">
          <a:solidFill>
            <a:schemeClr val="tx1"/>
          </a:solidFill>
          <a:latin typeface="+mn-lt"/>
          <a:ea typeface="+mn-ea"/>
          <a:cs typeface="+mn-cs"/>
          <a:sym typeface="Gill Sans"/>
        </a:defRPr>
      </a:lvl2pPr>
      <a:lvl3pPr marL="695325" indent="-261938" algn="l" rtl="0" eaLnBrk="0" fontAlgn="base" hangingPunct="0">
        <a:spcBef>
          <a:spcPts val="2588"/>
        </a:spcBef>
        <a:spcAft>
          <a:spcPct val="0"/>
        </a:spcAft>
        <a:buSzPct val="171000"/>
        <a:buFont typeface="Gill Sans"/>
        <a:buChar char="•"/>
        <a:defRPr sz="1600">
          <a:solidFill>
            <a:schemeClr val="tx1"/>
          </a:solidFill>
          <a:latin typeface="+mn-lt"/>
          <a:ea typeface="+mn-ea"/>
          <a:cs typeface="+mn-cs"/>
          <a:sym typeface="Gill Sans"/>
        </a:defRPr>
      </a:lvl3pPr>
      <a:lvl4pPr marL="862013" indent="-261938" algn="l" rtl="0" eaLnBrk="0" fontAlgn="base" hangingPunct="0">
        <a:spcBef>
          <a:spcPts val="2588"/>
        </a:spcBef>
        <a:spcAft>
          <a:spcPct val="0"/>
        </a:spcAft>
        <a:buSzPct val="171000"/>
        <a:buFont typeface="Gill Sans"/>
        <a:buChar char="•"/>
        <a:defRPr sz="1600">
          <a:solidFill>
            <a:schemeClr val="tx1"/>
          </a:solidFill>
          <a:latin typeface="+mn-lt"/>
          <a:ea typeface="+mn-ea"/>
          <a:cs typeface="+mn-cs"/>
          <a:sym typeface="Gill Sans"/>
        </a:defRPr>
      </a:lvl4pPr>
      <a:lvl5pPr marL="1028700" indent="-261938" algn="l" rtl="0" eaLnBrk="0" fontAlgn="base" hangingPunct="0">
        <a:spcBef>
          <a:spcPts val="2588"/>
        </a:spcBef>
        <a:spcAft>
          <a:spcPct val="0"/>
        </a:spcAft>
        <a:buSzPct val="171000"/>
        <a:buFont typeface="Gill Sans"/>
        <a:buChar char="•"/>
        <a:defRPr sz="1600">
          <a:solidFill>
            <a:schemeClr val="tx1"/>
          </a:solidFill>
          <a:latin typeface="+mn-lt"/>
          <a:ea typeface="+mn-ea"/>
          <a:cs typeface="+mn-cs"/>
          <a:sym typeface="Gill Sans"/>
        </a:defRPr>
      </a:lvl5pPr>
      <a:lvl6pPr marL="1200150" indent="-261938" algn="l" rtl="0" fontAlgn="base">
        <a:spcBef>
          <a:spcPts val="2588"/>
        </a:spcBef>
        <a:spcAft>
          <a:spcPct val="0"/>
        </a:spcAft>
        <a:buSzPct val="171000"/>
        <a:buFont typeface="Gill Sans" charset="0"/>
        <a:buChar char="•"/>
        <a:defRPr sz="1600">
          <a:solidFill>
            <a:schemeClr val="tx1"/>
          </a:solidFill>
          <a:latin typeface="+mn-lt"/>
          <a:ea typeface="+mn-ea"/>
          <a:cs typeface="+mn-cs"/>
          <a:sym typeface="Gill Sans" charset="0"/>
        </a:defRPr>
      </a:lvl6pPr>
      <a:lvl7pPr marL="1371600" indent="-261938" algn="l" rtl="0" fontAlgn="base">
        <a:spcBef>
          <a:spcPts val="2588"/>
        </a:spcBef>
        <a:spcAft>
          <a:spcPct val="0"/>
        </a:spcAft>
        <a:buSzPct val="171000"/>
        <a:buFont typeface="Gill Sans" charset="0"/>
        <a:buChar char="•"/>
        <a:defRPr sz="1600">
          <a:solidFill>
            <a:schemeClr val="tx1"/>
          </a:solidFill>
          <a:latin typeface="+mn-lt"/>
          <a:ea typeface="+mn-ea"/>
          <a:cs typeface="+mn-cs"/>
          <a:sym typeface="Gill Sans" charset="0"/>
        </a:defRPr>
      </a:lvl7pPr>
      <a:lvl8pPr marL="1543050" indent="-261938" algn="l" rtl="0" fontAlgn="base">
        <a:spcBef>
          <a:spcPts val="2588"/>
        </a:spcBef>
        <a:spcAft>
          <a:spcPct val="0"/>
        </a:spcAft>
        <a:buSzPct val="171000"/>
        <a:buFont typeface="Gill Sans" charset="0"/>
        <a:buChar char="•"/>
        <a:defRPr sz="1600">
          <a:solidFill>
            <a:schemeClr val="tx1"/>
          </a:solidFill>
          <a:latin typeface="+mn-lt"/>
          <a:ea typeface="+mn-ea"/>
          <a:cs typeface="+mn-cs"/>
          <a:sym typeface="Gill Sans" charset="0"/>
        </a:defRPr>
      </a:lvl8pPr>
      <a:lvl9pPr marL="1714500" indent="-261938" algn="l" rtl="0" fontAlgn="base">
        <a:spcBef>
          <a:spcPts val="2588"/>
        </a:spcBef>
        <a:spcAft>
          <a:spcPct val="0"/>
        </a:spcAft>
        <a:buSzPct val="171000"/>
        <a:buFont typeface="Gill Sans" charset="0"/>
        <a:buChar char="•"/>
        <a:defRPr sz="1600">
          <a:solidFill>
            <a:schemeClr val="tx1"/>
          </a:solidFill>
          <a:latin typeface="+mn-lt"/>
          <a:ea typeface="+mn-ea"/>
          <a:cs typeface="+mn-cs"/>
          <a:sym typeface="Gill Sans" charset="0"/>
        </a:defRPr>
      </a:lvl9pPr>
    </p:bodyStyle>
    <p:otherStyle>
      <a:defPPr>
        <a:defRPr lang="en-US"/>
      </a:defPPr>
      <a:lvl1pPr marL="0" algn="l" defTabSz="342900" rtl="0" eaLnBrk="1" latinLnBrk="0" hangingPunct="1">
        <a:defRPr sz="700" kern="1200">
          <a:solidFill>
            <a:schemeClr val="tx1"/>
          </a:solidFill>
          <a:latin typeface="+mn-lt"/>
          <a:ea typeface="+mn-ea"/>
          <a:cs typeface="+mn-cs"/>
        </a:defRPr>
      </a:lvl1pPr>
      <a:lvl2pPr marL="171450" algn="l" defTabSz="342900" rtl="0" eaLnBrk="1" latinLnBrk="0" hangingPunct="1">
        <a:defRPr sz="700" kern="1200">
          <a:solidFill>
            <a:schemeClr val="tx1"/>
          </a:solidFill>
          <a:latin typeface="+mn-lt"/>
          <a:ea typeface="+mn-ea"/>
          <a:cs typeface="+mn-cs"/>
        </a:defRPr>
      </a:lvl2pPr>
      <a:lvl3pPr marL="342900" algn="l" defTabSz="342900" rtl="0" eaLnBrk="1" latinLnBrk="0" hangingPunct="1">
        <a:defRPr sz="700" kern="1200">
          <a:solidFill>
            <a:schemeClr val="tx1"/>
          </a:solidFill>
          <a:latin typeface="+mn-lt"/>
          <a:ea typeface="+mn-ea"/>
          <a:cs typeface="+mn-cs"/>
        </a:defRPr>
      </a:lvl3pPr>
      <a:lvl4pPr marL="514350" algn="l" defTabSz="342900" rtl="0" eaLnBrk="1" latinLnBrk="0" hangingPunct="1">
        <a:defRPr sz="700" kern="1200">
          <a:solidFill>
            <a:schemeClr val="tx1"/>
          </a:solidFill>
          <a:latin typeface="+mn-lt"/>
          <a:ea typeface="+mn-ea"/>
          <a:cs typeface="+mn-cs"/>
        </a:defRPr>
      </a:lvl4pPr>
      <a:lvl5pPr marL="685800" algn="l" defTabSz="342900" rtl="0" eaLnBrk="1" latinLnBrk="0" hangingPunct="1">
        <a:defRPr sz="700" kern="1200">
          <a:solidFill>
            <a:schemeClr val="tx1"/>
          </a:solidFill>
          <a:latin typeface="+mn-lt"/>
          <a:ea typeface="+mn-ea"/>
          <a:cs typeface="+mn-cs"/>
        </a:defRPr>
      </a:lvl5pPr>
      <a:lvl6pPr marL="857250" algn="l" defTabSz="342900" rtl="0" eaLnBrk="1" latinLnBrk="0" hangingPunct="1">
        <a:defRPr sz="700" kern="1200">
          <a:solidFill>
            <a:schemeClr val="tx1"/>
          </a:solidFill>
          <a:latin typeface="+mn-lt"/>
          <a:ea typeface="+mn-ea"/>
          <a:cs typeface="+mn-cs"/>
        </a:defRPr>
      </a:lvl6pPr>
      <a:lvl7pPr marL="1028700" algn="l" defTabSz="342900" rtl="0" eaLnBrk="1" latinLnBrk="0" hangingPunct="1">
        <a:defRPr sz="700" kern="1200">
          <a:solidFill>
            <a:schemeClr val="tx1"/>
          </a:solidFill>
          <a:latin typeface="+mn-lt"/>
          <a:ea typeface="+mn-ea"/>
          <a:cs typeface="+mn-cs"/>
        </a:defRPr>
      </a:lvl7pPr>
      <a:lvl8pPr marL="1200150" algn="l" defTabSz="342900" rtl="0" eaLnBrk="1" latinLnBrk="0" hangingPunct="1">
        <a:defRPr sz="700" kern="1200">
          <a:solidFill>
            <a:schemeClr val="tx1"/>
          </a:solidFill>
          <a:latin typeface="+mn-lt"/>
          <a:ea typeface="+mn-ea"/>
          <a:cs typeface="+mn-cs"/>
        </a:defRPr>
      </a:lvl8pPr>
      <a:lvl9pPr marL="1371600" algn="l" defTabSz="342900" rtl="0" eaLnBrk="1" latinLnBrk="0" hangingPunct="1">
        <a:defRPr sz="7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2290" name="Rectangle 1"/>
          <p:cNvSpPr>
            <a:spLocks noGrp="1" noChangeArrowheads="1"/>
          </p:cNvSpPr>
          <p:nvPr>
            <p:ph type="body" idx="1"/>
          </p:nvPr>
        </p:nvSpPr>
        <p:spPr bwMode="auto">
          <a:xfrm>
            <a:off x="652463" y="1949450"/>
            <a:ext cx="3829050" cy="4273550"/>
          </a:xfrm>
          <a:prstGeom prst="rect">
            <a:avLst/>
          </a:prstGeom>
          <a:noFill/>
          <a:ln w="12700">
            <a:noFill/>
            <a:miter lim="800000"/>
            <a:headEnd/>
            <a:tailEnd/>
          </a:ln>
          <a:effectLst/>
        </p:spPr>
        <p:txBody>
          <a:bodyPr vert="horz" wrap="square" lIns="19050" tIns="19050" rIns="19050" bIns="19050" numCol="1" anchor="ctr" anchorCtr="0" compatLnSpc="1">
            <a:prstTxWarp prst="textNoShape">
              <a:avLst/>
            </a:prstTxWarp>
          </a:bodyPr>
          <a:lstStyle/>
          <a:p>
            <a:pPr lvl="0"/>
            <a:r>
              <a:rPr lang="en-US" altLang="en-US" smtClean="0">
                <a:sym typeface="Gill Sans"/>
              </a:rPr>
              <a:t>Click to edit Master text styles</a:t>
            </a:r>
          </a:p>
          <a:p>
            <a:pPr lvl="1"/>
            <a:r>
              <a:rPr lang="en-US" altLang="en-US" smtClean="0">
                <a:sym typeface="Gill Sans"/>
              </a:rPr>
              <a:t>Second level</a:t>
            </a:r>
          </a:p>
          <a:p>
            <a:pPr lvl="2"/>
            <a:r>
              <a:rPr lang="en-US" altLang="en-US" smtClean="0">
                <a:sym typeface="Gill Sans"/>
              </a:rPr>
              <a:t>Third level</a:t>
            </a:r>
          </a:p>
          <a:p>
            <a:pPr lvl="3"/>
            <a:r>
              <a:rPr lang="en-US" altLang="en-US" smtClean="0">
                <a:sym typeface="Gill Sans"/>
              </a:rPr>
              <a:t>Fourth level</a:t>
            </a:r>
          </a:p>
          <a:p>
            <a:pPr lvl="4"/>
            <a:r>
              <a:rPr lang="en-US" altLang="en-US" smtClean="0">
                <a:sym typeface="Gill Sans"/>
              </a:rPr>
              <a:t>Fifth level</a:t>
            </a:r>
          </a:p>
        </p:txBody>
      </p:sp>
      <p:sp>
        <p:nvSpPr>
          <p:cNvPr id="12291" name="Rectangle 2"/>
          <p:cNvSpPr>
            <a:spLocks noGrp="1" noChangeArrowheads="1"/>
          </p:cNvSpPr>
          <p:nvPr>
            <p:ph type="title"/>
          </p:nvPr>
        </p:nvSpPr>
        <p:spPr bwMode="auto">
          <a:xfrm>
            <a:off x="652463" y="177800"/>
            <a:ext cx="7839075" cy="1720850"/>
          </a:xfrm>
          <a:prstGeom prst="rect">
            <a:avLst/>
          </a:prstGeom>
          <a:noFill/>
          <a:ln w="12700">
            <a:noFill/>
            <a:miter lim="800000"/>
            <a:headEnd/>
            <a:tailEnd/>
          </a:ln>
          <a:effectLst/>
        </p:spPr>
        <p:txBody>
          <a:bodyPr vert="horz" wrap="square" lIns="19050" tIns="19050" rIns="19050" bIns="19050" numCol="1" anchor="ctr" anchorCtr="0" compatLnSpc="1">
            <a:prstTxWarp prst="textNoShape">
              <a:avLst/>
            </a:prstTxWarp>
          </a:bodyPr>
          <a:lstStyle/>
          <a:p>
            <a:pPr lvl="0"/>
            <a:r>
              <a:rPr lang="en-US" altLang="en-US" smtClean="0">
                <a:sym typeface="Gill Sans"/>
              </a:rPr>
              <a:t>Click to edit Master title style</a:t>
            </a:r>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ransition/>
  <p:txStyles>
    <p:titleStyle>
      <a:lvl1pPr algn="ctr" rtl="0" eaLnBrk="0" fontAlgn="base" hangingPunct="0">
        <a:spcBef>
          <a:spcPct val="0"/>
        </a:spcBef>
        <a:spcAft>
          <a:spcPct val="0"/>
        </a:spcAft>
        <a:defRPr sz="4400">
          <a:solidFill>
            <a:schemeClr val="tx1"/>
          </a:solidFill>
          <a:latin typeface="+mj-lt"/>
          <a:ea typeface="+mj-ea"/>
          <a:cs typeface="+mj-cs"/>
          <a:sym typeface="Gill Sans"/>
        </a:defRPr>
      </a:lvl1pPr>
      <a:lvl2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a:defRPr>
      </a:lvl2pPr>
      <a:lvl3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a:defRPr>
      </a:lvl3pPr>
      <a:lvl4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a:defRPr>
      </a:lvl4pPr>
      <a:lvl5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a:defRPr>
      </a:lvl5pPr>
      <a:lvl6pPr marL="171450" algn="ctr" rtl="0" fontAlgn="base">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6pPr>
      <a:lvl7pPr marL="342900" algn="ctr" rtl="0" fontAlgn="base">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7pPr>
      <a:lvl8pPr marL="514350" algn="ctr" rtl="0" fontAlgn="base">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8pPr>
      <a:lvl9pPr marL="685800" algn="ctr" rtl="0" fontAlgn="base">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9pPr>
    </p:titleStyle>
    <p:bodyStyle>
      <a:lvl1pPr marL="361950" indent="-261938" algn="l" rtl="0" eaLnBrk="0" fontAlgn="base" hangingPunct="0">
        <a:spcBef>
          <a:spcPts val="2588"/>
        </a:spcBef>
        <a:spcAft>
          <a:spcPct val="0"/>
        </a:spcAft>
        <a:buSzPct val="171000"/>
        <a:buFont typeface="Gill Sans"/>
        <a:buChar char="•"/>
        <a:defRPr sz="1600">
          <a:solidFill>
            <a:schemeClr val="tx1"/>
          </a:solidFill>
          <a:latin typeface="+mn-lt"/>
          <a:ea typeface="+mn-ea"/>
          <a:cs typeface="+mn-cs"/>
          <a:sym typeface="Gill Sans"/>
        </a:defRPr>
      </a:lvl1pPr>
      <a:lvl2pPr marL="528638" indent="-261938" algn="l" rtl="0" eaLnBrk="0" fontAlgn="base" hangingPunct="0">
        <a:spcBef>
          <a:spcPts val="2588"/>
        </a:spcBef>
        <a:spcAft>
          <a:spcPct val="0"/>
        </a:spcAft>
        <a:buSzPct val="171000"/>
        <a:buFont typeface="Gill Sans"/>
        <a:buChar char="•"/>
        <a:defRPr sz="1600">
          <a:solidFill>
            <a:schemeClr val="tx1"/>
          </a:solidFill>
          <a:latin typeface="+mn-lt"/>
          <a:ea typeface="+mn-ea"/>
          <a:cs typeface="+mn-cs"/>
          <a:sym typeface="Gill Sans"/>
        </a:defRPr>
      </a:lvl2pPr>
      <a:lvl3pPr marL="695325" indent="-261938" algn="l" rtl="0" eaLnBrk="0" fontAlgn="base" hangingPunct="0">
        <a:spcBef>
          <a:spcPts val="2588"/>
        </a:spcBef>
        <a:spcAft>
          <a:spcPct val="0"/>
        </a:spcAft>
        <a:buSzPct val="171000"/>
        <a:buFont typeface="Gill Sans"/>
        <a:buChar char="•"/>
        <a:defRPr sz="1600">
          <a:solidFill>
            <a:schemeClr val="tx1"/>
          </a:solidFill>
          <a:latin typeface="+mn-lt"/>
          <a:ea typeface="+mn-ea"/>
          <a:cs typeface="+mn-cs"/>
          <a:sym typeface="Gill Sans"/>
        </a:defRPr>
      </a:lvl3pPr>
      <a:lvl4pPr marL="862013" indent="-261938" algn="l" rtl="0" eaLnBrk="0" fontAlgn="base" hangingPunct="0">
        <a:spcBef>
          <a:spcPts val="2588"/>
        </a:spcBef>
        <a:spcAft>
          <a:spcPct val="0"/>
        </a:spcAft>
        <a:buSzPct val="171000"/>
        <a:buFont typeface="Gill Sans"/>
        <a:buChar char="•"/>
        <a:defRPr sz="1600">
          <a:solidFill>
            <a:schemeClr val="tx1"/>
          </a:solidFill>
          <a:latin typeface="+mn-lt"/>
          <a:ea typeface="+mn-ea"/>
          <a:cs typeface="+mn-cs"/>
          <a:sym typeface="Gill Sans"/>
        </a:defRPr>
      </a:lvl4pPr>
      <a:lvl5pPr marL="1028700" indent="-261938" algn="l" rtl="0" eaLnBrk="0" fontAlgn="base" hangingPunct="0">
        <a:spcBef>
          <a:spcPts val="2588"/>
        </a:spcBef>
        <a:spcAft>
          <a:spcPct val="0"/>
        </a:spcAft>
        <a:buSzPct val="171000"/>
        <a:buFont typeface="Gill Sans"/>
        <a:buChar char="•"/>
        <a:defRPr sz="1600">
          <a:solidFill>
            <a:schemeClr val="tx1"/>
          </a:solidFill>
          <a:latin typeface="+mn-lt"/>
          <a:ea typeface="+mn-ea"/>
          <a:cs typeface="+mn-cs"/>
          <a:sym typeface="Gill Sans"/>
        </a:defRPr>
      </a:lvl5pPr>
      <a:lvl6pPr marL="1200150" indent="-261938" algn="l" rtl="0" fontAlgn="base">
        <a:spcBef>
          <a:spcPts val="2588"/>
        </a:spcBef>
        <a:spcAft>
          <a:spcPct val="0"/>
        </a:spcAft>
        <a:buSzPct val="171000"/>
        <a:buFont typeface="Gill Sans" charset="0"/>
        <a:buChar char="•"/>
        <a:defRPr sz="1600">
          <a:solidFill>
            <a:schemeClr val="tx1"/>
          </a:solidFill>
          <a:latin typeface="+mn-lt"/>
          <a:ea typeface="+mn-ea"/>
          <a:cs typeface="+mn-cs"/>
          <a:sym typeface="Gill Sans" charset="0"/>
        </a:defRPr>
      </a:lvl6pPr>
      <a:lvl7pPr marL="1371600" indent="-261938" algn="l" rtl="0" fontAlgn="base">
        <a:spcBef>
          <a:spcPts val="2588"/>
        </a:spcBef>
        <a:spcAft>
          <a:spcPct val="0"/>
        </a:spcAft>
        <a:buSzPct val="171000"/>
        <a:buFont typeface="Gill Sans" charset="0"/>
        <a:buChar char="•"/>
        <a:defRPr sz="1600">
          <a:solidFill>
            <a:schemeClr val="tx1"/>
          </a:solidFill>
          <a:latin typeface="+mn-lt"/>
          <a:ea typeface="+mn-ea"/>
          <a:cs typeface="+mn-cs"/>
          <a:sym typeface="Gill Sans" charset="0"/>
        </a:defRPr>
      </a:lvl7pPr>
      <a:lvl8pPr marL="1543050" indent="-261938" algn="l" rtl="0" fontAlgn="base">
        <a:spcBef>
          <a:spcPts val="2588"/>
        </a:spcBef>
        <a:spcAft>
          <a:spcPct val="0"/>
        </a:spcAft>
        <a:buSzPct val="171000"/>
        <a:buFont typeface="Gill Sans" charset="0"/>
        <a:buChar char="•"/>
        <a:defRPr sz="1600">
          <a:solidFill>
            <a:schemeClr val="tx1"/>
          </a:solidFill>
          <a:latin typeface="+mn-lt"/>
          <a:ea typeface="+mn-ea"/>
          <a:cs typeface="+mn-cs"/>
          <a:sym typeface="Gill Sans" charset="0"/>
        </a:defRPr>
      </a:lvl8pPr>
      <a:lvl9pPr marL="1714500" indent="-261938" algn="l" rtl="0" fontAlgn="base">
        <a:spcBef>
          <a:spcPts val="2588"/>
        </a:spcBef>
        <a:spcAft>
          <a:spcPct val="0"/>
        </a:spcAft>
        <a:buSzPct val="171000"/>
        <a:buFont typeface="Gill Sans" charset="0"/>
        <a:buChar char="•"/>
        <a:defRPr sz="1600">
          <a:solidFill>
            <a:schemeClr val="tx1"/>
          </a:solidFill>
          <a:latin typeface="+mn-lt"/>
          <a:ea typeface="+mn-ea"/>
          <a:cs typeface="+mn-cs"/>
          <a:sym typeface="Gill Sans" charset="0"/>
        </a:defRPr>
      </a:lvl9pPr>
    </p:bodyStyle>
    <p:otherStyle>
      <a:defPPr>
        <a:defRPr lang="en-US"/>
      </a:defPPr>
      <a:lvl1pPr marL="0" algn="l" defTabSz="342900" rtl="0" eaLnBrk="1" latinLnBrk="0" hangingPunct="1">
        <a:defRPr sz="700" kern="1200">
          <a:solidFill>
            <a:schemeClr val="tx1"/>
          </a:solidFill>
          <a:latin typeface="+mn-lt"/>
          <a:ea typeface="+mn-ea"/>
          <a:cs typeface="+mn-cs"/>
        </a:defRPr>
      </a:lvl1pPr>
      <a:lvl2pPr marL="171450" algn="l" defTabSz="342900" rtl="0" eaLnBrk="1" latinLnBrk="0" hangingPunct="1">
        <a:defRPr sz="700" kern="1200">
          <a:solidFill>
            <a:schemeClr val="tx1"/>
          </a:solidFill>
          <a:latin typeface="+mn-lt"/>
          <a:ea typeface="+mn-ea"/>
          <a:cs typeface="+mn-cs"/>
        </a:defRPr>
      </a:lvl2pPr>
      <a:lvl3pPr marL="342900" algn="l" defTabSz="342900" rtl="0" eaLnBrk="1" latinLnBrk="0" hangingPunct="1">
        <a:defRPr sz="700" kern="1200">
          <a:solidFill>
            <a:schemeClr val="tx1"/>
          </a:solidFill>
          <a:latin typeface="+mn-lt"/>
          <a:ea typeface="+mn-ea"/>
          <a:cs typeface="+mn-cs"/>
        </a:defRPr>
      </a:lvl3pPr>
      <a:lvl4pPr marL="514350" algn="l" defTabSz="342900" rtl="0" eaLnBrk="1" latinLnBrk="0" hangingPunct="1">
        <a:defRPr sz="700" kern="1200">
          <a:solidFill>
            <a:schemeClr val="tx1"/>
          </a:solidFill>
          <a:latin typeface="+mn-lt"/>
          <a:ea typeface="+mn-ea"/>
          <a:cs typeface="+mn-cs"/>
        </a:defRPr>
      </a:lvl4pPr>
      <a:lvl5pPr marL="685800" algn="l" defTabSz="342900" rtl="0" eaLnBrk="1" latinLnBrk="0" hangingPunct="1">
        <a:defRPr sz="700" kern="1200">
          <a:solidFill>
            <a:schemeClr val="tx1"/>
          </a:solidFill>
          <a:latin typeface="+mn-lt"/>
          <a:ea typeface="+mn-ea"/>
          <a:cs typeface="+mn-cs"/>
        </a:defRPr>
      </a:lvl5pPr>
      <a:lvl6pPr marL="857250" algn="l" defTabSz="342900" rtl="0" eaLnBrk="1" latinLnBrk="0" hangingPunct="1">
        <a:defRPr sz="700" kern="1200">
          <a:solidFill>
            <a:schemeClr val="tx1"/>
          </a:solidFill>
          <a:latin typeface="+mn-lt"/>
          <a:ea typeface="+mn-ea"/>
          <a:cs typeface="+mn-cs"/>
        </a:defRPr>
      </a:lvl6pPr>
      <a:lvl7pPr marL="1028700" algn="l" defTabSz="342900" rtl="0" eaLnBrk="1" latinLnBrk="0" hangingPunct="1">
        <a:defRPr sz="700" kern="1200">
          <a:solidFill>
            <a:schemeClr val="tx1"/>
          </a:solidFill>
          <a:latin typeface="+mn-lt"/>
          <a:ea typeface="+mn-ea"/>
          <a:cs typeface="+mn-cs"/>
        </a:defRPr>
      </a:lvl7pPr>
      <a:lvl8pPr marL="1200150" algn="l" defTabSz="342900" rtl="0" eaLnBrk="1" latinLnBrk="0" hangingPunct="1">
        <a:defRPr sz="700" kern="1200">
          <a:solidFill>
            <a:schemeClr val="tx1"/>
          </a:solidFill>
          <a:latin typeface="+mn-lt"/>
          <a:ea typeface="+mn-ea"/>
          <a:cs typeface="+mn-cs"/>
        </a:defRPr>
      </a:lvl8pPr>
      <a:lvl9pPr marL="1371600" algn="l" defTabSz="342900" rtl="0" eaLnBrk="1" latinLnBrk="0" hangingPunct="1">
        <a:defRPr sz="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3.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20.jpeg"/></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13.xml"/><Relationship Id="rId4" Type="http://schemas.openxmlformats.org/officeDocument/2006/relationships/image" Target="../media/image23.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2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8.xml"/><Relationship Id="rId1" Type="http://schemas.openxmlformats.org/officeDocument/2006/relationships/slideLayout" Target="../slideLayouts/slideLayout13.xml"/><Relationship Id="rId5" Type="http://schemas.openxmlformats.org/officeDocument/2006/relationships/image" Target="../media/image41.png"/><Relationship Id="rId4" Type="http://schemas.openxmlformats.org/officeDocument/2006/relationships/image" Target="../media/image40.png"/></Relationships>
</file>

<file path=ppt/slides/_rels/slide28.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13.xml"/><Relationship Id="rId5" Type="http://schemas.openxmlformats.org/officeDocument/2006/relationships/image" Target="../media/image47.png"/><Relationship Id="rId4" Type="http://schemas.openxmlformats.org/officeDocument/2006/relationships/image" Target="../media/image4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4"/>
          <p:cNvPicPr>
            <a:picLocks noChangeAspect="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14339" name="Rectangle 5"/>
          <p:cNvSpPr>
            <a:spLocks noChangeArrowheads="1"/>
          </p:cNvSpPr>
          <p:nvPr/>
        </p:nvSpPr>
        <p:spPr bwMode="auto">
          <a:xfrm>
            <a:off x="4562475" y="5867400"/>
            <a:ext cx="3486150" cy="830263"/>
          </a:xfrm>
          <a:prstGeom prst="rect">
            <a:avLst/>
          </a:prstGeom>
          <a:noFill/>
          <a:ln w="9525">
            <a:noFill/>
            <a:miter lim="800000"/>
            <a:headEnd/>
            <a:tailEnd/>
          </a:ln>
        </p:spPr>
        <p:txBody>
          <a:bodyPr>
            <a:spAutoFit/>
          </a:bodyPr>
          <a:lstStyle/>
          <a:p>
            <a:pPr algn="r" eaLnBrk="1" hangingPunct="1"/>
            <a:r>
              <a:rPr lang="en-US" altLang="en-US" sz="1600" i="1" dirty="0">
                <a:latin typeface="Open Sans Light Italic" pitchFamily="34" charset="0"/>
              </a:rPr>
              <a:t>"This Presentation was created on </a:t>
            </a:r>
            <a:br>
              <a:rPr lang="en-US" altLang="en-US" sz="1600" i="1" dirty="0">
                <a:latin typeface="Open Sans Light Italic" pitchFamily="34" charset="0"/>
              </a:rPr>
            </a:br>
            <a:r>
              <a:rPr lang="en-US" altLang="en-US" sz="1600" i="1">
                <a:latin typeface="Open Sans Light Italic" pitchFamily="34" charset="0"/>
              </a:rPr>
              <a:t>July </a:t>
            </a:r>
            <a:r>
              <a:rPr lang="en-US" altLang="en-US" sz="1600" i="1" smtClean="0">
                <a:latin typeface="Open Sans Light Italic" pitchFamily="34" charset="0"/>
              </a:rPr>
              <a:t>21, </a:t>
            </a:r>
            <a:r>
              <a:rPr lang="en-US" altLang="en-US" sz="1600" i="1" dirty="0">
                <a:latin typeface="Open Sans Light Italic" pitchFamily="34" charset="0"/>
              </a:rPr>
              <a:t>2015, and supersedes all previous business presentations."</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p:cNvSpPr>
          <p:nvPr/>
        </p:nvSpPr>
        <p:spPr bwMode="auto">
          <a:xfrm>
            <a:off x="3138488" y="1524000"/>
            <a:ext cx="4405312" cy="4648200"/>
          </a:xfrm>
          <a:prstGeom prst="rect">
            <a:avLst/>
          </a:prstGeom>
          <a:solidFill>
            <a:srgbClr val="522F91"/>
          </a:solidFill>
          <a:ln w="9525">
            <a:noFill/>
            <a:miter lim="800000"/>
            <a:headEnd/>
            <a:tailEnd/>
          </a:ln>
        </p:spPr>
        <p:txBody>
          <a:bodyPr lIns="0" tIns="0" rIns="0" bIns="0"/>
          <a:lstStyle/>
          <a:p>
            <a:pPr algn="ctr" eaLnBrk="1" hangingPunct="1"/>
            <a:endParaRPr lang="en-US" altLang="en-US"/>
          </a:p>
        </p:txBody>
      </p:sp>
      <p:sp>
        <p:nvSpPr>
          <p:cNvPr id="17413" name="Rectangle 5"/>
          <p:cNvSpPr>
            <a:spLocks/>
          </p:cNvSpPr>
          <p:nvPr/>
        </p:nvSpPr>
        <p:spPr bwMode="auto">
          <a:xfrm>
            <a:off x="3276600" y="1676400"/>
            <a:ext cx="4114800" cy="4343400"/>
          </a:xfrm>
          <a:prstGeom prst="rect">
            <a:avLst/>
          </a:prstGeom>
          <a:noFill/>
          <a:ln w="12700">
            <a:noFill/>
            <a:miter lim="800000"/>
            <a:headEnd/>
            <a:tailEnd/>
          </a:ln>
        </p:spPr>
        <p:txBody>
          <a:bodyPr lIns="0" tIns="0" rIns="0" bIns="0"/>
          <a:lstStyle/>
          <a:p>
            <a:pPr>
              <a:lnSpc>
                <a:spcPts val="1900"/>
              </a:lnSpc>
            </a:pPr>
            <a:r>
              <a:rPr lang="en-US" altLang="en-US" sz="1400">
                <a:solidFill>
                  <a:schemeClr val="bg1"/>
                </a:solidFill>
                <a:latin typeface="Open Sans Light" pitchFamily="34" charset="0"/>
              </a:rPr>
              <a:t>"Global Currency Reserve is not in the business of selling cryptocurrencies.  On the contrary, Global Currency Reserve provides a cloud mining solution to a relatively new cryptocurrency in the market.  Due to the volatile nature of all cryptocurrencies, Global Currency Reserve cannot guarantee that the GCR coin will rise in value. While we feel our coin has signiﬁcant advantages over others on the market, we are in no position to offer guarantees.  As an Afﬁliate for Global Currency Reserve, it’s your obligation to ensure that the cloud mining services are marketed appropriately and to refrain from implying that the GCR coin will increase in value. Although GCR has a strong business plan to add value to the coin, there is always a chance that the coin could be nearly worthless, depending on technology, the entrance of new competitors and market conditions."</a:t>
            </a:r>
          </a:p>
        </p:txBody>
      </p:sp>
      <p:sp>
        <p:nvSpPr>
          <p:cNvPr id="17415" name="Rectangle 7"/>
          <p:cNvSpPr>
            <a:spLocks/>
          </p:cNvSpPr>
          <p:nvPr/>
        </p:nvSpPr>
        <p:spPr bwMode="auto">
          <a:xfrm>
            <a:off x="962025" y="479425"/>
            <a:ext cx="4352925" cy="603250"/>
          </a:xfrm>
          <a:prstGeom prst="rect">
            <a:avLst/>
          </a:prstGeom>
          <a:noFill/>
          <a:ln w="12700">
            <a:noFill/>
            <a:miter lim="800000"/>
            <a:headEnd/>
            <a:tailEnd/>
          </a:ln>
        </p:spPr>
        <p:txBody>
          <a:bodyPr lIns="0" tIns="0" rIns="0" bIns="0"/>
          <a:lstStyle/>
          <a:p>
            <a:pPr eaLnBrk="1" hangingPunct="1"/>
            <a:r>
              <a:rPr lang="en-US" altLang="en-US" sz="2800">
                <a:solidFill>
                  <a:srgbClr val="7030A0"/>
                </a:solidFill>
                <a:latin typeface="Open Sans Light" pitchFamily="34" charset="0"/>
                <a:sym typeface="Open Sans Light" pitchFamily="34" charset="0"/>
              </a:rPr>
              <a:t>Disclaimer</a:t>
            </a:r>
          </a:p>
        </p:txBody>
      </p:sp>
      <p:sp>
        <p:nvSpPr>
          <p:cNvPr id="17416" name="Rectangle 8"/>
          <p:cNvSpPr>
            <a:spLocks/>
          </p:cNvSpPr>
          <p:nvPr/>
        </p:nvSpPr>
        <p:spPr bwMode="auto">
          <a:xfrm>
            <a:off x="1000125" y="990600"/>
            <a:ext cx="6315075" cy="279400"/>
          </a:xfrm>
          <a:prstGeom prst="rect">
            <a:avLst/>
          </a:prstGeom>
          <a:noFill/>
          <a:ln w="12700">
            <a:noFill/>
            <a:miter lim="800000"/>
            <a:headEnd/>
            <a:tailEnd/>
          </a:ln>
        </p:spPr>
        <p:txBody>
          <a:bodyPr lIns="0" tIns="0" rIns="0" bIns="0"/>
          <a:lstStyle/>
          <a:p>
            <a:pPr eaLnBrk="1" hangingPunct="1"/>
            <a:r>
              <a:rPr lang="en-US" altLang="en-US" sz="1200">
                <a:solidFill>
                  <a:srgbClr val="4D4D4D"/>
                </a:solidFill>
                <a:latin typeface="Open Sans" pitchFamily="34" charset="0"/>
                <a:sym typeface="Open Sans" pitchFamily="34" charset="0"/>
              </a:rPr>
              <a:t>Global Currency Reserve</a:t>
            </a:r>
          </a:p>
        </p:txBody>
      </p:sp>
      <p:sp>
        <p:nvSpPr>
          <p:cNvPr id="2" name="Rectangle 1"/>
          <p:cNvSpPr/>
          <p:nvPr/>
        </p:nvSpPr>
        <p:spPr bwMode="auto">
          <a:xfrm>
            <a:off x="1004888" y="1524000"/>
            <a:ext cx="2133600" cy="4648200"/>
          </a:xfrm>
          <a:prstGeom prst="rect">
            <a:avLst/>
          </a:prstGeom>
          <a:solidFill>
            <a:schemeClr val="bg1">
              <a:lumMod val="50000"/>
              <a:alpha val="55000"/>
            </a:schemeClr>
          </a:solidFill>
          <a:ln w="25400" cap="flat" cmpd="sng" algn="ctr">
            <a:noFill/>
            <a:prstDash val="solid"/>
            <a:round/>
            <a:headEnd type="none" w="med" len="med"/>
            <a:tailEnd type="none" w="med" len="med"/>
          </a:ln>
          <a:effectLst/>
          <a:extLst/>
        </p:spPr>
        <p:txBody>
          <a:bodyPr lIns="34290" tIns="17145" rIns="34290" bIns="17145"/>
          <a:lstStyle/>
          <a:p>
            <a:pPr algn="ctr" defTabSz="342900" eaLnBrk="1" hangingPunct="1">
              <a:defRPr/>
            </a:pPr>
            <a:endParaRPr lang="en-US">
              <a:latin typeface="Gill Sans" charset="0"/>
              <a:ea typeface="ヒラギノ角ゴ ProN W3" charset="0"/>
              <a:cs typeface="ヒラギノ角ゴ ProN W3" charset="0"/>
              <a:sym typeface="Gill Sans" charset="0"/>
            </a:endParaRPr>
          </a:p>
        </p:txBody>
      </p:sp>
      <p:sp>
        <p:nvSpPr>
          <p:cNvPr id="12" name="Rectangle 11"/>
          <p:cNvSpPr/>
          <p:nvPr/>
        </p:nvSpPr>
        <p:spPr bwMode="auto">
          <a:xfrm>
            <a:off x="7543800" y="1524000"/>
            <a:ext cx="614363" cy="4648200"/>
          </a:xfrm>
          <a:prstGeom prst="rect">
            <a:avLst/>
          </a:prstGeom>
          <a:solidFill>
            <a:schemeClr val="bg1">
              <a:lumMod val="50000"/>
              <a:alpha val="55000"/>
            </a:schemeClr>
          </a:solidFill>
          <a:ln w="25400" cap="flat" cmpd="sng" algn="ctr">
            <a:noFill/>
            <a:prstDash val="solid"/>
            <a:round/>
            <a:headEnd type="none" w="med" len="med"/>
            <a:tailEnd type="none" w="med" len="med"/>
          </a:ln>
          <a:effectLst/>
          <a:extLst/>
        </p:spPr>
        <p:txBody>
          <a:bodyPr lIns="34290" tIns="17145" rIns="34290" bIns="17145"/>
          <a:lstStyle/>
          <a:p>
            <a:pPr algn="ctr" defTabSz="342900" eaLnBrk="1" hangingPunct="1">
              <a:defRPr/>
            </a:pPr>
            <a:endParaRPr lang="en-US">
              <a:latin typeface="Gill Sans" charset="0"/>
              <a:ea typeface="ヒラギノ角ゴ ProN W3" charset="0"/>
              <a:cs typeface="ヒラギノ角ゴ ProN W3" charset="0"/>
              <a:sym typeface="Gill Sans" charset="0"/>
            </a:endParaRPr>
          </a:p>
        </p:txBody>
      </p:sp>
    </p:spTree>
  </p:cSld>
  <p:clrMapOvr>
    <a:masterClrMapping/>
  </p:clrMapOvr>
  <p:transition>
    <p:push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415"/>
                                        </p:tgtEl>
                                        <p:attrNameLst>
                                          <p:attrName>style.visibility</p:attrName>
                                        </p:attrNameLst>
                                      </p:cBhvr>
                                      <p:to>
                                        <p:strVal val="visible"/>
                                      </p:to>
                                    </p:set>
                                    <p:animEffect transition="in" filter="wipe(left)">
                                      <p:cBhvr>
                                        <p:cTn id="7" dur="1000"/>
                                        <p:tgtEl>
                                          <p:spTgt spid="17415"/>
                                        </p:tgtEl>
                                      </p:cBhvr>
                                    </p:animEffect>
                                  </p:childTnLst>
                                </p:cTn>
                              </p:par>
                            </p:childTnLst>
                          </p:cTn>
                        </p:par>
                        <p:par>
                          <p:cTn id="8" fill="hold" nodeType="afterGroup">
                            <p:stCondLst>
                              <p:cond delay="1000"/>
                            </p:stCondLst>
                            <p:childTnLst>
                              <p:par>
                                <p:cTn id="9" presetID="16" presetClass="entr" presetSubtype="21" fill="hold" grpId="0" nodeType="afterEffect">
                                  <p:stCondLst>
                                    <p:cond delay="0"/>
                                  </p:stCondLst>
                                  <p:childTnLst>
                                    <p:set>
                                      <p:cBhvr>
                                        <p:cTn id="10" dur="1" fill="hold">
                                          <p:stCondLst>
                                            <p:cond delay="0"/>
                                          </p:stCondLst>
                                        </p:cTn>
                                        <p:tgtEl>
                                          <p:spTgt spid="17416"/>
                                        </p:tgtEl>
                                        <p:attrNameLst>
                                          <p:attrName>style.visibility</p:attrName>
                                        </p:attrNameLst>
                                      </p:cBhvr>
                                      <p:to>
                                        <p:strVal val="visible"/>
                                      </p:to>
                                    </p:set>
                                    <p:animEffect transition="in" filter="barn(inVertical)">
                                      <p:cBhvr>
                                        <p:cTn id="11" dur="500"/>
                                        <p:tgtEl>
                                          <p:spTgt spid="17416"/>
                                        </p:tgtEl>
                                      </p:cBhvr>
                                    </p:animEffect>
                                  </p:childTnLst>
                                </p:cTn>
                              </p:par>
                            </p:childTnLst>
                          </p:cTn>
                        </p:par>
                        <p:par>
                          <p:cTn id="12" fill="hold" nodeType="afterGroup">
                            <p:stCondLst>
                              <p:cond delay="1500"/>
                            </p:stCondLst>
                            <p:childTnLst>
                              <p:par>
                                <p:cTn id="13" presetID="2" presetClass="entr" presetSubtype="8"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0-#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1+#ppt_w/2"/>
                                          </p:val>
                                        </p:tav>
                                        <p:tav tm="100000">
                                          <p:val>
                                            <p:strVal val="#ppt_x"/>
                                          </p:val>
                                        </p:tav>
                                      </p:tavLst>
                                    </p:anim>
                                    <p:anim calcmode="lin" valueType="num">
                                      <p:cBhvr additive="base">
                                        <p:cTn id="20" dur="500" fill="hold"/>
                                        <p:tgtEl>
                                          <p:spTgt spid="12"/>
                                        </p:tgtEl>
                                        <p:attrNameLst>
                                          <p:attrName>ppt_y</p:attrName>
                                        </p:attrNameLst>
                                      </p:cBhvr>
                                      <p:tavLst>
                                        <p:tav tm="0">
                                          <p:val>
                                            <p:strVal val="#ppt_y"/>
                                          </p:val>
                                        </p:tav>
                                        <p:tav tm="100000">
                                          <p:val>
                                            <p:strVal val="#ppt_y"/>
                                          </p:val>
                                        </p:tav>
                                      </p:tavLst>
                                    </p:anim>
                                  </p:childTnLst>
                                </p:cTn>
                              </p:par>
                            </p:childTnLst>
                          </p:cTn>
                        </p:par>
                        <p:par>
                          <p:cTn id="21" fill="hold" nodeType="afterGroup">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17409"/>
                                        </p:tgtEl>
                                        <p:attrNameLst>
                                          <p:attrName>style.visibility</p:attrName>
                                        </p:attrNameLst>
                                      </p:cBhvr>
                                      <p:to>
                                        <p:strVal val="visible"/>
                                      </p:to>
                                    </p:set>
                                    <p:animEffect transition="in" filter="fade">
                                      <p:cBhvr>
                                        <p:cTn id="24" dur="500"/>
                                        <p:tgtEl>
                                          <p:spTgt spid="17409"/>
                                        </p:tgtEl>
                                      </p:cBhvr>
                                    </p:animEffect>
                                  </p:childTnLst>
                                </p:cTn>
                              </p:par>
                            </p:childTnLst>
                          </p:cTn>
                        </p:par>
                        <p:par>
                          <p:cTn id="25" fill="hold" nodeType="afterGroup">
                            <p:stCondLst>
                              <p:cond delay="2500"/>
                            </p:stCondLst>
                            <p:childTnLst>
                              <p:par>
                                <p:cTn id="26" presetID="22" presetClass="entr" presetSubtype="1" fill="hold" grpId="0" nodeType="afterEffect">
                                  <p:stCondLst>
                                    <p:cond delay="0"/>
                                  </p:stCondLst>
                                  <p:childTnLst>
                                    <p:set>
                                      <p:cBhvr>
                                        <p:cTn id="27" dur="1" fill="hold">
                                          <p:stCondLst>
                                            <p:cond delay="0"/>
                                          </p:stCondLst>
                                        </p:cTn>
                                        <p:tgtEl>
                                          <p:spTgt spid="17413"/>
                                        </p:tgtEl>
                                        <p:attrNameLst>
                                          <p:attrName>style.visibility</p:attrName>
                                        </p:attrNameLst>
                                      </p:cBhvr>
                                      <p:to>
                                        <p:strVal val="visible"/>
                                      </p:to>
                                    </p:set>
                                    <p:animEffect transition="in" filter="wipe(up)">
                                      <p:cBhvr>
                                        <p:cTn id="28" dur="500"/>
                                        <p:tgtEl>
                                          <p:spTgt spid="174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09" grpId="0" animBg="1"/>
      <p:bldP spid="17413" grpId="0"/>
      <p:bldP spid="17415" grpId="0"/>
      <p:bldP spid="17416" grpId="0"/>
      <p:bldP spid="2" grpId="0" animBg="1"/>
      <p:bldP spid="1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7" name="Rectangle 17"/>
          <p:cNvSpPr>
            <a:spLocks/>
          </p:cNvSpPr>
          <p:nvPr/>
        </p:nvSpPr>
        <p:spPr bwMode="auto">
          <a:xfrm>
            <a:off x="962025" y="479425"/>
            <a:ext cx="4352925" cy="603250"/>
          </a:xfrm>
          <a:prstGeom prst="rect">
            <a:avLst/>
          </a:prstGeom>
          <a:noFill/>
          <a:ln w="12700">
            <a:noFill/>
            <a:miter lim="800000"/>
            <a:headEnd/>
            <a:tailEnd/>
          </a:ln>
        </p:spPr>
        <p:txBody>
          <a:bodyPr lIns="0" tIns="0" rIns="0" bIns="0"/>
          <a:lstStyle/>
          <a:p>
            <a:pPr eaLnBrk="1" hangingPunct="1"/>
            <a:r>
              <a:rPr lang="en-US" altLang="en-US" sz="2800">
                <a:solidFill>
                  <a:srgbClr val="7030A0"/>
                </a:solidFill>
                <a:latin typeface="Open Sans Light" pitchFamily="34" charset="0"/>
                <a:sym typeface="Open Sans Light" pitchFamily="34" charset="0"/>
              </a:rPr>
              <a:t>What Is Cryptocurrency?</a:t>
            </a:r>
          </a:p>
        </p:txBody>
      </p:sp>
      <p:sp>
        <p:nvSpPr>
          <p:cNvPr id="30738" name="Rectangle 18"/>
          <p:cNvSpPr>
            <a:spLocks/>
          </p:cNvSpPr>
          <p:nvPr/>
        </p:nvSpPr>
        <p:spPr bwMode="auto">
          <a:xfrm>
            <a:off x="1000125" y="939800"/>
            <a:ext cx="6315075" cy="279400"/>
          </a:xfrm>
          <a:prstGeom prst="rect">
            <a:avLst/>
          </a:prstGeom>
          <a:noFill/>
          <a:ln w="12700">
            <a:noFill/>
            <a:miter lim="800000"/>
            <a:headEnd/>
            <a:tailEnd/>
          </a:ln>
        </p:spPr>
        <p:txBody>
          <a:bodyPr lIns="0" tIns="0" rIns="0" bIns="0"/>
          <a:lstStyle/>
          <a:p>
            <a:pPr eaLnBrk="1" hangingPunct="1"/>
            <a:r>
              <a:rPr lang="en-AU" altLang="en-US" sz="1200">
                <a:solidFill>
                  <a:srgbClr val="4D4D4D"/>
                </a:solidFill>
                <a:latin typeface="Open Sans" pitchFamily="34" charset="0"/>
                <a:sym typeface="Open Sans" pitchFamily="34" charset="0"/>
              </a:rPr>
              <a:t>Decentralization of Money Worldwide</a:t>
            </a:r>
          </a:p>
        </p:txBody>
      </p:sp>
      <p:sp>
        <p:nvSpPr>
          <p:cNvPr id="30762" name="Rectangle 42"/>
          <p:cNvSpPr>
            <a:spLocks/>
          </p:cNvSpPr>
          <p:nvPr/>
        </p:nvSpPr>
        <p:spPr bwMode="auto">
          <a:xfrm>
            <a:off x="1008063" y="1524000"/>
            <a:ext cx="4567237" cy="4657725"/>
          </a:xfrm>
          <a:prstGeom prst="rect">
            <a:avLst/>
          </a:prstGeom>
          <a:solidFill>
            <a:srgbClr val="522F91"/>
          </a:solidFill>
          <a:ln w="25400">
            <a:solidFill>
              <a:schemeClr val="tx1">
                <a:alpha val="0"/>
              </a:schemeClr>
            </a:solidFill>
            <a:miter lim="800000"/>
            <a:headEnd/>
            <a:tailEnd/>
          </a:ln>
        </p:spPr>
        <p:txBody>
          <a:bodyPr lIns="0" tIns="0" rIns="0" bIns="0"/>
          <a:lstStyle/>
          <a:p>
            <a:pPr algn="ctr" eaLnBrk="1" hangingPunct="1"/>
            <a:endParaRPr lang="en-US" altLang="en-US"/>
          </a:p>
        </p:txBody>
      </p:sp>
      <p:sp>
        <p:nvSpPr>
          <p:cNvPr id="30763" name="Rectangle 43"/>
          <p:cNvSpPr>
            <a:spLocks/>
          </p:cNvSpPr>
          <p:nvPr/>
        </p:nvSpPr>
        <p:spPr bwMode="auto">
          <a:xfrm>
            <a:off x="1295400" y="1679575"/>
            <a:ext cx="4019550" cy="4287838"/>
          </a:xfrm>
          <a:prstGeom prst="rect">
            <a:avLst/>
          </a:prstGeom>
          <a:noFill/>
          <a:ln w="12700" cap="rnd">
            <a:noFill/>
            <a:round/>
            <a:headEnd/>
            <a:tailEnd/>
          </a:ln>
        </p:spPr>
        <p:txBody>
          <a:bodyPr lIns="0" tIns="0" rIns="0" bIns="0"/>
          <a:lstStyle/>
          <a:p>
            <a:pPr eaLnBrk="1" hangingPunct="1">
              <a:lnSpc>
                <a:spcPct val="150000"/>
              </a:lnSpc>
            </a:pPr>
            <a:r>
              <a:rPr lang="en-AU" altLang="en-US" sz="1500">
                <a:solidFill>
                  <a:srgbClr val="FFFFFF"/>
                </a:solidFill>
                <a:latin typeface="Open Sans" pitchFamily="34" charset="0"/>
                <a:sym typeface="Open Sans" pitchFamily="34" charset="0"/>
              </a:rPr>
              <a:t>Cryptocurrency is the first financial system </a:t>
            </a:r>
            <a:r>
              <a:rPr lang="en-AU" altLang="en-US" sz="1500" u="sng">
                <a:solidFill>
                  <a:srgbClr val="FFFFFF"/>
                </a:solidFill>
                <a:latin typeface="Open Sans Bold" pitchFamily="34" charset="0"/>
                <a:sym typeface="Open Sans" pitchFamily="34" charset="0"/>
              </a:rPr>
              <a:t>owned and controlled by the people.</a:t>
            </a:r>
          </a:p>
          <a:p>
            <a:pPr eaLnBrk="1" hangingPunct="1">
              <a:lnSpc>
                <a:spcPct val="150000"/>
              </a:lnSpc>
            </a:pPr>
            <a:endParaRPr lang="en-AU" altLang="en-US" sz="800">
              <a:solidFill>
                <a:srgbClr val="FFFFFF"/>
              </a:solidFill>
              <a:latin typeface="Open Sans" pitchFamily="34" charset="0"/>
              <a:sym typeface="Open Sans" pitchFamily="34" charset="0"/>
            </a:endParaRPr>
          </a:p>
          <a:p>
            <a:pPr eaLnBrk="1" hangingPunct="1">
              <a:lnSpc>
                <a:spcPct val="150000"/>
              </a:lnSpc>
            </a:pPr>
            <a:r>
              <a:rPr lang="en-AU" altLang="en-US" sz="1500">
                <a:solidFill>
                  <a:srgbClr val="FFFFFF"/>
                </a:solidFill>
                <a:latin typeface="Open Sans" pitchFamily="34" charset="0"/>
                <a:sym typeface="Open Sans" pitchFamily="34" charset="0"/>
              </a:rPr>
              <a:t>A cryptocurrency is a medium of exchange like normal currencies such as USD, but designed for the </a:t>
            </a:r>
            <a:r>
              <a:rPr lang="en-AU" altLang="en-US" sz="1500">
                <a:solidFill>
                  <a:srgbClr val="FFFFFF"/>
                </a:solidFill>
                <a:latin typeface="Open Sans Bold" pitchFamily="34" charset="0"/>
                <a:sym typeface="Open Sans" pitchFamily="34" charset="0"/>
              </a:rPr>
              <a:t>purpose of exchanging digital information</a:t>
            </a:r>
            <a:r>
              <a:rPr lang="en-AU" altLang="en-US" sz="1500">
                <a:solidFill>
                  <a:srgbClr val="FFFFFF"/>
                </a:solidFill>
                <a:latin typeface="Open Sans" pitchFamily="34" charset="0"/>
                <a:sym typeface="Open Sans" pitchFamily="34" charset="0"/>
              </a:rPr>
              <a:t> through a process made possible by certain principles of cryptography. Cryptography is used to secure the transactions and to control the creation of new coins.</a:t>
            </a:r>
          </a:p>
          <a:p>
            <a:pPr eaLnBrk="1" hangingPunct="1">
              <a:lnSpc>
                <a:spcPct val="150000"/>
              </a:lnSpc>
            </a:pPr>
            <a:endParaRPr lang="en-AU" altLang="en-US" sz="800">
              <a:solidFill>
                <a:srgbClr val="FFFFFF"/>
              </a:solidFill>
              <a:latin typeface="Open Sans" pitchFamily="34" charset="0"/>
              <a:sym typeface="Open Sans" pitchFamily="34" charset="0"/>
            </a:endParaRPr>
          </a:p>
          <a:p>
            <a:pPr eaLnBrk="1" hangingPunct="1">
              <a:lnSpc>
                <a:spcPct val="150000"/>
              </a:lnSpc>
            </a:pPr>
            <a:r>
              <a:rPr lang="en-AU" altLang="en-US" sz="1600" u="sng">
                <a:solidFill>
                  <a:srgbClr val="FFFFFF"/>
                </a:solidFill>
                <a:latin typeface="Open Sans Bold" pitchFamily="34" charset="0"/>
                <a:sym typeface="Open Sans" pitchFamily="34" charset="0"/>
              </a:rPr>
              <a:t>Decentralization of Money Worldwide</a:t>
            </a:r>
          </a:p>
          <a:p>
            <a:pPr eaLnBrk="1" hangingPunct="1">
              <a:lnSpc>
                <a:spcPct val="150000"/>
              </a:lnSpc>
            </a:pPr>
            <a:endParaRPr lang="en-AU" altLang="en-US" sz="1500">
              <a:solidFill>
                <a:srgbClr val="FFFFFF"/>
              </a:solidFill>
              <a:latin typeface="Open Sans" pitchFamily="34" charset="0"/>
              <a:sym typeface="Open Sans" pitchFamily="34" charset="0"/>
            </a:endParaRPr>
          </a:p>
        </p:txBody>
      </p:sp>
      <p:grpSp>
        <p:nvGrpSpPr>
          <p:cNvPr id="2" name="Group 1"/>
          <p:cNvGrpSpPr>
            <a:grpSpLocks/>
          </p:cNvGrpSpPr>
          <p:nvPr/>
        </p:nvGrpSpPr>
        <p:grpSpPr bwMode="auto">
          <a:xfrm>
            <a:off x="5767388" y="1524000"/>
            <a:ext cx="2390775" cy="838200"/>
            <a:chOff x="5767388" y="1524000"/>
            <a:chExt cx="2390775" cy="838200"/>
          </a:xfrm>
        </p:grpSpPr>
        <p:grpSp>
          <p:nvGrpSpPr>
            <p:cNvPr id="17435" name="Group 3"/>
            <p:cNvGrpSpPr>
              <a:grpSpLocks/>
            </p:cNvGrpSpPr>
            <p:nvPr/>
          </p:nvGrpSpPr>
          <p:grpSpPr bwMode="auto">
            <a:xfrm>
              <a:off x="5767388" y="1524000"/>
              <a:ext cx="2390775" cy="838200"/>
              <a:chOff x="0" y="0"/>
              <a:chExt cx="4016" cy="1056"/>
            </a:xfrm>
          </p:grpSpPr>
          <p:sp>
            <p:nvSpPr>
              <p:cNvPr id="17437" name="AutoShape 1"/>
              <p:cNvSpPr>
                <a:spLocks/>
              </p:cNvSpPr>
              <p:nvPr/>
            </p:nvSpPr>
            <p:spPr bwMode="auto">
              <a:xfrm>
                <a:off x="0" y="0"/>
                <a:ext cx="4016" cy="1056"/>
              </a:xfrm>
              <a:custGeom>
                <a:avLst/>
                <a:gdLst>
                  <a:gd name="T0" fmla="*/ 5 w 21600"/>
                  <a:gd name="T1" fmla="*/ 0 h 21600"/>
                  <a:gd name="T2" fmla="*/ 0 w 21600"/>
                  <a:gd name="T3" fmla="*/ 0 h 21600"/>
                  <a:gd name="T4" fmla="*/ 0 w 21600"/>
                  <a:gd name="T5" fmla="*/ 0 h 21600"/>
                  <a:gd name="T6" fmla="*/ 5 w 21600"/>
                  <a:gd name="T7" fmla="*/ 0 h 21600"/>
                  <a:gd name="T8" fmla="*/ 5 w 21600"/>
                  <a:gd name="T9" fmla="*/ 0 h 21600"/>
                  <a:gd name="T10" fmla="*/ 5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522F91">
                  <a:alpha val="79999"/>
                </a:srgbClr>
              </a:solidFill>
              <a:ln w="12700" cap="flat">
                <a:noFill/>
                <a:miter lim="800000"/>
                <a:headEnd type="none" w="med" len="med"/>
                <a:tailEnd type="none" w="med" len="med"/>
              </a:ln>
            </p:spPr>
            <p:txBody>
              <a:bodyPr lIns="0" tIns="0" rIns="0" bIns="0"/>
              <a:lstStyle/>
              <a:p>
                <a:endParaRPr lang="en-US"/>
              </a:p>
            </p:txBody>
          </p:sp>
          <p:sp>
            <p:nvSpPr>
              <p:cNvPr id="17438" name="Rectangle 2"/>
              <p:cNvSpPr>
                <a:spLocks/>
              </p:cNvSpPr>
              <p:nvPr/>
            </p:nvSpPr>
            <p:spPr bwMode="auto">
              <a:xfrm>
                <a:off x="936" y="196"/>
                <a:ext cx="2760" cy="768"/>
              </a:xfrm>
              <a:prstGeom prst="rect">
                <a:avLst/>
              </a:prstGeom>
              <a:noFill/>
              <a:ln w="12700">
                <a:noFill/>
                <a:miter lim="800000"/>
                <a:headEnd/>
                <a:tailEnd/>
              </a:ln>
            </p:spPr>
            <p:txBody>
              <a:bodyPr lIns="0" tIns="0" rIns="0" bIns="0"/>
              <a:lstStyle/>
              <a:p>
                <a:pPr eaLnBrk="1" hangingPunct="1"/>
                <a:r>
                  <a:rPr lang="en-AU" altLang="en-US" sz="1200">
                    <a:solidFill>
                      <a:srgbClr val="FFFFFF"/>
                    </a:solidFill>
                    <a:latin typeface="Open Sans Light" pitchFamily="34" charset="0"/>
                    <a:sym typeface="Open Sans Light" pitchFamily="34" charset="0"/>
                  </a:rPr>
                  <a:t>Not controlled by any State, bank or financial institution</a:t>
                </a:r>
              </a:p>
              <a:p>
                <a:pPr eaLnBrk="1" hangingPunct="1"/>
                <a:endParaRPr lang="en-US" altLang="en-US" sz="1200">
                  <a:solidFill>
                    <a:srgbClr val="FFFFFF"/>
                  </a:solidFill>
                  <a:latin typeface="Open Sans Light" pitchFamily="34" charset="0"/>
                  <a:sym typeface="Open Sans Light" pitchFamily="34" charset="0"/>
                </a:endParaRPr>
              </a:p>
            </p:txBody>
          </p:sp>
        </p:grpSp>
        <p:sp>
          <p:nvSpPr>
            <p:cNvPr id="17436" name="AutoShape 35"/>
            <p:cNvSpPr>
              <a:spLocks/>
            </p:cNvSpPr>
            <p:nvPr/>
          </p:nvSpPr>
          <p:spPr bwMode="auto">
            <a:xfrm>
              <a:off x="5868345" y="1816374"/>
              <a:ext cx="329073" cy="336002"/>
            </a:xfrm>
            <a:custGeom>
              <a:avLst/>
              <a:gdLst>
                <a:gd name="T0" fmla="*/ 593946 w 21600"/>
                <a:gd name="T1" fmla="*/ 233272 h 21600"/>
                <a:gd name="T2" fmla="*/ 321699 w 21600"/>
                <a:gd name="T3" fmla="*/ 466778 h 21600"/>
                <a:gd name="T4" fmla="*/ 321699 w 21600"/>
                <a:gd name="T5" fmla="*/ 466778 h 21600"/>
                <a:gd name="T6" fmla="*/ 321699 w 21600"/>
                <a:gd name="T7" fmla="*/ 466778 h 21600"/>
                <a:gd name="T8" fmla="*/ 215619 w 21600"/>
                <a:gd name="T9" fmla="*/ 410389 h 21600"/>
                <a:gd name="T10" fmla="*/ 215619 w 21600"/>
                <a:gd name="T11" fmla="*/ 350142 h 21600"/>
                <a:gd name="T12" fmla="*/ 215619 w 21600"/>
                <a:gd name="T13" fmla="*/ 350142 h 21600"/>
                <a:gd name="T14" fmla="*/ 321699 w 21600"/>
                <a:gd name="T15" fmla="*/ 410389 h 21600"/>
                <a:gd name="T16" fmla="*/ 593946 w 21600"/>
                <a:gd name="T17" fmla="*/ 233272 h 21600"/>
                <a:gd name="T18" fmla="*/ 593946 w 21600"/>
                <a:gd name="T19" fmla="*/ 233272 h 21600"/>
                <a:gd name="T20" fmla="*/ 593946 w 21600"/>
                <a:gd name="T21" fmla="*/ 233272 h 21600"/>
                <a:gd name="T22" fmla="*/ 378327 w 21600"/>
                <a:gd name="T23" fmla="*/ 0 h 21600"/>
                <a:gd name="T24" fmla="*/ 0 w 21600"/>
                <a:gd name="T25" fmla="*/ 350142 h 21600"/>
                <a:gd name="T26" fmla="*/ 378327 w 21600"/>
                <a:gd name="T27" fmla="*/ 703909 h 21600"/>
                <a:gd name="T28" fmla="*/ 753166 w 21600"/>
                <a:gd name="T29" fmla="*/ 350142 h 21600"/>
                <a:gd name="T30" fmla="*/ 378327 w 21600"/>
                <a:gd name="T31" fmla="*/ 0 h 21600"/>
                <a:gd name="T32" fmla="*/ 378327 w 21600"/>
                <a:gd name="T33" fmla="*/ 0 h 216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600" h="21600">
                  <a:moveTo>
                    <a:pt x="17105" y="7875"/>
                  </a:moveTo>
                  <a:lnTo>
                    <a:pt x="9711" y="15044"/>
                  </a:lnTo>
                  <a:cubicBezTo>
                    <a:pt x="9585" y="15166"/>
                    <a:pt x="9423" y="15227"/>
                    <a:pt x="9261" y="15227"/>
                  </a:cubicBezTo>
                  <a:cubicBezTo>
                    <a:pt x="9094" y="15227"/>
                    <a:pt x="8929" y="15163"/>
                    <a:pt x="8802" y="15037"/>
                  </a:cubicBezTo>
                  <a:lnTo>
                    <a:pt x="5921" y="12156"/>
                  </a:lnTo>
                  <a:cubicBezTo>
                    <a:pt x="5669" y="11903"/>
                    <a:pt x="5669" y="11493"/>
                    <a:pt x="5921" y="11240"/>
                  </a:cubicBezTo>
                  <a:cubicBezTo>
                    <a:pt x="6175" y="10986"/>
                    <a:pt x="6585" y="10986"/>
                    <a:pt x="6837" y="11240"/>
                  </a:cubicBezTo>
                  <a:lnTo>
                    <a:pt x="9268" y="13669"/>
                  </a:lnTo>
                  <a:lnTo>
                    <a:pt x="16203" y="6944"/>
                  </a:lnTo>
                  <a:cubicBezTo>
                    <a:pt x="16458" y="6695"/>
                    <a:pt x="16869" y="6701"/>
                    <a:pt x="17119" y="6958"/>
                  </a:cubicBezTo>
                  <a:cubicBezTo>
                    <a:pt x="17368" y="7215"/>
                    <a:pt x="17362" y="7626"/>
                    <a:pt x="17105" y="7875"/>
                  </a:cubicBezTo>
                  <a:close/>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close/>
                  <a:moveTo>
                    <a:pt x="10800" y="0"/>
                  </a:moveTo>
                </a:path>
              </a:pathLst>
            </a:custGeom>
            <a:solidFill>
              <a:srgbClr val="FFFFFF"/>
            </a:solidFill>
            <a:ln w="12700" cap="flat">
              <a:noFill/>
              <a:miter lim="800000"/>
              <a:headEnd type="none" w="med" len="med"/>
              <a:tailEnd type="none" w="med" len="med"/>
            </a:ln>
          </p:spPr>
          <p:txBody>
            <a:bodyPr lIns="0" tIns="0" rIns="0" bIns="0"/>
            <a:lstStyle/>
            <a:p>
              <a:endParaRPr lang="en-US"/>
            </a:p>
          </p:txBody>
        </p:sp>
      </p:grpSp>
      <p:grpSp>
        <p:nvGrpSpPr>
          <p:cNvPr id="3" name="Group 2"/>
          <p:cNvGrpSpPr>
            <a:grpSpLocks/>
          </p:cNvGrpSpPr>
          <p:nvPr/>
        </p:nvGrpSpPr>
        <p:grpSpPr bwMode="auto">
          <a:xfrm>
            <a:off x="5767388" y="2438400"/>
            <a:ext cx="2390775" cy="920750"/>
            <a:chOff x="5767388" y="2438400"/>
            <a:chExt cx="2390775" cy="920750"/>
          </a:xfrm>
        </p:grpSpPr>
        <p:grpSp>
          <p:nvGrpSpPr>
            <p:cNvPr id="17431" name="Group 6"/>
            <p:cNvGrpSpPr>
              <a:grpSpLocks/>
            </p:cNvGrpSpPr>
            <p:nvPr/>
          </p:nvGrpSpPr>
          <p:grpSpPr bwMode="auto">
            <a:xfrm>
              <a:off x="5767388" y="2438400"/>
              <a:ext cx="2390775" cy="920750"/>
              <a:chOff x="0" y="0"/>
              <a:chExt cx="4016" cy="1160"/>
            </a:xfrm>
          </p:grpSpPr>
          <p:sp>
            <p:nvSpPr>
              <p:cNvPr id="17433" name="AutoShape 4"/>
              <p:cNvSpPr>
                <a:spLocks/>
              </p:cNvSpPr>
              <p:nvPr/>
            </p:nvSpPr>
            <p:spPr bwMode="auto">
              <a:xfrm>
                <a:off x="0" y="0"/>
                <a:ext cx="4016" cy="1160"/>
              </a:xfrm>
              <a:custGeom>
                <a:avLst/>
                <a:gdLst>
                  <a:gd name="T0" fmla="*/ 1 w 21600"/>
                  <a:gd name="T1" fmla="*/ 0 h 21600"/>
                  <a:gd name="T2" fmla="*/ 0 w 21600"/>
                  <a:gd name="T3" fmla="*/ 0 h 21600"/>
                  <a:gd name="T4" fmla="*/ 0 w 21600"/>
                  <a:gd name="T5" fmla="*/ 0 h 21600"/>
                  <a:gd name="T6" fmla="*/ 1 w 21600"/>
                  <a:gd name="T7" fmla="*/ 0 h 21600"/>
                  <a:gd name="T8" fmla="*/ 1 w 21600"/>
                  <a:gd name="T9" fmla="*/ 0 h 21600"/>
                  <a:gd name="T10" fmla="*/ 1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522F91">
                  <a:alpha val="85097"/>
                </a:srgbClr>
              </a:solidFill>
              <a:ln w="12700" cap="flat">
                <a:noFill/>
                <a:miter lim="800000"/>
                <a:headEnd type="none" w="med" len="med"/>
                <a:tailEnd type="none" w="med" len="med"/>
              </a:ln>
            </p:spPr>
            <p:txBody>
              <a:bodyPr lIns="0" tIns="0" rIns="0" bIns="0"/>
              <a:lstStyle/>
              <a:p>
                <a:endParaRPr lang="en-US"/>
              </a:p>
            </p:txBody>
          </p:sp>
          <p:sp>
            <p:nvSpPr>
              <p:cNvPr id="17434" name="Rectangle 5"/>
              <p:cNvSpPr>
                <a:spLocks/>
              </p:cNvSpPr>
              <p:nvPr/>
            </p:nvSpPr>
            <p:spPr bwMode="auto">
              <a:xfrm>
                <a:off x="936" y="192"/>
                <a:ext cx="2747" cy="768"/>
              </a:xfrm>
              <a:prstGeom prst="rect">
                <a:avLst/>
              </a:prstGeom>
              <a:noFill/>
              <a:ln w="12700">
                <a:noFill/>
                <a:miter lim="800000"/>
                <a:headEnd/>
                <a:tailEnd/>
              </a:ln>
            </p:spPr>
            <p:txBody>
              <a:bodyPr lIns="0" tIns="0" rIns="0" bIns="0"/>
              <a:lstStyle/>
              <a:p>
                <a:pPr eaLnBrk="1" hangingPunct="1"/>
                <a:r>
                  <a:rPr lang="en-AU" altLang="en-US" sz="1200">
                    <a:solidFill>
                      <a:srgbClr val="FFFFFF"/>
                    </a:solidFill>
                    <a:latin typeface="Open Sans Light" pitchFamily="34" charset="0"/>
                    <a:sym typeface="Open Sans Light" pitchFamily="34" charset="0"/>
                  </a:rPr>
                  <a:t>Transactions are performed directly from person to person</a:t>
                </a:r>
              </a:p>
              <a:p>
                <a:pPr eaLnBrk="1" hangingPunct="1"/>
                <a:endParaRPr lang="en-US" altLang="en-US" sz="1200">
                  <a:solidFill>
                    <a:srgbClr val="FFFFFF"/>
                  </a:solidFill>
                  <a:latin typeface="Open Sans Light" pitchFamily="34" charset="0"/>
                  <a:sym typeface="Open Sans Light" pitchFamily="34" charset="0"/>
                </a:endParaRPr>
              </a:p>
            </p:txBody>
          </p:sp>
        </p:grpSp>
        <p:sp>
          <p:nvSpPr>
            <p:cNvPr id="17432" name="AutoShape 35"/>
            <p:cNvSpPr>
              <a:spLocks/>
            </p:cNvSpPr>
            <p:nvPr/>
          </p:nvSpPr>
          <p:spPr bwMode="auto">
            <a:xfrm>
              <a:off x="5868345" y="2727599"/>
              <a:ext cx="329073" cy="336002"/>
            </a:xfrm>
            <a:custGeom>
              <a:avLst/>
              <a:gdLst>
                <a:gd name="T0" fmla="*/ 593946 w 21600"/>
                <a:gd name="T1" fmla="*/ 233272 h 21600"/>
                <a:gd name="T2" fmla="*/ 321699 w 21600"/>
                <a:gd name="T3" fmla="*/ 466778 h 21600"/>
                <a:gd name="T4" fmla="*/ 321699 w 21600"/>
                <a:gd name="T5" fmla="*/ 466778 h 21600"/>
                <a:gd name="T6" fmla="*/ 321699 w 21600"/>
                <a:gd name="T7" fmla="*/ 466778 h 21600"/>
                <a:gd name="T8" fmla="*/ 215619 w 21600"/>
                <a:gd name="T9" fmla="*/ 410389 h 21600"/>
                <a:gd name="T10" fmla="*/ 215619 w 21600"/>
                <a:gd name="T11" fmla="*/ 350142 h 21600"/>
                <a:gd name="T12" fmla="*/ 215619 w 21600"/>
                <a:gd name="T13" fmla="*/ 350142 h 21600"/>
                <a:gd name="T14" fmla="*/ 321699 w 21600"/>
                <a:gd name="T15" fmla="*/ 410389 h 21600"/>
                <a:gd name="T16" fmla="*/ 593946 w 21600"/>
                <a:gd name="T17" fmla="*/ 233272 h 21600"/>
                <a:gd name="T18" fmla="*/ 593946 w 21600"/>
                <a:gd name="T19" fmla="*/ 233272 h 21600"/>
                <a:gd name="T20" fmla="*/ 593946 w 21600"/>
                <a:gd name="T21" fmla="*/ 233272 h 21600"/>
                <a:gd name="T22" fmla="*/ 378327 w 21600"/>
                <a:gd name="T23" fmla="*/ 0 h 21600"/>
                <a:gd name="T24" fmla="*/ 0 w 21600"/>
                <a:gd name="T25" fmla="*/ 350142 h 21600"/>
                <a:gd name="T26" fmla="*/ 378327 w 21600"/>
                <a:gd name="T27" fmla="*/ 703909 h 21600"/>
                <a:gd name="T28" fmla="*/ 753166 w 21600"/>
                <a:gd name="T29" fmla="*/ 350142 h 21600"/>
                <a:gd name="T30" fmla="*/ 378327 w 21600"/>
                <a:gd name="T31" fmla="*/ 0 h 21600"/>
                <a:gd name="T32" fmla="*/ 378327 w 21600"/>
                <a:gd name="T33" fmla="*/ 0 h 216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600" h="21600">
                  <a:moveTo>
                    <a:pt x="17105" y="7875"/>
                  </a:moveTo>
                  <a:lnTo>
                    <a:pt x="9711" y="15044"/>
                  </a:lnTo>
                  <a:cubicBezTo>
                    <a:pt x="9585" y="15166"/>
                    <a:pt x="9423" y="15227"/>
                    <a:pt x="9261" y="15227"/>
                  </a:cubicBezTo>
                  <a:cubicBezTo>
                    <a:pt x="9094" y="15227"/>
                    <a:pt x="8929" y="15163"/>
                    <a:pt x="8802" y="15037"/>
                  </a:cubicBezTo>
                  <a:lnTo>
                    <a:pt x="5921" y="12156"/>
                  </a:lnTo>
                  <a:cubicBezTo>
                    <a:pt x="5669" y="11903"/>
                    <a:pt x="5669" y="11493"/>
                    <a:pt x="5921" y="11240"/>
                  </a:cubicBezTo>
                  <a:cubicBezTo>
                    <a:pt x="6175" y="10986"/>
                    <a:pt x="6585" y="10986"/>
                    <a:pt x="6837" y="11240"/>
                  </a:cubicBezTo>
                  <a:lnTo>
                    <a:pt x="9268" y="13669"/>
                  </a:lnTo>
                  <a:lnTo>
                    <a:pt x="16203" y="6944"/>
                  </a:lnTo>
                  <a:cubicBezTo>
                    <a:pt x="16458" y="6695"/>
                    <a:pt x="16869" y="6701"/>
                    <a:pt x="17119" y="6958"/>
                  </a:cubicBezTo>
                  <a:cubicBezTo>
                    <a:pt x="17368" y="7215"/>
                    <a:pt x="17362" y="7626"/>
                    <a:pt x="17105" y="7875"/>
                  </a:cubicBezTo>
                  <a:close/>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close/>
                  <a:moveTo>
                    <a:pt x="10800" y="0"/>
                  </a:moveTo>
                </a:path>
              </a:pathLst>
            </a:custGeom>
            <a:solidFill>
              <a:srgbClr val="FFFFFF"/>
            </a:solidFill>
            <a:ln w="12700" cap="flat">
              <a:noFill/>
              <a:miter lim="800000"/>
              <a:headEnd type="none" w="med" len="med"/>
              <a:tailEnd type="none" w="med" len="med"/>
            </a:ln>
          </p:spPr>
          <p:txBody>
            <a:bodyPr lIns="0" tIns="0" rIns="0" bIns="0"/>
            <a:lstStyle/>
            <a:p>
              <a:endParaRPr lang="en-US"/>
            </a:p>
          </p:txBody>
        </p:sp>
      </p:grpSp>
      <p:grpSp>
        <p:nvGrpSpPr>
          <p:cNvPr id="6" name="Group 5"/>
          <p:cNvGrpSpPr>
            <a:grpSpLocks/>
          </p:cNvGrpSpPr>
          <p:nvPr/>
        </p:nvGrpSpPr>
        <p:grpSpPr bwMode="auto">
          <a:xfrm>
            <a:off x="5767388" y="5257800"/>
            <a:ext cx="2390775" cy="920750"/>
            <a:chOff x="5767388" y="5257800"/>
            <a:chExt cx="2390775" cy="920750"/>
          </a:xfrm>
        </p:grpSpPr>
        <p:grpSp>
          <p:nvGrpSpPr>
            <p:cNvPr id="17427" name="Group 6"/>
            <p:cNvGrpSpPr>
              <a:grpSpLocks/>
            </p:cNvGrpSpPr>
            <p:nvPr/>
          </p:nvGrpSpPr>
          <p:grpSpPr bwMode="auto">
            <a:xfrm>
              <a:off x="5767388" y="5257800"/>
              <a:ext cx="2390775" cy="920750"/>
              <a:chOff x="0" y="0"/>
              <a:chExt cx="4016" cy="1160"/>
            </a:xfrm>
          </p:grpSpPr>
          <p:sp>
            <p:nvSpPr>
              <p:cNvPr id="17429" name="AutoShape 4"/>
              <p:cNvSpPr>
                <a:spLocks/>
              </p:cNvSpPr>
              <p:nvPr/>
            </p:nvSpPr>
            <p:spPr bwMode="auto">
              <a:xfrm>
                <a:off x="0" y="0"/>
                <a:ext cx="4016" cy="1160"/>
              </a:xfrm>
              <a:custGeom>
                <a:avLst/>
                <a:gdLst>
                  <a:gd name="T0" fmla="*/ 1 w 21600"/>
                  <a:gd name="T1" fmla="*/ 0 h 21600"/>
                  <a:gd name="T2" fmla="*/ 0 w 21600"/>
                  <a:gd name="T3" fmla="*/ 0 h 21600"/>
                  <a:gd name="T4" fmla="*/ 0 w 21600"/>
                  <a:gd name="T5" fmla="*/ 0 h 21600"/>
                  <a:gd name="T6" fmla="*/ 1 w 21600"/>
                  <a:gd name="T7" fmla="*/ 0 h 21600"/>
                  <a:gd name="T8" fmla="*/ 1 w 21600"/>
                  <a:gd name="T9" fmla="*/ 0 h 21600"/>
                  <a:gd name="T10" fmla="*/ 1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522F91"/>
              </a:solidFill>
              <a:ln w="12700" cap="flat">
                <a:noFill/>
                <a:miter lim="800000"/>
                <a:headEnd type="none" w="med" len="med"/>
                <a:tailEnd type="none" w="med" len="med"/>
              </a:ln>
            </p:spPr>
            <p:txBody>
              <a:bodyPr lIns="0" tIns="0" rIns="0" bIns="0"/>
              <a:lstStyle/>
              <a:p>
                <a:endParaRPr lang="en-US"/>
              </a:p>
            </p:txBody>
          </p:sp>
          <p:sp>
            <p:nvSpPr>
              <p:cNvPr id="17430" name="Rectangle 5"/>
              <p:cNvSpPr>
                <a:spLocks/>
              </p:cNvSpPr>
              <p:nvPr/>
            </p:nvSpPr>
            <p:spPr bwMode="auto">
              <a:xfrm>
                <a:off x="936" y="196"/>
                <a:ext cx="2747" cy="768"/>
              </a:xfrm>
              <a:prstGeom prst="rect">
                <a:avLst/>
              </a:prstGeom>
              <a:noFill/>
              <a:ln w="12700">
                <a:noFill/>
                <a:miter lim="800000"/>
                <a:headEnd/>
                <a:tailEnd/>
              </a:ln>
            </p:spPr>
            <p:txBody>
              <a:bodyPr lIns="0" tIns="0" rIns="0" bIns="0"/>
              <a:lstStyle/>
              <a:p>
                <a:pPr eaLnBrk="1" hangingPunct="1"/>
                <a:r>
                  <a:rPr lang="en-AU" altLang="en-US" sz="1200" dirty="0">
                    <a:solidFill>
                      <a:srgbClr val="FFFFFF"/>
                    </a:solidFill>
                    <a:latin typeface="Open Sans Light" pitchFamily="34" charset="0"/>
                    <a:sym typeface="Open Sans Light" pitchFamily="34" charset="0"/>
                  </a:rPr>
                  <a:t>Transactions are performed  </a:t>
                </a:r>
                <a:r>
                  <a:rPr lang="en-AU" altLang="en-US" sz="1200" dirty="0" smtClean="0">
                    <a:solidFill>
                      <a:srgbClr val="FFFFFF"/>
                    </a:solidFill>
                    <a:latin typeface="Open Sans Light" pitchFamily="34" charset="0"/>
                    <a:sym typeface="Open Sans Light" pitchFamily="34" charset="0"/>
                  </a:rPr>
                  <a:t>anonymously.  </a:t>
                </a:r>
                <a:endParaRPr lang="en-US" altLang="en-US" sz="1200" dirty="0">
                  <a:solidFill>
                    <a:srgbClr val="FFFFFF"/>
                  </a:solidFill>
                  <a:latin typeface="Open Sans Light" pitchFamily="34" charset="0"/>
                  <a:sym typeface="Open Sans Light" pitchFamily="34" charset="0"/>
                </a:endParaRPr>
              </a:p>
            </p:txBody>
          </p:sp>
        </p:grpSp>
        <p:sp>
          <p:nvSpPr>
            <p:cNvPr id="17428" name="AutoShape 35"/>
            <p:cNvSpPr>
              <a:spLocks/>
            </p:cNvSpPr>
            <p:nvPr/>
          </p:nvSpPr>
          <p:spPr bwMode="auto">
            <a:xfrm>
              <a:off x="5868345" y="5546999"/>
              <a:ext cx="329073" cy="336002"/>
            </a:xfrm>
            <a:custGeom>
              <a:avLst/>
              <a:gdLst>
                <a:gd name="T0" fmla="*/ 593946 w 21600"/>
                <a:gd name="T1" fmla="*/ 233272 h 21600"/>
                <a:gd name="T2" fmla="*/ 321699 w 21600"/>
                <a:gd name="T3" fmla="*/ 466778 h 21600"/>
                <a:gd name="T4" fmla="*/ 321699 w 21600"/>
                <a:gd name="T5" fmla="*/ 466778 h 21600"/>
                <a:gd name="T6" fmla="*/ 321699 w 21600"/>
                <a:gd name="T7" fmla="*/ 466778 h 21600"/>
                <a:gd name="T8" fmla="*/ 215619 w 21600"/>
                <a:gd name="T9" fmla="*/ 410389 h 21600"/>
                <a:gd name="T10" fmla="*/ 215619 w 21600"/>
                <a:gd name="T11" fmla="*/ 350142 h 21600"/>
                <a:gd name="T12" fmla="*/ 215619 w 21600"/>
                <a:gd name="T13" fmla="*/ 350142 h 21600"/>
                <a:gd name="T14" fmla="*/ 321699 w 21600"/>
                <a:gd name="T15" fmla="*/ 410389 h 21600"/>
                <a:gd name="T16" fmla="*/ 593946 w 21600"/>
                <a:gd name="T17" fmla="*/ 233272 h 21600"/>
                <a:gd name="T18" fmla="*/ 593946 w 21600"/>
                <a:gd name="T19" fmla="*/ 233272 h 21600"/>
                <a:gd name="T20" fmla="*/ 593946 w 21600"/>
                <a:gd name="T21" fmla="*/ 233272 h 21600"/>
                <a:gd name="T22" fmla="*/ 378327 w 21600"/>
                <a:gd name="T23" fmla="*/ 0 h 21600"/>
                <a:gd name="T24" fmla="*/ 0 w 21600"/>
                <a:gd name="T25" fmla="*/ 350142 h 21600"/>
                <a:gd name="T26" fmla="*/ 378327 w 21600"/>
                <a:gd name="T27" fmla="*/ 703909 h 21600"/>
                <a:gd name="T28" fmla="*/ 753166 w 21600"/>
                <a:gd name="T29" fmla="*/ 350142 h 21600"/>
                <a:gd name="T30" fmla="*/ 378327 w 21600"/>
                <a:gd name="T31" fmla="*/ 0 h 21600"/>
                <a:gd name="T32" fmla="*/ 378327 w 21600"/>
                <a:gd name="T33" fmla="*/ 0 h 216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600" h="21600">
                  <a:moveTo>
                    <a:pt x="17105" y="7875"/>
                  </a:moveTo>
                  <a:lnTo>
                    <a:pt x="9711" y="15044"/>
                  </a:lnTo>
                  <a:cubicBezTo>
                    <a:pt x="9585" y="15166"/>
                    <a:pt x="9423" y="15227"/>
                    <a:pt x="9261" y="15227"/>
                  </a:cubicBezTo>
                  <a:cubicBezTo>
                    <a:pt x="9094" y="15227"/>
                    <a:pt x="8929" y="15163"/>
                    <a:pt x="8802" y="15037"/>
                  </a:cubicBezTo>
                  <a:lnTo>
                    <a:pt x="5921" y="12156"/>
                  </a:lnTo>
                  <a:cubicBezTo>
                    <a:pt x="5669" y="11903"/>
                    <a:pt x="5669" y="11493"/>
                    <a:pt x="5921" y="11240"/>
                  </a:cubicBezTo>
                  <a:cubicBezTo>
                    <a:pt x="6175" y="10986"/>
                    <a:pt x="6585" y="10986"/>
                    <a:pt x="6837" y="11240"/>
                  </a:cubicBezTo>
                  <a:lnTo>
                    <a:pt x="9268" y="13669"/>
                  </a:lnTo>
                  <a:lnTo>
                    <a:pt x="16203" y="6944"/>
                  </a:lnTo>
                  <a:cubicBezTo>
                    <a:pt x="16458" y="6695"/>
                    <a:pt x="16869" y="6701"/>
                    <a:pt x="17119" y="6958"/>
                  </a:cubicBezTo>
                  <a:cubicBezTo>
                    <a:pt x="17368" y="7215"/>
                    <a:pt x="17362" y="7626"/>
                    <a:pt x="17105" y="7875"/>
                  </a:cubicBezTo>
                  <a:close/>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close/>
                  <a:moveTo>
                    <a:pt x="10800" y="0"/>
                  </a:moveTo>
                </a:path>
              </a:pathLst>
            </a:custGeom>
            <a:solidFill>
              <a:srgbClr val="FFFFFF"/>
            </a:solidFill>
            <a:ln w="12700" cap="flat">
              <a:noFill/>
              <a:miter lim="800000"/>
              <a:headEnd type="none" w="med" len="med"/>
              <a:tailEnd type="none" w="med" len="med"/>
            </a:ln>
          </p:spPr>
          <p:txBody>
            <a:bodyPr lIns="0" tIns="0" rIns="0" bIns="0"/>
            <a:lstStyle/>
            <a:p>
              <a:endParaRPr lang="en-US"/>
            </a:p>
          </p:txBody>
        </p:sp>
      </p:grpSp>
      <p:grpSp>
        <p:nvGrpSpPr>
          <p:cNvPr id="4" name="Group 3"/>
          <p:cNvGrpSpPr>
            <a:grpSpLocks/>
          </p:cNvGrpSpPr>
          <p:nvPr/>
        </p:nvGrpSpPr>
        <p:grpSpPr bwMode="auto">
          <a:xfrm>
            <a:off x="5767388" y="3429000"/>
            <a:ext cx="2390775" cy="920750"/>
            <a:chOff x="5767388" y="3429000"/>
            <a:chExt cx="2390775" cy="920750"/>
          </a:xfrm>
        </p:grpSpPr>
        <p:grpSp>
          <p:nvGrpSpPr>
            <p:cNvPr id="17423" name="Group 9"/>
            <p:cNvGrpSpPr>
              <a:grpSpLocks/>
            </p:cNvGrpSpPr>
            <p:nvPr/>
          </p:nvGrpSpPr>
          <p:grpSpPr bwMode="auto">
            <a:xfrm>
              <a:off x="5767388" y="3429000"/>
              <a:ext cx="2390775" cy="920750"/>
              <a:chOff x="0" y="0"/>
              <a:chExt cx="4016" cy="1160"/>
            </a:xfrm>
          </p:grpSpPr>
          <p:sp>
            <p:nvSpPr>
              <p:cNvPr id="17425" name="AutoShape 7"/>
              <p:cNvSpPr>
                <a:spLocks/>
              </p:cNvSpPr>
              <p:nvPr/>
            </p:nvSpPr>
            <p:spPr bwMode="auto">
              <a:xfrm>
                <a:off x="0" y="0"/>
                <a:ext cx="4016" cy="1160"/>
              </a:xfrm>
              <a:custGeom>
                <a:avLst/>
                <a:gdLst>
                  <a:gd name="T0" fmla="*/ 1 w 21600"/>
                  <a:gd name="T1" fmla="*/ 0 h 21600"/>
                  <a:gd name="T2" fmla="*/ 0 w 21600"/>
                  <a:gd name="T3" fmla="*/ 0 h 21600"/>
                  <a:gd name="T4" fmla="*/ 0 w 21600"/>
                  <a:gd name="T5" fmla="*/ 0 h 21600"/>
                  <a:gd name="T6" fmla="*/ 1 w 21600"/>
                  <a:gd name="T7" fmla="*/ 0 h 21600"/>
                  <a:gd name="T8" fmla="*/ 1 w 21600"/>
                  <a:gd name="T9" fmla="*/ 0 h 21600"/>
                  <a:gd name="T10" fmla="*/ 1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522F91">
                  <a:alpha val="90195"/>
                </a:srgbClr>
              </a:solidFill>
              <a:ln w="12700" cap="flat">
                <a:noFill/>
                <a:miter lim="800000"/>
                <a:headEnd type="none" w="med" len="med"/>
                <a:tailEnd type="none" w="med" len="med"/>
              </a:ln>
            </p:spPr>
            <p:txBody>
              <a:bodyPr lIns="0" tIns="0" rIns="0" bIns="0"/>
              <a:lstStyle/>
              <a:p>
                <a:endParaRPr lang="en-US"/>
              </a:p>
            </p:txBody>
          </p:sp>
          <p:sp>
            <p:nvSpPr>
              <p:cNvPr id="28782" name="Rectangle 8"/>
              <p:cNvSpPr>
                <a:spLocks/>
              </p:cNvSpPr>
              <p:nvPr/>
            </p:nvSpPr>
            <p:spPr bwMode="auto">
              <a:xfrm>
                <a:off x="936" y="240"/>
                <a:ext cx="2968" cy="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algn="ctr" eaLnBrk="0" hangingPunct="0">
                  <a:defRPr sz="2100">
                    <a:solidFill>
                      <a:srgbClr val="000000"/>
                    </a:solidFill>
                    <a:latin typeface="Gill Sans"/>
                    <a:ea typeface="ヒラギノ角ゴ ProN W3"/>
                    <a:cs typeface="ヒラギノ角ゴ ProN W3"/>
                    <a:sym typeface="Gill Sans"/>
                  </a:defRPr>
                </a:lvl1pPr>
                <a:lvl2pPr marL="742950" indent="-285750" algn="ctr" eaLnBrk="0" hangingPunct="0">
                  <a:defRPr sz="2100">
                    <a:solidFill>
                      <a:srgbClr val="000000"/>
                    </a:solidFill>
                    <a:latin typeface="Gill Sans"/>
                    <a:ea typeface="ヒラギノ角ゴ ProN W3"/>
                    <a:cs typeface="ヒラギノ角ゴ ProN W3"/>
                    <a:sym typeface="Gill Sans"/>
                  </a:defRPr>
                </a:lvl2pPr>
                <a:lvl3pPr marL="1143000" indent="-228600" algn="ctr" eaLnBrk="0" hangingPunct="0">
                  <a:defRPr sz="2100">
                    <a:solidFill>
                      <a:srgbClr val="000000"/>
                    </a:solidFill>
                    <a:latin typeface="Gill Sans"/>
                    <a:ea typeface="ヒラギノ角ゴ ProN W3"/>
                    <a:cs typeface="ヒラギノ角ゴ ProN W3"/>
                    <a:sym typeface="Gill Sans"/>
                  </a:defRPr>
                </a:lvl3pPr>
                <a:lvl4pPr marL="1600200" indent="-228600" algn="ctr" eaLnBrk="0" hangingPunct="0">
                  <a:defRPr sz="2100">
                    <a:solidFill>
                      <a:srgbClr val="000000"/>
                    </a:solidFill>
                    <a:latin typeface="Gill Sans"/>
                    <a:ea typeface="ヒラギノ角ゴ ProN W3"/>
                    <a:cs typeface="ヒラギノ角ゴ ProN W3"/>
                    <a:sym typeface="Gill Sans"/>
                  </a:defRPr>
                </a:lvl4pPr>
                <a:lvl5pPr marL="2057400" indent="-228600" algn="ctr" eaLnBrk="0" hangingPunct="0">
                  <a:defRPr sz="2100">
                    <a:solidFill>
                      <a:srgbClr val="000000"/>
                    </a:solidFill>
                    <a:latin typeface="Gill Sans"/>
                    <a:ea typeface="ヒラギノ角ゴ ProN W3"/>
                    <a:cs typeface="ヒラギノ角ゴ ProN W3"/>
                    <a:sym typeface="Gill Sans"/>
                  </a:defRPr>
                </a:lvl5pPr>
                <a:lvl6pPr marL="2514600" indent="-228600" algn="ctr" eaLnBrk="0" fontAlgn="base" hangingPunct="0">
                  <a:spcBef>
                    <a:spcPct val="0"/>
                  </a:spcBef>
                  <a:spcAft>
                    <a:spcPct val="0"/>
                  </a:spcAft>
                  <a:defRPr sz="2100">
                    <a:solidFill>
                      <a:srgbClr val="000000"/>
                    </a:solidFill>
                    <a:latin typeface="Gill Sans"/>
                    <a:ea typeface="ヒラギノ角ゴ ProN W3"/>
                    <a:cs typeface="ヒラギノ角ゴ ProN W3"/>
                    <a:sym typeface="Gill Sans"/>
                  </a:defRPr>
                </a:lvl6pPr>
                <a:lvl7pPr marL="2971800" indent="-228600" algn="ctr" eaLnBrk="0" fontAlgn="base" hangingPunct="0">
                  <a:spcBef>
                    <a:spcPct val="0"/>
                  </a:spcBef>
                  <a:spcAft>
                    <a:spcPct val="0"/>
                  </a:spcAft>
                  <a:defRPr sz="2100">
                    <a:solidFill>
                      <a:srgbClr val="000000"/>
                    </a:solidFill>
                    <a:latin typeface="Gill Sans"/>
                    <a:ea typeface="ヒラギノ角ゴ ProN W3"/>
                    <a:cs typeface="ヒラギノ角ゴ ProN W3"/>
                    <a:sym typeface="Gill Sans"/>
                  </a:defRPr>
                </a:lvl7pPr>
                <a:lvl8pPr marL="3429000" indent="-228600" algn="ctr" eaLnBrk="0" fontAlgn="base" hangingPunct="0">
                  <a:spcBef>
                    <a:spcPct val="0"/>
                  </a:spcBef>
                  <a:spcAft>
                    <a:spcPct val="0"/>
                  </a:spcAft>
                  <a:defRPr sz="2100">
                    <a:solidFill>
                      <a:srgbClr val="000000"/>
                    </a:solidFill>
                    <a:latin typeface="Gill Sans"/>
                    <a:ea typeface="ヒラギノ角ゴ ProN W3"/>
                    <a:cs typeface="ヒラギノ角ゴ ProN W3"/>
                    <a:sym typeface="Gill Sans"/>
                  </a:defRPr>
                </a:lvl8pPr>
                <a:lvl9pPr marL="3886200" indent="-228600" algn="ctr" eaLnBrk="0" fontAlgn="base" hangingPunct="0">
                  <a:spcBef>
                    <a:spcPct val="0"/>
                  </a:spcBef>
                  <a:spcAft>
                    <a:spcPct val="0"/>
                  </a:spcAft>
                  <a:defRPr sz="2100">
                    <a:solidFill>
                      <a:srgbClr val="000000"/>
                    </a:solidFill>
                    <a:latin typeface="Gill Sans"/>
                    <a:ea typeface="ヒラギノ角ゴ ProN W3"/>
                    <a:cs typeface="ヒラギノ角ゴ ProN W3"/>
                    <a:sym typeface="Gill Sans"/>
                  </a:defRPr>
                </a:lvl9pPr>
              </a:lstStyle>
              <a:p>
                <a:pPr algn="l" eaLnBrk="1" hangingPunct="1">
                  <a:defRPr/>
                </a:pPr>
                <a:r>
                  <a:rPr lang="en-AU" altLang="en-US" sz="1150" dirty="0" smtClean="0">
                    <a:solidFill>
                      <a:srgbClr val="FFFFFF"/>
                    </a:solidFill>
                    <a:latin typeface="Open Sans Light" pitchFamily="34" charset="0"/>
                    <a:cs typeface="Open Sans Light" pitchFamily="34" charset="0"/>
                    <a:sym typeface="Open Sans Light" pitchFamily="34" charset="0"/>
                  </a:rPr>
                  <a:t>Unlike PayPal &amp; credit card payments, transactions are irreversible</a:t>
                </a:r>
              </a:p>
              <a:p>
                <a:pPr algn="l" eaLnBrk="1" hangingPunct="1">
                  <a:defRPr/>
                </a:pPr>
                <a:endParaRPr lang="en-US" altLang="en-US" sz="1200" dirty="0" smtClean="0">
                  <a:solidFill>
                    <a:srgbClr val="FFFFFF"/>
                  </a:solidFill>
                  <a:latin typeface="Open Sans Light" pitchFamily="34" charset="0"/>
                  <a:cs typeface="Open Sans Light" pitchFamily="34" charset="0"/>
                  <a:sym typeface="Open Sans Light" pitchFamily="34" charset="0"/>
                </a:endParaRPr>
              </a:p>
            </p:txBody>
          </p:sp>
        </p:grpSp>
        <p:sp>
          <p:nvSpPr>
            <p:cNvPr id="17424" name="AutoShape 35"/>
            <p:cNvSpPr>
              <a:spLocks/>
            </p:cNvSpPr>
            <p:nvPr/>
          </p:nvSpPr>
          <p:spPr bwMode="auto">
            <a:xfrm>
              <a:off x="5868345" y="3729987"/>
              <a:ext cx="329073" cy="336002"/>
            </a:xfrm>
            <a:custGeom>
              <a:avLst/>
              <a:gdLst>
                <a:gd name="T0" fmla="*/ 593946 w 21600"/>
                <a:gd name="T1" fmla="*/ 233272 h 21600"/>
                <a:gd name="T2" fmla="*/ 321699 w 21600"/>
                <a:gd name="T3" fmla="*/ 466778 h 21600"/>
                <a:gd name="T4" fmla="*/ 321699 w 21600"/>
                <a:gd name="T5" fmla="*/ 466778 h 21600"/>
                <a:gd name="T6" fmla="*/ 321699 w 21600"/>
                <a:gd name="T7" fmla="*/ 466778 h 21600"/>
                <a:gd name="T8" fmla="*/ 215619 w 21600"/>
                <a:gd name="T9" fmla="*/ 410389 h 21600"/>
                <a:gd name="T10" fmla="*/ 215619 w 21600"/>
                <a:gd name="T11" fmla="*/ 350142 h 21600"/>
                <a:gd name="T12" fmla="*/ 215619 w 21600"/>
                <a:gd name="T13" fmla="*/ 350142 h 21600"/>
                <a:gd name="T14" fmla="*/ 321699 w 21600"/>
                <a:gd name="T15" fmla="*/ 410389 h 21600"/>
                <a:gd name="T16" fmla="*/ 593946 w 21600"/>
                <a:gd name="T17" fmla="*/ 233272 h 21600"/>
                <a:gd name="T18" fmla="*/ 593946 w 21600"/>
                <a:gd name="T19" fmla="*/ 233272 h 21600"/>
                <a:gd name="T20" fmla="*/ 593946 w 21600"/>
                <a:gd name="T21" fmla="*/ 233272 h 21600"/>
                <a:gd name="T22" fmla="*/ 378327 w 21600"/>
                <a:gd name="T23" fmla="*/ 0 h 21600"/>
                <a:gd name="T24" fmla="*/ 0 w 21600"/>
                <a:gd name="T25" fmla="*/ 350142 h 21600"/>
                <a:gd name="T26" fmla="*/ 378327 w 21600"/>
                <a:gd name="T27" fmla="*/ 703909 h 21600"/>
                <a:gd name="T28" fmla="*/ 753166 w 21600"/>
                <a:gd name="T29" fmla="*/ 350142 h 21600"/>
                <a:gd name="T30" fmla="*/ 378327 w 21600"/>
                <a:gd name="T31" fmla="*/ 0 h 21600"/>
                <a:gd name="T32" fmla="*/ 378327 w 21600"/>
                <a:gd name="T33" fmla="*/ 0 h 216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600" h="21600">
                  <a:moveTo>
                    <a:pt x="17105" y="7875"/>
                  </a:moveTo>
                  <a:lnTo>
                    <a:pt x="9711" y="15044"/>
                  </a:lnTo>
                  <a:cubicBezTo>
                    <a:pt x="9585" y="15166"/>
                    <a:pt x="9423" y="15227"/>
                    <a:pt x="9261" y="15227"/>
                  </a:cubicBezTo>
                  <a:cubicBezTo>
                    <a:pt x="9094" y="15227"/>
                    <a:pt x="8929" y="15163"/>
                    <a:pt x="8802" y="15037"/>
                  </a:cubicBezTo>
                  <a:lnTo>
                    <a:pt x="5921" y="12156"/>
                  </a:lnTo>
                  <a:cubicBezTo>
                    <a:pt x="5669" y="11903"/>
                    <a:pt x="5669" y="11493"/>
                    <a:pt x="5921" y="11240"/>
                  </a:cubicBezTo>
                  <a:cubicBezTo>
                    <a:pt x="6175" y="10986"/>
                    <a:pt x="6585" y="10986"/>
                    <a:pt x="6837" y="11240"/>
                  </a:cubicBezTo>
                  <a:lnTo>
                    <a:pt x="9268" y="13669"/>
                  </a:lnTo>
                  <a:lnTo>
                    <a:pt x="16203" y="6944"/>
                  </a:lnTo>
                  <a:cubicBezTo>
                    <a:pt x="16458" y="6695"/>
                    <a:pt x="16869" y="6701"/>
                    <a:pt x="17119" y="6958"/>
                  </a:cubicBezTo>
                  <a:cubicBezTo>
                    <a:pt x="17368" y="7215"/>
                    <a:pt x="17362" y="7626"/>
                    <a:pt x="17105" y="7875"/>
                  </a:cubicBezTo>
                  <a:close/>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close/>
                  <a:moveTo>
                    <a:pt x="10800" y="0"/>
                  </a:moveTo>
                </a:path>
              </a:pathLst>
            </a:custGeom>
            <a:solidFill>
              <a:srgbClr val="FFFFFF"/>
            </a:solidFill>
            <a:ln w="12700" cap="flat">
              <a:noFill/>
              <a:miter lim="800000"/>
              <a:headEnd type="none" w="med" len="med"/>
              <a:tailEnd type="none" w="med" len="med"/>
            </a:ln>
          </p:spPr>
          <p:txBody>
            <a:bodyPr lIns="0" tIns="0" rIns="0" bIns="0"/>
            <a:lstStyle/>
            <a:p>
              <a:endParaRPr lang="en-US"/>
            </a:p>
          </p:txBody>
        </p:sp>
      </p:grpSp>
      <p:grpSp>
        <p:nvGrpSpPr>
          <p:cNvPr id="5" name="Group 4"/>
          <p:cNvGrpSpPr>
            <a:grpSpLocks/>
          </p:cNvGrpSpPr>
          <p:nvPr/>
        </p:nvGrpSpPr>
        <p:grpSpPr bwMode="auto">
          <a:xfrm>
            <a:off x="5767388" y="4419600"/>
            <a:ext cx="2390775" cy="762000"/>
            <a:chOff x="5767388" y="4419600"/>
            <a:chExt cx="2390775" cy="762000"/>
          </a:xfrm>
        </p:grpSpPr>
        <p:grpSp>
          <p:nvGrpSpPr>
            <p:cNvPr id="17419" name="Group 12"/>
            <p:cNvGrpSpPr>
              <a:grpSpLocks/>
            </p:cNvGrpSpPr>
            <p:nvPr/>
          </p:nvGrpSpPr>
          <p:grpSpPr bwMode="auto">
            <a:xfrm>
              <a:off x="5767388" y="4419600"/>
              <a:ext cx="2390775" cy="762000"/>
              <a:chOff x="0" y="0"/>
              <a:chExt cx="4016" cy="960"/>
            </a:xfrm>
          </p:grpSpPr>
          <p:sp>
            <p:nvSpPr>
              <p:cNvPr id="17421" name="AutoShape 10"/>
              <p:cNvSpPr>
                <a:spLocks/>
              </p:cNvSpPr>
              <p:nvPr/>
            </p:nvSpPr>
            <p:spPr bwMode="auto">
              <a:xfrm>
                <a:off x="0" y="0"/>
                <a:ext cx="4016" cy="960"/>
              </a:xfrm>
              <a:custGeom>
                <a:avLst/>
                <a:gdLst>
                  <a:gd name="T0" fmla="*/ 1 w 21600"/>
                  <a:gd name="T1" fmla="*/ 0 h 21600"/>
                  <a:gd name="T2" fmla="*/ 0 w 21600"/>
                  <a:gd name="T3" fmla="*/ 0 h 21600"/>
                  <a:gd name="T4" fmla="*/ 0 w 21600"/>
                  <a:gd name="T5" fmla="*/ 0 h 21600"/>
                  <a:gd name="T6" fmla="*/ 1 w 21600"/>
                  <a:gd name="T7" fmla="*/ 0 h 21600"/>
                  <a:gd name="T8" fmla="*/ 1 w 21600"/>
                  <a:gd name="T9" fmla="*/ 0 h 21600"/>
                  <a:gd name="T10" fmla="*/ 1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1600" y="21600"/>
                    </a:moveTo>
                    <a:lnTo>
                      <a:pt x="0" y="21600"/>
                    </a:lnTo>
                    <a:lnTo>
                      <a:pt x="0" y="0"/>
                    </a:lnTo>
                    <a:lnTo>
                      <a:pt x="21600" y="0"/>
                    </a:lnTo>
                    <a:cubicBezTo>
                      <a:pt x="21600" y="0"/>
                      <a:pt x="21600" y="21600"/>
                      <a:pt x="21600" y="21600"/>
                    </a:cubicBezTo>
                    <a:close/>
                    <a:moveTo>
                      <a:pt x="21600" y="21600"/>
                    </a:moveTo>
                  </a:path>
                </a:pathLst>
              </a:custGeom>
              <a:solidFill>
                <a:srgbClr val="522F91">
                  <a:alpha val="94901"/>
                </a:srgbClr>
              </a:solidFill>
              <a:ln w="12700" cap="flat">
                <a:noFill/>
                <a:miter lim="800000"/>
                <a:headEnd type="none" w="med" len="med"/>
                <a:tailEnd type="none" w="med" len="med"/>
              </a:ln>
            </p:spPr>
            <p:txBody>
              <a:bodyPr lIns="0" tIns="0" rIns="0" bIns="0"/>
              <a:lstStyle/>
              <a:p>
                <a:endParaRPr lang="en-US"/>
              </a:p>
            </p:txBody>
          </p:sp>
          <p:sp>
            <p:nvSpPr>
              <p:cNvPr id="17422" name="Rectangle 11"/>
              <p:cNvSpPr>
                <a:spLocks/>
              </p:cNvSpPr>
              <p:nvPr/>
            </p:nvSpPr>
            <p:spPr bwMode="auto">
              <a:xfrm>
                <a:off x="936" y="230"/>
                <a:ext cx="2747" cy="500"/>
              </a:xfrm>
              <a:prstGeom prst="rect">
                <a:avLst/>
              </a:prstGeom>
              <a:noFill/>
              <a:ln w="12700">
                <a:noFill/>
                <a:miter lim="800000"/>
                <a:headEnd/>
                <a:tailEnd/>
              </a:ln>
            </p:spPr>
            <p:txBody>
              <a:bodyPr lIns="0" tIns="0" rIns="0" bIns="0"/>
              <a:lstStyle/>
              <a:p>
                <a:pPr eaLnBrk="1" hangingPunct="1"/>
                <a:r>
                  <a:rPr lang="en-AU" altLang="en-US" sz="1200">
                    <a:solidFill>
                      <a:srgbClr val="FFFFFF"/>
                    </a:solidFill>
                    <a:latin typeface="Open Sans Light" pitchFamily="34" charset="0"/>
                    <a:sym typeface="Open Sans Light" pitchFamily="34" charset="0"/>
                  </a:rPr>
                  <a:t>It can be exchanged with foreign currencies</a:t>
                </a:r>
              </a:p>
            </p:txBody>
          </p:sp>
        </p:grpSp>
        <p:sp>
          <p:nvSpPr>
            <p:cNvPr id="17420" name="AutoShape 35"/>
            <p:cNvSpPr>
              <a:spLocks/>
            </p:cNvSpPr>
            <p:nvPr/>
          </p:nvSpPr>
          <p:spPr bwMode="auto">
            <a:xfrm>
              <a:off x="5868344" y="4632599"/>
              <a:ext cx="329073" cy="336002"/>
            </a:xfrm>
            <a:custGeom>
              <a:avLst/>
              <a:gdLst>
                <a:gd name="T0" fmla="*/ 593946 w 21600"/>
                <a:gd name="T1" fmla="*/ 233272 h 21600"/>
                <a:gd name="T2" fmla="*/ 321699 w 21600"/>
                <a:gd name="T3" fmla="*/ 466778 h 21600"/>
                <a:gd name="T4" fmla="*/ 321699 w 21600"/>
                <a:gd name="T5" fmla="*/ 466778 h 21600"/>
                <a:gd name="T6" fmla="*/ 321699 w 21600"/>
                <a:gd name="T7" fmla="*/ 466778 h 21600"/>
                <a:gd name="T8" fmla="*/ 215619 w 21600"/>
                <a:gd name="T9" fmla="*/ 410389 h 21600"/>
                <a:gd name="T10" fmla="*/ 215619 w 21600"/>
                <a:gd name="T11" fmla="*/ 350142 h 21600"/>
                <a:gd name="T12" fmla="*/ 215619 w 21600"/>
                <a:gd name="T13" fmla="*/ 350142 h 21600"/>
                <a:gd name="T14" fmla="*/ 321699 w 21600"/>
                <a:gd name="T15" fmla="*/ 410389 h 21600"/>
                <a:gd name="T16" fmla="*/ 593946 w 21600"/>
                <a:gd name="T17" fmla="*/ 233272 h 21600"/>
                <a:gd name="T18" fmla="*/ 593946 w 21600"/>
                <a:gd name="T19" fmla="*/ 233272 h 21600"/>
                <a:gd name="T20" fmla="*/ 593946 w 21600"/>
                <a:gd name="T21" fmla="*/ 233272 h 21600"/>
                <a:gd name="T22" fmla="*/ 378327 w 21600"/>
                <a:gd name="T23" fmla="*/ 0 h 21600"/>
                <a:gd name="T24" fmla="*/ 0 w 21600"/>
                <a:gd name="T25" fmla="*/ 350142 h 21600"/>
                <a:gd name="T26" fmla="*/ 378327 w 21600"/>
                <a:gd name="T27" fmla="*/ 703909 h 21600"/>
                <a:gd name="T28" fmla="*/ 753166 w 21600"/>
                <a:gd name="T29" fmla="*/ 350142 h 21600"/>
                <a:gd name="T30" fmla="*/ 378327 w 21600"/>
                <a:gd name="T31" fmla="*/ 0 h 21600"/>
                <a:gd name="T32" fmla="*/ 378327 w 21600"/>
                <a:gd name="T33" fmla="*/ 0 h 216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600" h="21600">
                  <a:moveTo>
                    <a:pt x="17105" y="7875"/>
                  </a:moveTo>
                  <a:lnTo>
                    <a:pt x="9711" y="15044"/>
                  </a:lnTo>
                  <a:cubicBezTo>
                    <a:pt x="9585" y="15166"/>
                    <a:pt x="9423" y="15227"/>
                    <a:pt x="9261" y="15227"/>
                  </a:cubicBezTo>
                  <a:cubicBezTo>
                    <a:pt x="9094" y="15227"/>
                    <a:pt x="8929" y="15163"/>
                    <a:pt x="8802" y="15037"/>
                  </a:cubicBezTo>
                  <a:lnTo>
                    <a:pt x="5921" y="12156"/>
                  </a:lnTo>
                  <a:cubicBezTo>
                    <a:pt x="5669" y="11903"/>
                    <a:pt x="5669" y="11493"/>
                    <a:pt x="5921" y="11240"/>
                  </a:cubicBezTo>
                  <a:cubicBezTo>
                    <a:pt x="6175" y="10986"/>
                    <a:pt x="6585" y="10986"/>
                    <a:pt x="6837" y="11240"/>
                  </a:cubicBezTo>
                  <a:lnTo>
                    <a:pt x="9268" y="13669"/>
                  </a:lnTo>
                  <a:lnTo>
                    <a:pt x="16203" y="6944"/>
                  </a:lnTo>
                  <a:cubicBezTo>
                    <a:pt x="16458" y="6695"/>
                    <a:pt x="16869" y="6701"/>
                    <a:pt x="17119" y="6958"/>
                  </a:cubicBezTo>
                  <a:cubicBezTo>
                    <a:pt x="17368" y="7215"/>
                    <a:pt x="17362" y="7626"/>
                    <a:pt x="17105" y="7875"/>
                  </a:cubicBezTo>
                  <a:close/>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close/>
                  <a:moveTo>
                    <a:pt x="10800" y="0"/>
                  </a:moveTo>
                </a:path>
              </a:pathLst>
            </a:custGeom>
            <a:solidFill>
              <a:srgbClr val="FFFFFF"/>
            </a:solidFill>
            <a:ln w="12700" cap="flat">
              <a:noFill/>
              <a:miter lim="800000"/>
              <a:headEnd type="none" w="med" len="med"/>
              <a:tailEnd type="none" w="med" len="med"/>
            </a:ln>
          </p:spPr>
          <p:txBody>
            <a:bodyPr lIns="0" tIns="0" rIns="0" bIns="0"/>
            <a:lstStyle/>
            <a:p>
              <a:endParaRPr lang="en-US"/>
            </a:p>
          </p:txBody>
        </p:sp>
      </p:gr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737"/>
                                        </p:tgtEl>
                                        <p:attrNameLst>
                                          <p:attrName>style.visibility</p:attrName>
                                        </p:attrNameLst>
                                      </p:cBhvr>
                                      <p:to>
                                        <p:strVal val="visible"/>
                                      </p:to>
                                    </p:set>
                                    <p:animEffect transition="in" filter="wipe(left)">
                                      <p:cBhvr>
                                        <p:cTn id="7" dur="1000"/>
                                        <p:tgtEl>
                                          <p:spTgt spid="30737"/>
                                        </p:tgtEl>
                                      </p:cBhvr>
                                    </p:animEffect>
                                  </p:childTnLst>
                                </p:cTn>
                              </p:par>
                            </p:childTnLst>
                          </p:cTn>
                        </p:par>
                        <p:par>
                          <p:cTn id="8" fill="hold" nodeType="afterGroup">
                            <p:stCondLst>
                              <p:cond delay="1000"/>
                            </p:stCondLst>
                            <p:childTnLst>
                              <p:par>
                                <p:cTn id="9" presetID="16" presetClass="entr" presetSubtype="21" fill="hold" grpId="0" nodeType="afterEffect">
                                  <p:stCondLst>
                                    <p:cond delay="0"/>
                                  </p:stCondLst>
                                  <p:childTnLst>
                                    <p:set>
                                      <p:cBhvr>
                                        <p:cTn id="10" dur="1" fill="hold">
                                          <p:stCondLst>
                                            <p:cond delay="0"/>
                                          </p:stCondLst>
                                        </p:cTn>
                                        <p:tgtEl>
                                          <p:spTgt spid="30738"/>
                                        </p:tgtEl>
                                        <p:attrNameLst>
                                          <p:attrName>style.visibility</p:attrName>
                                        </p:attrNameLst>
                                      </p:cBhvr>
                                      <p:to>
                                        <p:strVal val="visible"/>
                                      </p:to>
                                    </p:set>
                                    <p:animEffect transition="in" filter="barn(inVertical)">
                                      <p:cBhvr>
                                        <p:cTn id="11" dur="500"/>
                                        <p:tgtEl>
                                          <p:spTgt spid="30738"/>
                                        </p:tgtEl>
                                      </p:cBhvr>
                                    </p:animEffect>
                                  </p:childTnLst>
                                </p:cTn>
                              </p:par>
                            </p:childTnLst>
                          </p:cTn>
                        </p:par>
                        <p:par>
                          <p:cTn id="12" fill="hold" nodeType="afterGroup">
                            <p:stCondLst>
                              <p:cond delay="1500"/>
                            </p:stCondLst>
                            <p:childTnLst>
                              <p:par>
                                <p:cTn id="13" presetID="2" presetClass="entr" presetSubtype="8" fill="hold" grpId="0" nodeType="afterEffect">
                                  <p:stCondLst>
                                    <p:cond delay="0"/>
                                  </p:stCondLst>
                                  <p:childTnLst>
                                    <p:set>
                                      <p:cBhvr>
                                        <p:cTn id="14" dur="1" fill="hold">
                                          <p:stCondLst>
                                            <p:cond delay="0"/>
                                          </p:stCondLst>
                                        </p:cTn>
                                        <p:tgtEl>
                                          <p:spTgt spid="30762"/>
                                        </p:tgtEl>
                                        <p:attrNameLst>
                                          <p:attrName>style.visibility</p:attrName>
                                        </p:attrNameLst>
                                      </p:cBhvr>
                                      <p:to>
                                        <p:strVal val="visible"/>
                                      </p:to>
                                    </p:set>
                                    <p:anim calcmode="lin" valueType="num">
                                      <p:cBhvr additive="base">
                                        <p:cTn id="15" dur="500" fill="hold"/>
                                        <p:tgtEl>
                                          <p:spTgt spid="30762"/>
                                        </p:tgtEl>
                                        <p:attrNameLst>
                                          <p:attrName>ppt_x</p:attrName>
                                        </p:attrNameLst>
                                      </p:cBhvr>
                                      <p:tavLst>
                                        <p:tav tm="0">
                                          <p:val>
                                            <p:strVal val="0-#ppt_w/2"/>
                                          </p:val>
                                        </p:tav>
                                        <p:tav tm="100000">
                                          <p:val>
                                            <p:strVal val="#ppt_x"/>
                                          </p:val>
                                        </p:tav>
                                      </p:tavLst>
                                    </p:anim>
                                    <p:anim calcmode="lin" valueType="num">
                                      <p:cBhvr additive="base">
                                        <p:cTn id="16" dur="500" fill="hold"/>
                                        <p:tgtEl>
                                          <p:spTgt spid="30762"/>
                                        </p:tgtEl>
                                        <p:attrNameLst>
                                          <p:attrName>ppt_y</p:attrName>
                                        </p:attrNameLst>
                                      </p:cBhvr>
                                      <p:tavLst>
                                        <p:tav tm="0">
                                          <p:val>
                                            <p:strVal val="#ppt_y"/>
                                          </p:val>
                                        </p:tav>
                                        <p:tav tm="100000">
                                          <p:val>
                                            <p:strVal val="#ppt_y"/>
                                          </p:val>
                                        </p:tav>
                                      </p:tavLst>
                                    </p:anim>
                                  </p:childTnLst>
                                </p:cTn>
                              </p:par>
                            </p:childTnLst>
                          </p:cTn>
                        </p:par>
                        <p:par>
                          <p:cTn id="17" fill="hold" nodeType="afterGroup">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30763"/>
                                        </p:tgtEl>
                                        <p:attrNameLst>
                                          <p:attrName>style.visibility</p:attrName>
                                        </p:attrNameLst>
                                      </p:cBhvr>
                                      <p:to>
                                        <p:strVal val="visible"/>
                                      </p:to>
                                    </p:set>
                                    <p:animEffect transition="in" filter="fade">
                                      <p:cBhvr>
                                        <p:cTn id="20" dur="500"/>
                                        <p:tgtEl>
                                          <p:spTgt spid="30763"/>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53" presetClass="entr" presetSubtype="16"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p:cTn id="25" dur="500" fill="hold"/>
                                        <p:tgtEl>
                                          <p:spTgt spid="2"/>
                                        </p:tgtEl>
                                        <p:attrNameLst>
                                          <p:attrName>ppt_w</p:attrName>
                                        </p:attrNameLst>
                                      </p:cBhvr>
                                      <p:tavLst>
                                        <p:tav tm="0">
                                          <p:val>
                                            <p:fltVal val="0"/>
                                          </p:val>
                                        </p:tav>
                                        <p:tav tm="100000">
                                          <p:val>
                                            <p:strVal val="#ppt_w"/>
                                          </p:val>
                                        </p:tav>
                                      </p:tavLst>
                                    </p:anim>
                                    <p:anim calcmode="lin" valueType="num">
                                      <p:cBhvr>
                                        <p:cTn id="26" dur="500" fill="hold"/>
                                        <p:tgtEl>
                                          <p:spTgt spid="2"/>
                                        </p:tgtEl>
                                        <p:attrNameLst>
                                          <p:attrName>ppt_h</p:attrName>
                                        </p:attrNameLst>
                                      </p:cBhvr>
                                      <p:tavLst>
                                        <p:tav tm="0">
                                          <p:val>
                                            <p:fltVal val="0"/>
                                          </p:val>
                                        </p:tav>
                                        <p:tav tm="100000">
                                          <p:val>
                                            <p:strVal val="#ppt_h"/>
                                          </p:val>
                                        </p:tav>
                                      </p:tavLst>
                                    </p:anim>
                                    <p:animEffect transition="in" filter="fade">
                                      <p:cBhvr>
                                        <p:cTn id="27" dur="500"/>
                                        <p:tgtEl>
                                          <p:spTgt spid="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53" presetClass="entr" presetSubtype="16" fill="hold" nodeType="click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p:cTn id="32" dur="500" fill="hold"/>
                                        <p:tgtEl>
                                          <p:spTgt spid="3"/>
                                        </p:tgtEl>
                                        <p:attrNameLst>
                                          <p:attrName>ppt_w</p:attrName>
                                        </p:attrNameLst>
                                      </p:cBhvr>
                                      <p:tavLst>
                                        <p:tav tm="0">
                                          <p:val>
                                            <p:fltVal val="0"/>
                                          </p:val>
                                        </p:tav>
                                        <p:tav tm="100000">
                                          <p:val>
                                            <p:strVal val="#ppt_w"/>
                                          </p:val>
                                        </p:tav>
                                      </p:tavLst>
                                    </p:anim>
                                    <p:anim calcmode="lin" valueType="num">
                                      <p:cBhvr>
                                        <p:cTn id="33" dur="500" fill="hold"/>
                                        <p:tgtEl>
                                          <p:spTgt spid="3"/>
                                        </p:tgtEl>
                                        <p:attrNameLst>
                                          <p:attrName>ppt_h</p:attrName>
                                        </p:attrNameLst>
                                      </p:cBhvr>
                                      <p:tavLst>
                                        <p:tav tm="0">
                                          <p:val>
                                            <p:fltVal val="0"/>
                                          </p:val>
                                        </p:tav>
                                        <p:tav tm="100000">
                                          <p:val>
                                            <p:strVal val="#ppt_h"/>
                                          </p:val>
                                        </p:tav>
                                      </p:tavLst>
                                    </p:anim>
                                    <p:animEffect transition="in" filter="fade">
                                      <p:cBhvr>
                                        <p:cTn id="34" dur="500"/>
                                        <p:tgtEl>
                                          <p:spTgt spid="3"/>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53" presetClass="entr" presetSubtype="16" fill="hold" nodeType="click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p:cTn id="39" dur="500" fill="hold"/>
                                        <p:tgtEl>
                                          <p:spTgt spid="4"/>
                                        </p:tgtEl>
                                        <p:attrNameLst>
                                          <p:attrName>ppt_w</p:attrName>
                                        </p:attrNameLst>
                                      </p:cBhvr>
                                      <p:tavLst>
                                        <p:tav tm="0">
                                          <p:val>
                                            <p:fltVal val="0"/>
                                          </p:val>
                                        </p:tav>
                                        <p:tav tm="100000">
                                          <p:val>
                                            <p:strVal val="#ppt_w"/>
                                          </p:val>
                                        </p:tav>
                                      </p:tavLst>
                                    </p:anim>
                                    <p:anim calcmode="lin" valueType="num">
                                      <p:cBhvr>
                                        <p:cTn id="40" dur="500" fill="hold"/>
                                        <p:tgtEl>
                                          <p:spTgt spid="4"/>
                                        </p:tgtEl>
                                        <p:attrNameLst>
                                          <p:attrName>ppt_h</p:attrName>
                                        </p:attrNameLst>
                                      </p:cBhvr>
                                      <p:tavLst>
                                        <p:tav tm="0">
                                          <p:val>
                                            <p:fltVal val="0"/>
                                          </p:val>
                                        </p:tav>
                                        <p:tav tm="100000">
                                          <p:val>
                                            <p:strVal val="#ppt_h"/>
                                          </p:val>
                                        </p:tav>
                                      </p:tavLst>
                                    </p:anim>
                                    <p:animEffect transition="in" filter="fade">
                                      <p:cBhvr>
                                        <p:cTn id="41" dur="500"/>
                                        <p:tgtEl>
                                          <p:spTgt spid="4"/>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53" presetClass="entr" presetSubtype="16" fill="hold" nodeType="clickEffect">
                                  <p:stCondLst>
                                    <p:cond delay="0"/>
                                  </p:stCondLst>
                                  <p:childTnLst>
                                    <p:set>
                                      <p:cBhvr>
                                        <p:cTn id="45" dur="1" fill="hold">
                                          <p:stCondLst>
                                            <p:cond delay="0"/>
                                          </p:stCondLst>
                                        </p:cTn>
                                        <p:tgtEl>
                                          <p:spTgt spid="5"/>
                                        </p:tgtEl>
                                        <p:attrNameLst>
                                          <p:attrName>style.visibility</p:attrName>
                                        </p:attrNameLst>
                                      </p:cBhvr>
                                      <p:to>
                                        <p:strVal val="visible"/>
                                      </p:to>
                                    </p:set>
                                    <p:anim calcmode="lin" valueType="num">
                                      <p:cBhvr>
                                        <p:cTn id="46" dur="500" fill="hold"/>
                                        <p:tgtEl>
                                          <p:spTgt spid="5"/>
                                        </p:tgtEl>
                                        <p:attrNameLst>
                                          <p:attrName>ppt_w</p:attrName>
                                        </p:attrNameLst>
                                      </p:cBhvr>
                                      <p:tavLst>
                                        <p:tav tm="0">
                                          <p:val>
                                            <p:fltVal val="0"/>
                                          </p:val>
                                        </p:tav>
                                        <p:tav tm="100000">
                                          <p:val>
                                            <p:strVal val="#ppt_w"/>
                                          </p:val>
                                        </p:tav>
                                      </p:tavLst>
                                    </p:anim>
                                    <p:anim calcmode="lin" valueType="num">
                                      <p:cBhvr>
                                        <p:cTn id="47" dur="500" fill="hold"/>
                                        <p:tgtEl>
                                          <p:spTgt spid="5"/>
                                        </p:tgtEl>
                                        <p:attrNameLst>
                                          <p:attrName>ppt_h</p:attrName>
                                        </p:attrNameLst>
                                      </p:cBhvr>
                                      <p:tavLst>
                                        <p:tav tm="0">
                                          <p:val>
                                            <p:fltVal val="0"/>
                                          </p:val>
                                        </p:tav>
                                        <p:tav tm="100000">
                                          <p:val>
                                            <p:strVal val="#ppt_h"/>
                                          </p:val>
                                        </p:tav>
                                      </p:tavLst>
                                    </p:anim>
                                    <p:animEffect transition="in" filter="fade">
                                      <p:cBhvr>
                                        <p:cTn id="48" dur="500"/>
                                        <p:tgtEl>
                                          <p:spTgt spid="5"/>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53" presetClass="entr" presetSubtype="16" fill="hold" nodeType="clickEffect">
                                  <p:stCondLst>
                                    <p:cond delay="0"/>
                                  </p:stCondLst>
                                  <p:childTnLst>
                                    <p:set>
                                      <p:cBhvr>
                                        <p:cTn id="52" dur="1" fill="hold">
                                          <p:stCondLst>
                                            <p:cond delay="0"/>
                                          </p:stCondLst>
                                        </p:cTn>
                                        <p:tgtEl>
                                          <p:spTgt spid="6"/>
                                        </p:tgtEl>
                                        <p:attrNameLst>
                                          <p:attrName>style.visibility</p:attrName>
                                        </p:attrNameLst>
                                      </p:cBhvr>
                                      <p:to>
                                        <p:strVal val="visible"/>
                                      </p:to>
                                    </p:set>
                                    <p:anim calcmode="lin" valueType="num">
                                      <p:cBhvr>
                                        <p:cTn id="53" dur="500" fill="hold"/>
                                        <p:tgtEl>
                                          <p:spTgt spid="6"/>
                                        </p:tgtEl>
                                        <p:attrNameLst>
                                          <p:attrName>ppt_w</p:attrName>
                                        </p:attrNameLst>
                                      </p:cBhvr>
                                      <p:tavLst>
                                        <p:tav tm="0">
                                          <p:val>
                                            <p:fltVal val="0"/>
                                          </p:val>
                                        </p:tav>
                                        <p:tav tm="100000">
                                          <p:val>
                                            <p:strVal val="#ppt_w"/>
                                          </p:val>
                                        </p:tav>
                                      </p:tavLst>
                                    </p:anim>
                                    <p:anim calcmode="lin" valueType="num">
                                      <p:cBhvr>
                                        <p:cTn id="54" dur="500" fill="hold"/>
                                        <p:tgtEl>
                                          <p:spTgt spid="6"/>
                                        </p:tgtEl>
                                        <p:attrNameLst>
                                          <p:attrName>ppt_h</p:attrName>
                                        </p:attrNameLst>
                                      </p:cBhvr>
                                      <p:tavLst>
                                        <p:tav tm="0">
                                          <p:val>
                                            <p:fltVal val="0"/>
                                          </p:val>
                                        </p:tav>
                                        <p:tav tm="100000">
                                          <p:val>
                                            <p:strVal val="#ppt_h"/>
                                          </p:val>
                                        </p:tav>
                                      </p:tavLst>
                                    </p:anim>
                                    <p:animEffect transition="in" filter="fade">
                                      <p:cBhvr>
                                        <p:cTn id="5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37" grpId="0"/>
      <p:bldP spid="30738" grpId="0"/>
      <p:bldP spid="30762" grpId="0" animBg="1"/>
      <p:bldP spid="3076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p:cNvSpPr>
          <p:nvPr/>
        </p:nvSpPr>
        <p:spPr bwMode="auto">
          <a:xfrm>
            <a:off x="1000125" y="1600200"/>
            <a:ext cx="7143750" cy="1349375"/>
          </a:xfrm>
          <a:prstGeom prst="rect">
            <a:avLst/>
          </a:prstGeom>
          <a:noFill/>
          <a:ln w="25400">
            <a:noFill/>
            <a:miter lim="800000"/>
            <a:headEnd/>
            <a:tailEnd/>
          </a:ln>
        </p:spPr>
        <p:txBody>
          <a:bodyPr lIns="0" tIns="0" rIns="0" bIns="0" anchor="ctr"/>
          <a:lstStyle/>
          <a:p>
            <a:pPr eaLnBrk="1" hangingPunct="1">
              <a:lnSpc>
                <a:spcPct val="90000"/>
              </a:lnSpc>
            </a:pPr>
            <a:r>
              <a:rPr lang="en-US" altLang="en-US" sz="3400">
                <a:solidFill>
                  <a:srgbClr val="B3B3B3"/>
                </a:solidFill>
                <a:latin typeface="Open Sans Light" pitchFamily="34" charset="0"/>
                <a:sym typeface="Open Sans Light" pitchFamily="34" charset="0"/>
              </a:rPr>
              <a:t>“</a:t>
            </a:r>
            <a:r>
              <a:rPr lang="en-AU" altLang="en-US" sz="3400">
                <a:solidFill>
                  <a:srgbClr val="522F91"/>
                </a:solidFill>
                <a:latin typeface="Open Sans Light" pitchFamily="34" charset="0"/>
                <a:sym typeface="Open Sans Light" pitchFamily="34" charset="0"/>
              </a:rPr>
              <a:t>If you have a dollar bill and lost it or it was destroyed, it is gone…</a:t>
            </a:r>
            <a:r>
              <a:rPr lang="en-US" altLang="en-US" sz="3400">
                <a:solidFill>
                  <a:srgbClr val="B3B3B3"/>
                </a:solidFill>
                <a:latin typeface="Open Sans Light" pitchFamily="34" charset="0"/>
                <a:sym typeface="Open Sans Light" pitchFamily="34" charset="0"/>
              </a:rPr>
              <a:t>“</a:t>
            </a:r>
          </a:p>
        </p:txBody>
      </p:sp>
      <p:sp>
        <p:nvSpPr>
          <p:cNvPr id="16401" name="Rectangle 14"/>
          <p:cNvSpPr>
            <a:spLocks/>
          </p:cNvSpPr>
          <p:nvPr/>
        </p:nvSpPr>
        <p:spPr bwMode="auto">
          <a:xfrm>
            <a:off x="1014413" y="3101975"/>
            <a:ext cx="6986587" cy="1176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algn="ctr" eaLnBrk="0" hangingPunct="0">
              <a:defRPr sz="2100">
                <a:solidFill>
                  <a:srgbClr val="000000"/>
                </a:solidFill>
                <a:latin typeface="Gill Sans"/>
                <a:ea typeface="ヒラギノ角ゴ ProN W3"/>
                <a:cs typeface="ヒラギノ角ゴ ProN W3"/>
                <a:sym typeface="Gill Sans"/>
              </a:defRPr>
            </a:lvl1pPr>
            <a:lvl2pPr marL="742950" indent="-285750" algn="ctr" eaLnBrk="0" hangingPunct="0">
              <a:defRPr sz="2100">
                <a:solidFill>
                  <a:srgbClr val="000000"/>
                </a:solidFill>
                <a:latin typeface="Gill Sans"/>
                <a:ea typeface="ヒラギノ角ゴ ProN W3"/>
                <a:cs typeface="ヒラギノ角ゴ ProN W3"/>
                <a:sym typeface="Gill Sans"/>
              </a:defRPr>
            </a:lvl2pPr>
            <a:lvl3pPr marL="1143000" indent="-228600" algn="ctr" eaLnBrk="0" hangingPunct="0">
              <a:defRPr sz="2100">
                <a:solidFill>
                  <a:srgbClr val="000000"/>
                </a:solidFill>
                <a:latin typeface="Gill Sans"/>
                <a:ea typeface="ヒラギノ角ゴ ProN W3"/>
                <a:cs typeface="ヒラギノ角ゴ ProN W3"/>
                <a:sym typeface="Gill Sans"/>
              </a:defRPr>
            </a:lvl3pPr>
            <a:lvl4pPr marL="1600200" indent="-228600" algn="ctr" eaLnBrk="0" hangingPunct="0">
              <a:defRPr sz="2100">
                <a:solidFill>
                  <a:srgbClr val="000000"/>
                </a:solidFill>
                <a:latin typeface="Gill Sans"/>
                <a:ea typeface="ヒラギノ角ゴ ProN W3"/>
                <a:cs typeface="ヒラギノ角ゴ ProN W3"/>
                <a:sym typeface="Gill Sans"/>
              </a:defRPr>
            </a:lvl4pPr>
            <a:lvl5pPr marL="2057400" indent="-228600" algn="ctr" eaLnBrk="0" hangingPunct="0">
              <a:defRPr sz="2100">
                <a:solidFill>
                  <a:srgbClr val="000000"/>
                </a:solidFill>
                <a:latin typeface="Gill Sans"/>
                <a:ea typeface="ヒラギノ角ゴ ProN W3"/>
                <a:cs typeface="ヒラギノ角ゴ ProN W3"/>
                <a:sym typeface="Gill Sans"/>
              </a:defRPr>
            </a:lvl5pPr>
            <a:lvl6pPr marL="2514600" indent="-228600" algn="ctr" eaLnBrk="0" fontAlgn="base" hangingPunct="0">
              <a:spcBef>
                <a:spcPct val="0"/>
              </a:spcBef>
              <a:spcAft>
                <a:spcPct val="0"/>
              </a:spcAft>
              <a:defRPr sz="2100">
                <a:solidFill>
                  <a:srgbClr val="000000"/>
                </a:solidFill>
                <a:latin typeface="Gill Sans"/>
                <a:ea typeface="ヒラギノ角ゴ ProN W3"/>
                <a:cs typeface="ヒラギノ角ゴ ProN W3"/>
                <a:sym typeface="Gill Sans"/>
              </a:defRPr>
            </a:lvl6pPr>
            <a:lvl7pPr marL="2971800" indent="-228600" algn="ctr" eaLnBrk="0" fontAlgn="base" hangingPunct="0">
              <a:spcBef>
                <a:spcPct val="0"/>
              </a:spcBef>
              <a:spcAft>
                <a:spcPct val="0"/>
              </a:spcAft>
              <a:defRPr sz="2100">
                <a:solidFill>
                  <a:srgbClr val="000000"/>
                </a:solidFill>
                <a:latin typeface="Gill Sans"/>
                <a:ea typeface="ヒラギノ角ゴ ProN W3"/>
                <a:cs typeface="ヒラギノ角ゴ ProN W3"/>
                <a:sym typeface="Gill Sans"/>
              </a:defRPr>
            </a:lvl7pPr>
            <a:lvl8pPr marL="3429000" indent="-228600" algn="ctr" eaLnBrk="0" fontAlgn="base" hangingPunct="0">
              <a:spcBef>
                <a:spcPct val="0"/>
              </a:spcBef>
              <a:spcAft>
                <a:spcPct val="0"/>
              </a:spcAft>
              <a:defRPr sz="2100">
                <a:solidFill>
                  <a:srgbClr val="000000"/>
                </a:solidFill>
                <a:latin typeface="Gill Sans"/>
                <a:ea typeface="ヒラギノ角ゴ ProN W3"/>
                <a:cs typeface="ヒラギノ角ゴ ProN W3"/>
                <a:sym typeface="Gill Sans"/>
              </a:defRPr>
            </a:lvl8pPr>
            <a:lvl9pPr marL="3886200" indent="-228600" algn="ctr" eaLnBrk="0" fontAlgn="base" hangingPunct="0">
              <a:spcBef>
                <a:spcPct val="0"/>
              </a:spcBef>
              <a:spcAft>
                <a:spcPct val="0"/>
              </a:spcAft>
              <a:defRPr sz="2100">
                <a:solidFill>
                  <a:srgbClr val="000000"/>
                </a:solidFill>
                <a:latin typeface="Gill Sans"/>
                <a:ea typeface="ヒラギノ角ゴ ProN W3"/>
                <a:cs typeface="ヒラギノ角ゴ ProN W3"/>
                <a:sym typeface="Gill Sans"/>
              </a:defRPr>
            </a:lvl9pPr>
          </a:lstStyle>
          <a:p>
            <a:pPr algn="l" eaLnBrk="1" hangingPunct="1">
              <a:defRPr/>
            </a:pPr>
            <a:r>
              <a:rPr lang="en-AU" altLang="en-US" sz="2400" dirty="0" smtClean="0">
                <a:solidFill>
                  <a:schemeClr val="bg2">
                    <a:lumMod val="50000"/>
                  </a:schemeClr>
                </a:solidFill>
                <a:latin typeface="Open Sans Light Italic" panose="020B0306030504020204" pitchFamily="34" charset="0"/>
                <a:ea typeface="Open Sans Light Italic" panose="020B0306030504020204" pitchFamily="34" charset="0"/>
                <a:cs typeface="Open Sans Light Italic" panose="020B0306030504020204" pitchFamily="34" charset="0"/>
                <a:sym typeface="Open Sans Light" pitchFamily="34" charset="0"/>
              </a:rPr>
              <a:t>With cryptocurrency, all you need is the serial number and it has the value of a dollar bill!</a:t>
            </a:r>
          </a:p>
        </p:txBody>
      </p:sp>
      <p:sp>
        <p:nvSpPr>
          <p:cNvPr id="21" name="Rectangle 17"/>
          <p:cNvSpPr>
            <a:spLocks/>
          </p:cNvSpPr>
          <p:nvPr/>
        </p:nvSpPr>
        <p:spPr bwMode="auto">
          <a:xfrm>
            <a:off x="962025" y="479425"/>
            <a:ext cx="4352925" cy="603250"/>
          </a:xfrm>
          <a:prstGeom prst="rect">
            <a:avLst/>
          </a:prstGeom>
          <a:noFill/>
          <a:ln w="12700">
            <a:noFill/>
            <a:miter lim="800000"/>
            <a:headEnd/>
            <a:tailEnd/>
          </a:ln>
        </p:spPr>
        <p:txBody>
          <a:bodyPr lIns="0" tIns="0" rIns="0" bIns="0"/>
          <a:lstStyle/>
          <a:p>
            <a:pPr eaLnBrk="1" hangingPunct="1"/>
            <a:r>
              <a:rPr lang="en-US" altLang="en-US" sz="2800">
                <a:solidFill>
                  <a:srgbClr val="7030A0"/>
                </a:solidFill>
                <a:latin typeface="Open Sans Light" pitchFamily="34" charset="0"/>
                <a:sym typeface="Open Sans Light" pitchFamily="34" charset="0"/>
              </a:rPr>
              <a:t>What Is Cryptocurrency?</a:t>
            </a:r>
          </a:p>
        </p:txBody>
      </p:sp>
      <p:sp>
        <p:nvSpPr>
          <p:cNvPr id="22" name="Rectangle 18"/>
          <p:cNvSpPr>
            <a:spLocks/>
          </p:cNvSpPr>
          <p:nvPr/>
        </p:nvSpPr>
        <p:spPr bwMode="auto">
          <a:xfrm>
            <a:off x="1000125" y="939800"/>
            <a:ext cx="6315075" cy="279400"/>
          </a:xfrm>
          <a:prstGeom prst="rect">
            <a:avLst/>
          </a:prstGeom>
          <a:noFill/>
          <a:ln w="12700">
            <a:noFill/>
            <a:miter lim="800000"/>
            <a:headEnd/>
            <a:tailEnd/>
          </a:ln>
        </p:spPr>
        <p:txBody>
          <a:bodyPr lIns="0" tIns="0" rIns="0" bIns="0"/>
          <a:lstStyle/>
          <a:p>
            <a:pPr eaLnBrk="1" hangingPunct="1"/>
            <a:r>
              <a:rPr lang="en-AU" altLang="en-US" sz="1200">
                <a:solidFill>
                  <a:srgbClr val="4D4D4D"/>
                </a:solidFill>
                <a:latin typeface="Open Sans" pitchFamily="34" charset="0"/>
                <a:sym typeface="Open Sans" pitchFamily="34" charset="0"/>
              </a:rPr>
              <a:t>Decentralization of Money Worldwide</a:t>
            </a:r>
          </a:p>
        </p:txBody>
      </p:sp>
      <p:grpSp>
        <p:nvGrpSpPr>
          <p:cNvPr id="3" name="Group 2"/>
          <p:cNvGrpSpPr>
            <a:grpSpLocks/>
          </p:cNvGrpSpPr>
          <p:nvPr/>
        </p:nvGrpSpPr>
        <p:grpSpPr bwMode="auto">
          <a:xfrm>
            <a:off x="1003300" y="4191000"/>
            <a:ext cx="2112963" cy="1555750"/>
            <a:chOff x="1003301" y="4191000"/>
            <a:chExt cx="2113358" cy="1555750"/>
          </a:xfrm>
        </p:grpSpPr>
        <p:sp>
          <p:nvSpPr>
            <p:cNvPr id="18447" name="Rectangle 8"/>
            <p:cNvSpPr>
              <a:spLocks/>
            </p:cNvSpPr>
            <p:nvPr/>
          </p:nvSpPr>
          <p:spPr bwMode="auto">
            <a:xfrm>
              <a:off x="1003301" y="4191000"/>
              <a:ext cx="2113358" cy="1555750"/>
            </a:xfrm>
            <a:prstGeom prst="rect">
              <a:avLst/>
            </a:prstGeom>
            <a:solidFill>
              <a:srgbClr val="522F91"/>
            </a:solidFill>
            <a:ln w="25400">
              <a:noFill/>
              <a:miter lim="800000"/>
              <a:headEnd/>
              <a:tailEnd/>
            </a:ln>
          </p:spPr>
          <p:txBody>
            <a:bodyPr lIns="0" tIns="0" rIns="0" bIns="0"/>
            <a:lstStyle/>
            <a:p>
              <a:pPr algn="ctr" eaLnBrk="1" hangingPunct="1"/>
              <a:endParaRPr lang="en-US" altLang="en-US"/>
            </a:p>
          </p:txBody>
        </p:sp>
        <p:pic>
          <p:nvPicPr>
            <p:cNvPr id="18448" name="Picture 7"/>
            <p:cNvPicPr>
              <a:picLocks noChangeAspect="1"/>
            </p:cNvPicPr>
            <p:nvPr/>
          </p:nvPicPr>
          <p:blipFill>
            <a:blip r:embed="rId2" cstate="print"/>
            <a:srcRect r="53793" b="58028"/>
            <a:stretch>
              <a:fillRect/>
            </a:stretch>
          </p:blipFill>
          <p:spPr bwMode="auto">
            <a:xfrm>
              <a:off x="1083270" y="4259260"/>
              <a:ext cx="1953419" cy="1419225"/>
            </a:xfrm>
            <a:prstGeom prst="rect">
              <a:avLst/>
            </a:prstGeom>
            <a:noFill/>
            <a:ln w="9525">
              <a:noFill/>
              <a:miter lim="800000"/>
              <a:headEnd/>
              <a:tailEnd/>
            </a:ln>
          </p:spPr>
        </p:pic>
      </p:grpSp>
      <p:grpSp>
        <p:nvGrpSpPr>
          <p:cNvPr id="4" name="Group 3"/>
          <p:cNvGrpSpPr>
            <a:grpSpLocks/>
          </p:cNvGrpSpPr>
          <p:nvPr/>
        </p:nvGrpSpPr>
        <p:grpSpPr bwMode="auto">
          <a:xfrm>
            <a:off x="3521075" y="4191000"/>
            <a:ext cx="2117725" cy="1555750"/>
            <a:chOff x="3520678" y="4191000"/>
            <a:chExt cx="2118122" cy="1555750"/>
          </a:xfrm>
        </p:grpSpPr>
        <p:sp>
          <p:nvSpPr>
            <p:cNvPr id="18445" name="Rectangle 9"/>
            <p:cNvSpPr>
              <a:spLocks/>
            </p:cNvSpPr>
            <p:nvPr/>
          </p:nvSpPr>
          <p:spPr bwMode="auto">
            <a:xfrm>
              <a:off x="3520678" y="4191000"/>
              <a:ext cx="2118122" cy="1555750"/>
            </a:xfrm>
            <a:prstGeom prst="rect">
              <a:avLst/>
            </a:prstGeom>
            <a:solidFill>
              <a:srgbClr val="522F91"/>
            </a:solidFill>
            <a:ln w="25400">
              <a:noFill/>
              <a:miter lim="800000"/>
              <a:headEnd/>
              <a:tailEnd/>
            </a:ln>
          </p:spPr>
          <p:txBody>
            <a:bodyPr lIns="0" tIns="0" rIns="0" bIns="0"/>
            <a:lstStyle/>
            <a:p>
              <a:pPr algn="ctr" eaLnBrk="1" hangingPunct="1"/>
              <a:endParaRPr lang="en-US" altLang="en-US"/>
            </a:p>
          </p:txBody>
        </p:sp>
        <p:pic>
          <p:nvPicPr>
            <p:cNvPr id="18446" name="Picture 7"/>
            <p:cNvPicPr>
              <a:picLocks noChangeAspect="1"/>
            </p:cNvPicPr>
            <p:nvPr/>
          </p:nvPicPr>
          <p:blipFill>
            <a:blip r:embed="rId2" cstate="print"/>
            <a:srcRect l="54198" t="1221" r="-404" b="56807"/>
            <a:stretch>
              <a:fillRect/>
            </a:stretch>
          </p:blipFill>
          <p:spPr bwMode="auto">
            <a:xfrm>
              <a:off x="3603029" y="4259261"/>
              <a:ext cx="1953419" cy="1419225"/>
            </a:xfrm>
            <a:prstGeom prst="rect">
              <a:avLst/>
            </a:prstGeom>
            <a:noFill/>
            <a:ln w="9525">
              <a:noFill/>
              <a:miter lim="800000"/>
              <a:headEnd/>
              <a:tailEnd/>
            </a:ln>
          </p:spPr>
        </p:pic>
      </p:grpSp>
      <p:grpSp>
        <p:nvGrpSpPr>
          <p:cNvPr id="5" name="Group 4"/>
          <p:cNvGrpSpPr>
            <a:grpSpLocks/>
          </p:cNvGrpSpPr>
          <p:nvPr/>
        </p:nvGrpSpPr>
        <p:grpSpPr bwMode="auto">
          <a:xfrm>
            <a:off x="6019800" y="4191000"/>
            <a:ext cx="2136775" cy="1555750"/>
            <a:chOff x="6019799" y="4191000"/>
            <a:chExt cx="2136775" cy="1555750"/>
          </a:xfrm>
        </p:grpSpPr>
        <p:sp>
          <p:nvSpPr>
            <p:cNvPr id="18443" name="Rectangle 10"/>
            <p:cNvSpPr>
              <a:spLocks/>
            </p:cNvSpPr>
            <p:nvPr/>
          </p:nvSpPr>
          <p:spPr bwMode="auto">
            <a:xfrm>
              <a:off x="6019799" y="4191000"/>
              <a:ext cx="2136775" cy="1555750"/>
            </a:xfrm>
            <a:prstGeom prst="rect">
              <a:avLst/>
            </a:prstGeom>
            <a:solidFill>
              <a:srgbClr val="522F91"/>
            </a:solidFill>
            <a:ln w="25400">
              <a:noFill/>
              <a:miter lim="800000"/>
              <a:headEnd/>
              <a:tailEnd/>
            </a:ln>
          </p:spPr>
          <p:txBody>
            <a:bodyPr lIns="0" tIns="0" rIns="0" bIns="0"/>
            <a:lstStyle/>
            <a:p>
              <a:pPr algn="ctr" eaLnBrk="1" hangingPunct="1"/>
              <a:endParaRPr lang="en-US" altLang="en-US"/>
            </a:p>
          </p:txBody>
        </p:sp>
        <p:pic>
          <p:nvPicPr>
            <p:cNvPr id="18444" name="Picture 7"/>
            <p:cNvPicPr>
              <a:picLocks noChangeAspect="1"/>
            </p:cNvPicPr>
            <p:nvPr/>
          </p:nvPicPr>
          <p:blipFill>
            <a:blip r:embed="rId2" cstate="print"/>
            <a:srcRect l="28166" t="61763" r="33153" b="6209"/>
            <a:stretch>
              <a:fillRect/>
            </a:stretch>
          </p:blipFill>
          <p:spPr bwMode="auto">
            <a:xfrm>
              <a:off x="6096000" y="4259261"/>
              <a:ext cx="1981200" cy="1419225"/>
            </a:xfrm>
            <a:prstGeom prst="rect">
              <a:avLst/>
            </a:prstGeom>
            <a:noFill/>
            <a:ln w="9525">
              <a:noFill/>
              <a:miter lim="800000"/>
              <a:headEnd/>
              <a:tailEnd/>
            </a:ln>
          </p:spPr>
        </p:pic>
      </p:grpSp>
      <p:sp>
        <p:nvSpPr>
          <p:cNvPr id="27" name="Line 11"/>
          <p:cNvSpPr>
            <a:spLocks noChangeShapeType="1"/>
          </p:cNvSpPr>
          <p:nvPr/>
        </p:nvSpPr>
        <p:spPr bwMode="auto">
          <a:xfrm>
            <a:off x="3200400" y="4959350"/>
            <a:ext cx="228600" cy="0"/>
          </a:xfrm>
          <a:prstGeom prst="line">
            <a:avLst/>
          </a:prstGeom>
          <a:noFill/>
          <a:ln w="3175">
            <a:solidFill>
              <a:srgbClr val="522F91"/>
            </a:solidFill>
            <a:miter lim="800000"/>
            <a:headEnd/>
            <a:tailEnd type="stealth" w="med" len="med"/>
          </a:ln>
        </p:spPr>
        <p:txBody>
          <a:bodyPr lIns="0" tIns="0" rIns="0" bIns="0"/>
          <a:lstStyle/>
          <a:p>
            <a:endParaRPr lang="en-US"/>
          </a:p>
        </p:txBody>
      </p:sp>
      <p:sp>
        <p:nvSpPr>
          <p:cNvPr id="28" name="Line 11"/>
          <p:cNvSpPr>
            <a:spLocks noChangeShapeType="1"/>
          </p:cNvSpPr>
          <p:nvPr/>
        </p:nvSpPr>
        <p:spPr bwMode="auto">
          <a:xfrm>
            <a:off x="5715000" y="4965700"/>
            <a:ext cx="228600" cy="0"/>
          </a:xfrm>
          <a:prstGeom prst="line">
            <a:avLst/>
          </a:prstGeom>
          <a:noFill/>
          <a:ln w="3175">
            <a:solidFill>
              <a:srgbClr val="522F91"/>
            </a:solidFill>
            <a:miter lim="800000"/>
            <a:headEnd/>
            <a:tailEnd type="stealth" w="med" len="med"/>
          </a:ln>
        </p:spPr>
        <p:txBody>
          <a:bodyPr lIns="0" tIns="0" rIns="0" bIns="0"/>
          <a:lstStyle/>
          <a:p>
            <a:endParaRPr lang="en-US"/>
          </a:p>
        </p:txBody>
      </p:sp>
    </p:spTree>
  </p:cSld>
  <p:clrMapOvr>
    <a:masterClrMapping/>
  </p:clrMapOvr>
  <p:transition>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1000"/>
                                        <p:tgtEl>
                                          <p:spTgt spid="21"/>
                                        </p:tgtEl>
                                      </p:cBhvr>
                                    </p:animEffect>
                                  </p:childTnLst>
                                </p:cTn>
                              </p:par>
                            </p:childTnLst>
                          </p:cTn>
                        </p:par>
                        <p:par>
                          <p:cTn id="8" fill="hold" nodeType="afterGroup">
                            <p:stCondLst>
                              <p:cond delay="1000"/>
                            </p:stCondLst>
                            <p:childTnLst>
                              <p:par>
                                <p:cTn id="9" presetID="16" presetClass="entr" presetSubtype="21"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barn(inVertical)">
                                      <p:cBhvr>
                                        <p:cTn id="11" dur="500"/>
                                        <p:tgtEl>
                                          <p:spTgt spid="22"/>
                                        </p:tgtEl>
                                      </p:cBhvr>
                                    </p:animEffect>
                                  </p:childTnLst>
                                </p:cTn>
                              </p:par>
                            </p:childTnLst>
                          </p:cTn>
                        </p:par>
                        <p:par>
                          <p:cTn id="12" fill="hold" nodeType="afterGroup">
                            <p:stCondLst>
                              <p:cond delay="1500"/>
                            </p:stCondLst>
                            <p:childTnLst>
                              <p:par>
                                <p:cTn id="13" presetID="22" presetClass="entr" presetSubtype="8" fill="hold" grpId="0" nodeType="afterEffect">
                                  <p:stCondLst>
                                    <p:cond delay="0"/>
                                  </p:stCondLst>
                                  <p:childTnLst>
                                    <p:set>
                                      <p:cBhvr>
                                        <p:cTn id="14" dur="1" fill="hold">
                                          <p:stCondLst>
                                            <p:cond delay="0"/>
                                          </p:stCondLst>
                                        </p:cTn>
                                        <p:tgtEl>
                                          <p:spTgt spid="18435"/>
                                        </p:tgtEl>
                                        <p:attrNameLst>
                                          <p:attrName>style.visibility</p:attrName>
                                        </p:attrNameLst>
                                      </p:cBhvr>
                                      <p:to>
                                        <p:strVal val="visible"/>
                                      </p:to>
                                    </p:set>
                                    <p:animEffect transition="in" filter="wipe(left)">
                                      <p:cBhvr>
                                        <p:cTn id="15" dur="500"/>
                                        <p:tgtEl>
                                          <p:spTgt spid="18435"/>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16401"/>
                                        </p:tgtEl>
                                        <p:attrNameLst>
                                          <p:attrName>style.visibility</p:attrName>
                                        </p:attrNameLst>
                                      </p:cBhvr>
                                      <p:to>
                                        <p:strVal val="visible"/>
                                      </p:to>
                                    </p:set>
                                    <p:anim calcmode="lin" valueType="num">
                                      <p:cBhvr>
                                        <p:cTn id="20" dur="500" fill="hold"/>
                                        <p:tgtEl>
                                          <p:spTgt spid="16401"/>
                                        </p:tgtEl>
                                        <p:attrNameLst>
                                          <p:attrName>ppt_w</p:attrName>
                                        </p:attrNameLst>
                                      </p:cBhvr>
                                      <p:tavLst>
                                        <p:tav tm="0">
                                          <p:val>
                                            <p:fltVal val="0"/>
                                          </p:val>
                                        </p:tav>
                                        <p:tav tm="100000">
                                          <p:val>
                                            <p:strVal val="#ppt_w"/>
                                          </p:val>
                                        </p:tav>
                                      </p:tavLst>
                                    </p:anim>
                                    <p:anim calcmode="lin" valueType="num">
                                      <p:cBhvr>
                                        <p:cTn id="21" dur="500" fill="hold"/>
                                        <p:tgtEl>
                                          <p:spTgt spid="16401"/>
                                        </p:tgtEl>
                                        <p:attrNameLst>
                                          <p:attrName>ppt_h</p:attrName>
                                        </p:attrNameLst>
                                      </p:cBhvr>
                                      <p:tavLst>
                                        <p:tav tm="0">
                                          <p:val>
                                            <p:fltVal val="0"/>
                                          </p:val>
                                        </p:tav>
                                        <p:tav tm="100000">
                                          <p:val>
                                            <p:strVal val="#ppt_h"/>
                                          </p:val>
                                        </p:tav>
                                      </p:tavLst>
                                    </p:anim>
                                    <p:animEffect transition="in" filter="fade">
                                      <p:cBhvr>
                                        <p:cTn id="22" dur="500"/>
                                        <p:tgtEl>
                                          <p:spTgt spid="16401"/>
                                        </p:tgtEl>
                                      </p:cBhvr>
                                    </p:animEffect>
                                  </p:childTnLst>
                                </p:cTn>
                              </p:par>
                            </p:childTnLst>
                          </p:cTn>
                        </p:par>
                        <p:par>
                          <p:cTn id="23" fill="hold" nodeType="afterGroup">
                            <p:stCondLst>
                              <p:cond delay="500"/>
                            </p:stCondLst>
                            <p:childTnLst>
                              <p:par>
                                <p:cTn id="24" presetID="53" presetClass="entr" presetSubtype="16"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p:cTn id="26" dur="500" fill="hold"/>
                                        <p:tgtEl>
                                          <p:spTgt spid="3"/>
                                        </p:tgtEl>
                                        <p:attrNameLst>
                                          <p:attrName>ppt_w</p:attrName>
                                        </p:attrNameLst>
                                      </p:cBhvr>
                                      <p:tavLst>
                                        <p:tav tm="0">
                                          <p:val>
                                            <p:fltVal val="0"/>
                                          </p:val>
                                        </p:tav>
                                        <p:tav tm="100000">
                                          <p:val>
                                            <p:strVal val="#ppt_w"/>
                                          </p:val>
                                        </p:tav>
                                      </p:tavLst>
                                    </p:anim>
                                    <p:anim calcmode="lin" valueType="num">
                                      <p:cBhvr>
                                        <p:cTn id="27" dur="500" fill="hold"/>
                                        <p:tgtEl>
                                          <p:spTgt spid="3"/>
                                        </p:tgtEl>
                                        <p:attrNameLst>
                                          <p:attrName>ppt_h</p:attrName>
                                        </p:attrNameLst>
                                      </p:cBhvr>
                                      <p:tavLst>
                                        <p:tav tm="0">
                                          <p:val>
                                            <p:fltVal val="0"/>
                                          </p:val>
                                        </p:tav>
                                        <p:tav tm="100000">
                                          <p:val>
                                            <p:strVal val="#ppt_h"/>
                                          </p:val>
                                        </p:tav>
                                      </p:tavLst>
                                    </p:anim>
                                    <p:animEffect transition="in" filter="fade">
                                      <p:cBhvr>
                                        <p:cTn id="28" dur="500"/>
                                        <p:tgtEl>
                                          <p:spTgt spid="3"/>
                                        </p:tgtEl>
                                      </p:cBhvr>
                                    </p:animEffect>
                                  </p:childTnLst>
                                </p:cTn>
                              </p:par>
                            </p:childTnLst>
                          </p:cTn>
                        </p:par>
                        <p:par>
                          <p:cTn id="29" fill="hold" nodeType="afterGroup">
                            <p:stCondLst>
                              <p:cond delay="1000"/>
                            </p:stCondLst>
                            <p:childTnLst>
                              <p:par>
                                <p:cTn id="30" presetID="2" presetClass="entr" presetSubtype="8" fill="hold" grpId="0" nodeType="afterEffect">
                                  <p:stCondLst>
                                    <p:cond delay="0"/>
                                  </p:stCondLst>
                                  <p:childTnLst>
                                    <p:set>
                                      <p:cBhvr>
                                        <p:cTn id="31" dur="1" fill="hold">
                                          <p:stCondLst>
                                            <p:cond delay="0"/>
                                          </p:stCondLst>
                                        </p:cTn>
                                        <p:tgtEl>
                                          <p:spTgt spid="27"/>
                                        </p:tgtEl>
                                        <p:attrNameLst>
                                          <p:attrName>style.visibility</p:attrName>
                                        </p:attrNameLst>
                                      </p:cBhvr>
                                      <p:to>
                                        <p:strVal val="visible"/>
                                      </p:to>
                                    </p:set>
                                    <p:anim calcmode="lin" valueType="num">
                                      <p:cBhvr additive="base">
                                        <p:cTn id="32" dur="500" fill="hold"/>
                                        <p:tgtEl>
                                          <p:spTgt spid="27"/>
                                        </p:tgtEl>
                                        <p:attrNameLst>
                                          <p:attrName>ppt_x</p:attrName>
                                        </p:attrNameLst>
                                      </p:cBhvr>
                                      <p:tavLst>
                                        <p:tav tm="0">
                                          <p:val>
                                            <p:strVal val="0-#ppt_w/2"/>
                                          </p:val>
                                        </p:tav>
                                        <p:tav tm="100000">
                                          <p:val>
                                            <p:strVal val="#ppt_x"/>
                                          </p:val>
                                        </p:tav>
                                      </p:tavLst>
                                    </p:anim>
                                    <p:anim calcmode="lin" valueType="num">
                                      <p:cBhvr additive="base">
                                        <p:cTn id="33" dur="500" fill="hold"/>
                                        <p:tgtEl>
                                          <p:spTgt spid="27"/>
                                        </p:tgtEl>
                                        <p:attrNameLst>
                                          <p:attrName>ppt_y</p:attrName>
                                        </p:attrNameLst>
                                      </p:cBhvr>
                                      <p:tavLst>
                                        <p:tav tm="0">
                                          <p:val>
                                            <p:strVal val="#ppt_y"/>
                                          </p:val>
                                        </p:tav>
                                        <p:tav tm="100000">
                                          <p:val>
                                            <p:strVal val="#ppt_y"/>
                                          </p:val>
                                        </p:tav>
                                      </p:tavLst>
                                    </p:anim>
                                  </p:childTnLst>
                                </p:cTn>
                              </p:par>
                            </p:childTnLst>
                          </p:cTn>
                        </p:par>
                        <p:par>
                          <p:cTn id="34" fill="hold" nodeType="afterGroup">
                            <p:stCondLst>
                              <p:cond delay="1500"/>
                            </p:stCondLst>
                            <p:childTnLst>
                              <p:par>
                                <p:cTn id="35" presetID="53" presetClass="entr" presetSubtype="16" fill="hold" nodeType="after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ppt_w</p:attrName>
                                        </p:attrNameLst>
                                      </p:cBhvr>
                                      <p:tavLst>
                                        <p:tav tm="0">
                                          <p:val>
                                            <p:fltVal val="0"/>
                                          </p:val>
                                        </p:tav>
                                        <p:tav tm="100000">
                                          <p:val>
                                            <p:strVal val="#ppt_w"/>
                                          </p:val>
                                        </p:tav>
                                      </p:tavLst>
                                    </p:anim>
                                    <p:anim calcmode="lin" valueType="num">
                                      <p:cBhvr>
                                        <p:cTn id="38" dur="500" fill="hold"/>
                                        <p:tgtEl>
                                          <p:spTgt spid="4"/>
                                        </p:tgtEl>
                                        <p:attrNameLst>
                                          <p:attrName>ppt_h</p:attrName>
                                        </p:attrNameLst>
                                      </p:cBhvr>
                                      <p:tavLst>
                                        <p:tav tm="0">
                                          <p:val>
                                            <p:fltVal val="0"/>
                                          </p:val>
                                        </p:tav>
                                        <p:tav tm="100000">
                                          <p:val>
                                            <p:strVal val="#ppt_h"/>
                                          </p:val>
                                        </p:tav>
                                      </p:tavLst>
                                    </p:anim>
                                    <p:animEffect transition="in" filter="fade">
                                      <p:cBhvr>
                                        <p:cTn id="39" dur="500"/>
                                        <p:tgtEl>
                                          <p:spTgt spid="4"/>
                                        </p:tgtEl>
                                      </p:cBhvr>
                                    </p:animEffect>
                                  </p:childTnLst>
                                </p:cTn>
                              </p:par>
                            </p:childTnLst>
                          </p:cTn>
                        </p:par>
                        <p:par>
                          <p:cTn id="40" fill="hold" nodeType="afterGroup">
                            <p:stCondLst>
                              <p:cond delay="2000"/>
                            </p:stCondLst>
                            <p:childTnLst>
                              <p:par>
                                <p:cTn id="41" presetID="2" presetClass="entr" presetSubtype="8" fill="hold" grpId="0" nodeType="afterEffect">
                                  <p:stCondLst>
                                    <p:cond delay="0"/>
                                  </p:stCondLst>
                                  <p:childTnLst>
                                    <p:set>
                                      <p:cBhvr>
                                        <p:cTn id="42" dur="1" fill="hold">
                                          <p:stCondLst>
                                            <p:cond delay="0"/>
                                          </p:stCondLst>
                                        </p:cTn>
                                        <p:tgtEl>
                                          <p:spTgt spid="28"/>
                                        </p:tgtEl>
                                        <p:attrNameLst>
                                          <p:attrName>style.visibility</p:attrName>
                                        </p:attrNameLst>
                                      </p:cBhvr>
                                      <p:to>
                                        <p:strVal val="visible"/>
                                      </p:to>
                                    </p:set>
                                    <p:anim calcmode="lin" valueType="num">
                                      <p:cBhvr additive="base">
                                        <p:cTn id="43" dur="500" fill="hold"/>
                                        <p:tgtEl>
                                          <p:spTgt spid="28"/>
                                        </p:tgtEl>
                                        <p:attrNameLst>
                                          <p:attrName>ppt_x</p:attrName>
                                        </p:attrNameLst>
                                      </p:cBhvr>
                                      <p:tavLst>
                                        <p:tav tm="0">
                                          <p:val>
                                            <p:strVal val="0-#ppt_w/2"/>
                                          </p:val>
                                        </p:tav>
                                        <p:tav tm="100000">
                                          <p:val>
                                            <p:strVal val="#ppt_x"/>
                                          </p:val>
                                        </p:tav>
                                      </p:tavLst>
                                    </p:anim>
                                    <p:anim calcmode="lin" valueType="num">
                                      <p:cBhvr additive="base">
                                        <p:cTn id="44" dur="500" fill="hold"/>
                                        <p:tgtEl>
                                          <p:spTgt spid="28"/>
                                        </p:tgtEl>
                                        <p:attrNameLst>
                                          <p:attrName>ppt_y</p:attrName>
                                        </p:attrNameLst>
                                      </p:cBhvr>
                                      <p:tavLst>
                                        <p:tav tm="0">
                                          <p:val>
                                            <p:strVal val="#ppt_y"/>
                                          </p:val>
                                        </p:tav>
                                        <p:tav tm="100000">
                                          <p:val>
                                            <p:strVal val="#ppt_y"/>
                                          </p:val>
                                        </p:tav>
                                      </p:tavLst>
                                    </p:anim>
                                  </p:childTnLst>
                                </p:cTn>
                              </p:par>
                            </p:childTnLst>
                          </p:cTn>
                        </p:par>
                        <p:par>
                          <p:cTn id="45" fill="hold" nodeType="afterGroup">
                            <p:stCondLst>
                              <p:cond delay="2500"/>
                            </p:stCondLst>
                            <p:childTnLst>
                              <p:par>
                                <p:cTn id="46" presetID="53" presetClass="entr" presetSubtype="16" fill="hold" nodeType="afterEffect">
                                  <p:stCondLst>
                                    <p:cond delay="0"/>
                                  </p:stCondLst>
                                  <p:childTnLst>
                                    <p:set>
                                      <p:cBhvr>
                                        <p:cTn id="47" dur="1" fill="hold">
                                          <p:stCondLst>
                                            <p:cond delay="0"/>
                                          </p:stCondLst>
                                        </p:cTn>
                                        <p:tgtEl>
                                          <p:spTgt spid="5"/>
                                        </p:tgtEl>
                                        <p:attrNameLst>
                                          <p:attrName>style.visibility</p:attrName>
                                        </p:attrNameLst>
                                      </p:cBhvr>
                                      <p:to>
                                        <p:strVal val="visible"/>
                                      </p:to>
                                    </p:set>
                                    <p:anim calcmode="lin" valueType="num">
                                      <p:cBhvr>
                                        <p:cTn id="48" dur="500" fill="hold"/>
                                        <p:tgtEl>
                                          <p:spTgt spid="5"/>
                                        </p:tgtEl>
                                        <p:attrNameLst>
                                          <p:attrName>ppt_w</p:attrName>
                                        </p:attrNameLst>
                                      </p:cBhvr>
                                      <p:tavLst>
                                        <p:tav tm="0">
                                          <p:val>
                                            <p:fltVal val="0"/>
                                          </p:val>
                                        </p:tav>
                                        <p:tav tm="100000">
                                          <p:val>
                                            <p:strVal val="#ppt_w"/>
                                          </p:val>
                                        </p:tav>
                                      </p:tavLst>
                                    </p:anim>
                                    <p:anim calcmode="lin" valueType="num">
                                      <p:cBhvr>
                                        <p:cTn id="49" dur="500" fill="hold"/>
                                        <p:tgtEl>
                                          <p:spTgt spid="5"/>
                                        </p:tgtEl>
                                        <p:attrNameLst>
                                          <p:attrName>ppt_h</p:attrName>
                                        </p:attrNameLst>
                                      </p:cBhvr>
                                      <p:tavLst>
                                        <p:tav tm="0">
                                          <p:val>
                                            <p:fltVal val="0"/>
                                          </p:val>
                                        </p:tav>
                                        <p:tav tm="100000">
                                          <p:val>
                                            <p:strVal val="#ppt_h"/>
                                          </p:val>
                                        </p:tav>
                                      </p:tavLst>
                                    </p:anim>
                                    <p:animEffect transition="in" filter="fade">
                                      <p:cBhvr>
                                        <p:cTn id="5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p:bldP spid="16401" grpId="0"/>
      <p:bldP spid="21" grpId="0"/>
      <p:bldP spid="22" grpId="0"/>
      <p:bldP spid="27" grpId="0" animBg="1"/>
      <p:bldP spid="2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1"/>
          <p:cNvSpPr>
            <a:spLocks/>
          </p:cNvSpPr>
          <p:nvPr/>
        </p:nvSpPr>
        <p:spPr bwMode="auto">
          <a:xfrm>
            <a:off x="962025" y="479425"/>
            <a:ext cx="4352925" cy="603250"/>
          </a:xfrm>
          <a:prstGeom prst="rect">
            <a:avLst/>
          </a:prstGeom>
          <a:noFill/>
          <a:ln w="12700">
            <a:noFill/>
            <a:miter lim="800000"/>
            <a:headEnd/>
            <a:tailEnd/>
          </a:ln>
        </p:spPr>
        <p:txBody>
          <a:bodyPr lIns="0" tIns="0" rIns="0" bIns="0"/>
          <a:lstStyle/>
          <a:p>
            <a:pPr eaLnBrk="1" hangingPunct="1"/>
            <a:r>
              <a:rPr lang="en-US" altLang="en-US" sz="2800">
                <a:solidFill>
                  <a:srgbClr val="7030A0"/>
                </a:solidFill>
                <a:latin typeface="Open Sans Light" pitchFamily="34" charset="0"/>
                <a:sym typeface="Open Sans Light" pitchFamily="34" charset="0"/>
              </a:rPr>
              <a:t>The Creation Of Bitcoin </a:t>
            </a:r>
          </a:p>
        </p:txBody>
      </p:sp>
      <p:sp>
        <p:nvSpPr>
          <p:cNvPr id="39942" name="Rectangle 6"/>
          <p:cNvSpPr>
            <a:spLocks/>
          </p:cNvSpPr>
          <p:nvPr/>
        </p:nvSpPr>
        <p:spPr bwMode="auto">
          <a:xfrm>
            <a:off x="1000125" y="1092200"/>
            <a:ext cx="6315075" cy="660400"/>
          </a:xfrm>
          <a:prstGeom prst="rect">
            <a:avLst/>
          </a:prstGeom>
          <a:noFill/>
          <a:ln w="12700">
            <a:noFill/>
            <a:miter lim="800000"/>
            <a:headEnd/>
            <a:tailEnd/>
          </a:ln>
        </p:spPr>
        <p:txBody>
          <a:bodyPr lIns="0" tIns="0" rIns="0" bIns="0"/>
          <a:lstStyle/>
          <a:p>
            <a:pPr eaLnBrk="1" hangingPunct="1"/>
            <a:r>
              <a:rPr lang="en-AU" altLang="en-US" sz="1400" dirty="0">
                <a:solidFill>
                  <a:srgbClr val="4D4D4D"/>
                </a:solidFill>
                <a:latin typeface="Open Sans Light Italic" pitchFamily="34" charset="0"/>
                <a:sym typeface="Open Sans" pitchFamily="34" charset="0"/>
              </a:rPr>
              <a:t>Popular digital currency </a:t>
            </a:r>
            <a:r>
              <a:rPr lang="en-AU" altLang="en-US" sz="1400" dirty="0" err="1">
                <a:solidFill>
                  <a:srgbClr val="4D4D4D"/>
                </a:solidFill>
                <a:latin typeface="Open Sans Light Italic" pitchFamily="34" charset="0"/>
                <a:sym typeface="Open Sans" pitchFamily="34" charset="0"/>
              </a:rPr>
              <a:t>Bitcoin</a:t>
            </a:r>
            <a:r>
              <a:rPr lang="en-AU" altLang="en-US" sz="1400" dirty="0">
                <a:solidFill>
                  <a:srgbClr val="4D4D4D"/>
                </a:solidFill>
                <a:latin typeface="Open Sans Light Italic" pitchFamily="34" charset="0"/>
                <a:sym typeface="Open Sans" pitchFamily="34" charset="0"/>
              </a:rPr>
              <a:t> is expected to overtake e-commerce giant eBay's payment processor PayPal, in terms of US dollar </a:t>
            </a:r>
            <a:r>
              <a:rPr lang="en-AU" altLang="en-US" sz="1400" dirty="0" smtClean="0">
                <a:solidFill>
                  <a:srgbClr val="4D4D4D"/>
                </a:solidFill>
                <a:latin typeface="Open Sans Light Italic" pitchFamily="34" charset="0"/>
                <a:sym typeface="Open Sans" pitchFamily="34" charset="0"/>
              </a:rPr>
              <a:t>transactions, </a:t>
            </a:r>
            <a:r>
              <a:rPr lang="en-AU" altLang="en-US" sz="1400" dirty="0">
                <a:solidFill>
                  <a:srgbClr val="4D4D4D"/>
                </a:solidFill>
                <a:latin typeface="Open Sans Light Italic" pitchFamily="34" charset="0"/>
                <a:sym typeface="Open Sans" pitchFamily="34" charset="0"/>
              </a:rPr>
              <a:t>in the near future.</a:t>
            </a:r>
          </a:p>
        </p:txBody>
      </p:sp>
      <p:sp>
        <p:nvSpPr>
          <p:cNvPr id="39944" name="Rectangle 8"/>
          <p:cNvSpPr>
            <a:spLocks/>
          </p:cNvSpPr>
          <p:nvPr/>
        </p:nvSpPr>
        <p:spPr bwMode="auto">
          <a:xfrm>
            <a:off x="3733800" y="1827213"/>
            <a:ext cx="4405313" cy="3730625"/>
          </a:xfrm>
          <a:prstGeom prst="rect">
            <a:avLst/>
          </a:prstGeom>
          <a:solidFill>
            <a:srgbClr val="522F91"/>
          </a:solidFill>
          <a:ln w="25400">
            <a:solidFill>
              <a:schemeClr val="tx1">
                <a:alpha val="0"/>
              </a:schemeClr>
            </a:solidFill>
            <a:miter lim="800000"/>
            <a:headEnd/>
            <a:tailEnd/>
          </a:ln>
        </p:spPr>
        <p:txBody>
          <a:bodyPr lIns="0" tIns="0" rIns="0" bIns="0"/>
          <a:lstStyle/>
          <a:p>
            <a:pPr algn="ctr" eaLnBrk="1" hangingPunct="1"/>
            <a:endParaRPr lang="en-US" altLang="en-US"/>
          </a:p>
        </p:txBody>
      </p:sp>
      <p:sp>
        <p:nvSpPr>
          <p:cNvPr id="39945" name="Rectangle 9"/>
          <p:cNvSpPr>
            <a:spLocks/>
          </p:cNvSpPr>
          <p:nvPr/>
        </p:nvSpPr>
        <p:spPr bwMode="auto">
          <a:xfrm>
            <a:off x="4157663" y="2209800"/>
            <a:ext cx="3595687"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a:tailEnd/>
              </a14:hiddenLine>
            </a:ext>
          </a:extLst>
        </p:spPr>
        <p:txBody>
          <a:bodyPr lIns="14288" tIns="14288" rIns="14288" bIns="14288" anchor="ctr"/>
          <a:lstStyle>
            <a:lvl1pPr algn="ctr" eaLnBrk="0" hangingPunct="0">
              <a:defRPr sz="2100">
                <a:solidFill>
                  <a:srgbClr val="000000"/>
                </a:solidFill>
                <a:latin typeface="Gill Sans"/>
                <a:ea typeface="ヒラギノ角ゴ ProN W3"/>
                <a:cs typeface="ヒラギノ角ゴ ProN W3"/>
                <a:sym typeface="Gill Sans"/>
              </a:defRPr>
            </a:lvl1pPr>
            <a:lvl2pPr marL="742950" indent="-285750" algn="ctr" eaLnBrk="0" hangingPunct="0">
              <a:defRPr sz="2100">
                <a:solidFill>
                  <a:srgbClr val="000000"/>
                </a:solidFill>
                <a:latin typeface="Gill Sans"/>
                <a:ea typeface="ヒラギノ角ゴ ProN W3"/>
                <a:cs typeface="ヒラギノ角ゴ ProN W3"/>
                <a:sym typeface="Gill Sans"/>
              </a:defRPr>
            </a:lvl2pPr>
            <a:lvl3pPr marL="1143000" indent="-228600" algn="ctr" eaLnBrk="0" hangingPunct="0">
              <a:defRPr sz="2100">
                <a:solidFill>
                  <a:srgbClr val="000000"/>
                </a:solidFill>
                <a:latin typeface="Gill Sans"/>
                <a:ea typeface="ヒラギノ角ゴ ProN W3"/>
                <a:cs typeface="ヒラギノ角ゴ ProN W3"/>
                <a:sym typeface="Gill Sans"/>
              </a:defRPr>
            </a:lvl3pPr>
            <a:lvl4pPr marL="1600200" indent="-228600" algn="ctr" eaLnBrk="0" hangingPunct="0">
              <a:defRPr sz="2100">
                <a:solidFill>
                  <a:srgbClr val="000000"/>
                </a:solidFill>
                <a:latin typeface="Gill Sans"/>
                <a:ea typeface="ヒラギノ角ゴ ProN W3"/>
                <a:cs typeface="ヒラギノ角ゴ ProN W3"/>
                <a:sym typeface="Gill Sans"/>
              </a:defRPr>
            </a:lvl4pPr>
            <a:lvl5pPr marL="2057400" indent="-228600" algn="ctr" eaLnBrk="0" hangingPunct="0">
              <a:defRPr sz="2100">
                <a:solidFill>
                  <a:srgbClr val="000000"/>
                </a:solidFill>
                <a:latin typeface="Gill Sans"/>
                <a:ea typeface="ヒラギノ角ゴ ProN W3"/>
                <a:cs typeface="ヒラギノ角ゴ ProN W3"/>
                <a:sym typeface="Gill Sans"/>
              </a:defRPr>
            </a:lvl5pPr>
            <a:lvl6pPr marL="2514600" indent="-228600" algn="ctr" eaLnBrk="0" fontAlgn="base" hangingPunct="0">
              <a:spcBef>
                <a:spcPct val="0"/>
              </a:spcBef>
              <a:spcAft>
                <a:spcPct val="0"/>
              </a:spcAft>
              <a:defRPr sz="2100">
                <a:solidFill>
                  <a:srgbClr val="000000"/>
                </a:solidFill>
                <a:latin typeface="Gill Sans"/>
                <a:ea typeface="ヒラギノ角ゴ ProN W3"/>
                <a:cs typeface="ヒラギノ角ゴ ProN W3"/>
                <a:sym typeface="Gill Sans"/>
              </a:defRPr>
            </a:lvl6pPr>
            <a:lvl7pPr marL="2971800" indent="-228600" algn="ctr" eaLnBrk="0" fontAlgn="base" hangingPunct="0">
              <a:spcBef>
                <a:spcPct val="0"/>
              </a:spcBef>
              <a:spcAft>
                <a:spcPct val="0"/>
              </a:spcAft>
              <a:defRPr sz="2100">
                <a:solidFill>
                  <a:srgbClr val="000000"/>
                </a:solidFill>
                <a:latin typeface="Gill Sans"/>
                <a:ea typeface="ヒラギノ角ゴ ProN W3"/>
                <a:cs typeface="ヒラギノ角ゴ ProN W3"/>
                <a:sym typeface="Gill Sans"/>
              </a:defRPr>
            </a:lvl7pPr>
            <a:lvl8pPr marL="3429000" indent="-228600" algn="ctr" eaLnBrk="0" fontAlgn="base" hangingPunct="0">
              <a:spcBef>
                <a:spcPct val="0"/>
              </a:spcBef>
              <a:spcAft>
                <a:spcPct val="0"/>
              </a:spcAft>
              <a:defRPr sz="2100">
                <a:solidFill>
                  <a:srgbClr val="000000"/>
                </a:solidFill>
                <a:latin typeface="Gill Sans"/>
                <a:ea typeface="ヒラギノ角ゴ ProN W3"/>
                <a:cs typeface="ヒラギノ角ゴ ProN W3"/>
                <a:sym typeface="Gill Sans"/>
              </a:defRPr>
            </a:lvl8pPr>
            <a:lvl9pPr marL="3886200" indent="-228600" algn="ctr" eaLnBrk="0" fontAlgn="base" hangingPunct="0">
              <a:spcBef>
                <a:spcPct val="0"/>
              </a:spcBef>
              <a:spcAft>
                <a:spcPct val="0"/>
              </a:spcAft>
              <a:defRPr sz="2100">
                <a:solidFill>
                  <a:srgbClr val="000000"/>
                </a:solidFill>
                <a:latin typeface="Gill Sans"/>
                <a:ea typeface="ヒラギノ角ゴ ProN W3"/>
                <a:cs typeface="ヒラギノ角ゴ ProN W3"/>
                <a:sym typeface="Gill Sans"/>
              </a:defRPr>
            </a:lvl9pPr>
          </a:lstStyle>
          <a:p>
            <a:pPr algn="l" eaLnBrk="1" hangingPunct="1">
              <a:defRPr/>
            </a:pPr>
            <a:r>
              <a:rPr lang="en-US" altLang="en-US" sz="1700" dirty="0" smtClean="0">
                <a:solidFill>
                  <a:schemeClr val="tx1">
                    <a:lumMod val="50000"/>
                    <a:lumOff val="50000"/>
                  </a:schemeClr>
                </a:solidFill>
                <a:latin typeface="Open Sans Light" pitchFamily="34" charset="0"/>
                <a:cs typeface="Open Sans Light" pitchFamily="34" charset="0"/>
                <a:sym typeface="Open Sans Light" pitchFamily="34" charset="0"/>
              </a:rPr>
              <a:t>//</a:t>
            </a:r>
            <a:r>
              <a:rPr lang="en-US" altLang="en-US" sz="1700" dirty="0" smtClean="0">
                <a:solidFill>
                  <a:srgbClr val="7F7F7F"/>
                </a:solidFill>
                <a:latin typeface="Open Sans Light" pitchFamily="34" charset="0"/>
                <a:cs typeface="Open Sans Light" pitchFamily="34" charset="0"/>
                <a:sym typeface="Open Sans Light" pitchFamily="34" charset="0"/>
              </a:rPr>
              <a:t> </a:t>
            </a:r>
            <a:r>
              <a:rPr lang="en-AU" altLang="en-US" sz="1700" dirty="0" smtClean="0">
                <a:solidFill>
                  <a:srgbClr val="FFFFFF"/>
                </a:solidFill>
                <a:latin typeface="Open Sans Light" pitchFamily="34" charset="0"/>
                <a:cs typeface="Open Sans Light" pitchFamily="34" charset="0"/>
                <a:sym typeface="Open Sans Light" pitchFamily="34" charset="0"/>
              </a:rPr>
              <a:t>Bitcoin was the very first cryptocurrency, successfully created and circulated way back in 2009. Today, other cryptocurrencies called Altcoins are available to be used for online transactions. </a:t>
            </a:r>
          </a:p>
          <a:p>
            <a:pPr algn="l" eaLnBrk="1" hangingPunct="1">
              <a:defRPr/>
            </a:pPr>
            <a:endParaRPr lang="en-AU" altLang="en-US" sz="800" dirty="0" smtClean="0">
              <a:solidFill>
                <a:srgbClr val="FFFFFF"/>
              </a:solidFill>
              <a:latin typeface="Open Sans Light" pitchFamily="34" charset="0"/>
              <a:cs typeface="Open Sans Light" pitchFamily="34" charset="0"/>
              <a:sym typeface="Open Sans Light" pitchFamily="34" charset="0"/>
            </a:endParaRPr>
          </a:p>
          <a:p>
            <a:pPr algn="l" eaLnBrk="1" hangingPunct="1">
              <a:defRPr/>
            </a:pPr>
            <a:r>
              <a:rPr lang="en-AU" altLang="en-US" sz="1700" dirty="0" smtClean="0">
                <a:solidFill>
                  <a:srgbClr val="FFFFFF"/>
                </a:solidFill>
                <a:latin typeface="Open Sans Light" pitchFamily="34" charset="0"/>
                <a:cs typeface="Open Sans Light" pitchFamily="34" charset="0"/>
                <a:sym typeface="Open Sans Light" pitchFamily="34" charset="0"/>
              </a:rPr>
              <a:t>The secret to successful cryptocurrency is that there must be a demand created through providing value. </a:t>
            </a:r>
            <a:r>
              <a:rPr lang="en-US" altLang="en-US" sz="1700" dirty="0" smtClean="0">
                <a:solidFill>
                  <a:schemeClr val="tx1">
                    <a:lumMod val="50000"/>
                    <a:lumOff val="50000"/>
                  </a:schemeClr>
                </a:solidFill>
                <a:latin typeface="Open Sans Light" pitchFamily="34" charset="0"/>
                <a:cs typeface="Open Sans Light" pitchFamily="34" charset="0"/>
                <a:sym typeface="Open Sans Light" pitchFamily="34" charset="0"/>
              </a:rPr>
              <a:t>//</a:t>
            </a:r>
          </a:p>
        </p:txBody>
      </p:sp>
      <p:pic>
        <p:nvPicPr>
          <p:cNvPr id="37906" name="Picture 18" descr="http://techmoran.com/wp-content/uploads/2013/07/bitcoin_wallpaper_libertas_aequitas_vertas_2.jpg"/>
          <p:cNvPicPr>
            <a:picLocks noChangeAspect="1" noChangeArrowheads="1"/>
          </p:cNvPicPr>
          <p:nvPr/>
        </p:nvPicPr>
        <p:blipFill>
          <a:blip r:embed="rId3" cstate="print"/>
          <a:srcRect l="49181" t="800" r="9720" b="800"/>
          <a:stretch>
            <a:fillRect/>
          </a:stretch>
        </p:blipFill>
        <p:spPr bwMode="auto">
          <a:xfrm>
            <a:off x="944563" y="1827213"/>
            <a:ext cx="2789237" cy="3730625"/>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9937"/>
                                        </p:tgtEl>
                                        <p:attrNameLst>
                                          <p:attrName>style.visibility</p:attrName>
                                        </p:attrNameLst>
                                      </p:cBhvr>
                                      <p:to>
                                        <p:strVal val="visible"/>
                                      </p:to>
                                    </p:set>
                                    <p:animEffect transition="in" filter="wipe(left)">
                                      <p:cBhvr>
                                        <p:cTn id="7" dur="500"/>
                                        <p:tgtEl>
                                          <p:spTgt spid="39937"/>
                                        </p:tgtEl>
                                      </p:cBhvr>
                                    </p:animEffect>
                                  </p:childTnLst>
                                </p:cTn>
                              </p:par>
                            </p:childTnLst>
                          </p:cTn>
                        </p:par>
                        <p:par>
                          <p:cTn id="8" fill="hold" nodeType="afterGroup">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39944"/>
                                        </p:tgtEl>
                                        <p:attrNameLst>
                                          <p:attrName>style.visibility</p:attrName>
                                        </p:attrNameLst>
                                      </p:cBhvr>
                                      <p:to>
                                        <p:strVal val="visible"/>
                                      </p:to>
                                    </p:set>
                                    <p:anim calcmode="lin" valueType="num">
                                      <p:cBhvr additive="base">
                                        <p:cTn id="11" dur="500" fill="hold"/>
                                        <p:tgtEl>
                                          <p:spTgt spid="39944"/>
                                        </p:tgtEl>
                                        <p:attrNameLst>
                                          <p:attrName>ppt_x</p:attrName>
                                        </p:attrNameLst>
                                      </p:cBhvr>
                                      <p:tavLst>
                                        <p:tav tm="0">
                                          <p:val>
                                            <p:strVal val="1+#ppt_w/2"/>
                                          </p:val>
                                        </p:tav>
                                        <p:tav tm="100000">
                                          <p:val>
                                            <p:strVal val="#ppt_x"/>
                                          </p:val>
                                        </p:tav>
                                      </p:tavLst>
                                    </p:anim>
                                    <p:anim calcmode="lin" valueType="num">
                                      <p:cBhvr additive="base">
                                        <p:cTn id="12" dur="500" fill="hold"/>
                                        <p:tgtEl>
                                          <p:spTgt spid="39944"/>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1000"/>
                            </p:stCondLst>
                            <p:childTnLst>
                              <p:par>
                                <p:cTn id="14" presetID="10" presetClass="entr" presetSubtype="0" fill="hold" nodeType="afterEffect">
                                  <p:stCondLst>
                                    <p:cond delay="0"/>
                                  </p:stCondLst>
                                  <p:childTnLst>
                                    <p:set>
                                      <p:cBhvr>
                                        <p:cTn id="15" dur="1" fill="hold">
                                          <p:stCondLst>
                                            <p:cond delay="0"/>
                                          </p:stCondLst>
                                        </p:cTn>
                                        <p:tgtEl>
                                          <p:spTgt spid="37906"/>
                                        </p:tgtEl>
                                        <p:attrNameLst>
                                          <p:attrName>style.visibility</p:attrName>
                                        </p:attrNameLst>
                                      </p:cBhvr>
                                      <p:to>
                                        <p:strVal val="visible"/>
                                      </p:to>
                                    </p:set>
                                    <p:animEffect transition="in" filter="fade">
                                      <p:cBhvr>
                                        <p:cTn id="16" dur="500"/>
                                        <p:tgtEl>
                                          <p:spTgt spid="37906"/>
                                        </p:tgtEl>
                                      </p:cBhvr>
                                    </p:animEffect>
                                  </p:childTnLst>
                                </p:cTn>
                              </p:par>
                            </p:childTnLst>
                          </p:cTn>
                        </p:par>
                        <p:par>
                          <p:cTn id="17" fill="hold" nodeType="afterGroup">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39945"/>
                                        </p:tgtEl>
                                        <p:attrNameLst>
                                          <p:attrName>style.visibility</p:attrName>
                                        </p:attrNameLst>
                                      </p:cBhvr>
                                      <p:to>
                                        <p:strVal val="visible"/>
                                      </p:to>
                                    </p:set>
                                    <p:animEffect transition="in" filter="wipe(up)">
                                      <p:cBhvr>
                                        <p:cTn id="20" dur="500"/>
                                        <p:tgtEl>
                                          <p:spTgt spid="39945"/>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39942"/>
                                        </p:tgtEl>
                                        <p:attrNameLst>
                                          <p:attrName>style.visibility</p:attrName>
                                        </p:attrNameLst>
                                      </p:cBhvr>
                                      <p:to>
                                        <p:strVal val="visible"/>
                                      </p:to>
                                    </p:set>
                                    <p:animEffect transition="in" filter="wipe(left)">
                                      <p:cBhvr>
                                        <p:cTn id="25" dur="500"/>
                                        <p:tgtEl>
                                          <p:spTgt spid="399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7" grpId="0" autoUpdateAnimBg="0"/>
      <p:bldP spid="39942" grpId="0"/>
      <p:bldP spid="39944" grpId="0" animBg="1"/>
      <p:bldP spid="3994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1"/>
          <p:cNvSpPr>
            <a:spLocks/>
          </p:cNvSpPr>
          <p:nvPr/>
        </p:nvSpPr>
        <p:spPr bwMode="auto">
          <a:xfrm>
            <a:off x="962025" y="479425"/>
            <a:ext cx="4352925" cy="603250"/>
          </a:xfrm>
          <a:prstGeom prst="rect">
            <a:avLst/>
          </a:prstGeom>
          <a:noFill/>
          <a:ln w="12700">
            <a:noFill/>
            <a:miter lim="800000"/>
            <a:headEnd/>
            <a:tailEnd/>
          </a:ln>
        </p:spPr>
        <p:txBody>
          <a:bodyPr lIns="0" tIns="0" rIns="0" bIns="0"/>
          <a:lstStyle/>
          <a:p>
            <a:pPr eaLnBrk="1" hangingPunct="1"/>
            <a:r>
              <a:rPr lang="en-US" altLang="en-US" sz="2800">
                <a:solidFill>
                  <a:srgbClr val="7030A0"/>
                </a:solidFill>
                <a:latin typeface="Open Sans Light" pitchFamily="34" charset="0"/>
                <a:sym typeface="Open Sans Light" pitchFamily="34" charset="0"/>
              </a:rPr>
              <a:t>Reaching The Market Cap! </a:t>
            </a:r>
          </a:p>
        </p:txBody>
      </p:sp>
      <p:sp>
        <p:nvSpPr>
          <p:cNvPr id="39944" name="Rectangle 8"/>
          <p:cNvSpPr>
            <a:spLocks/>
          </p:cNvSpPr>
          <p:nvPr/>
        </p:nvSpPr>
        <p:spPr bwMode="auto">
          <a:xfrm>
            <a:off x="3733800" y="1827213"/>
            <a:ext cx="4405313" cy="3730625"/>
          </a:xfrm>
          <a:prstGeom prst="rect">
            <a:avLst/>
          </a:prstGeom>
          <a:solidFill>
            <a:srgbClr val="522F91"/>
          </a:solidFill>
          <a:ln w="25400">
            <a:solidFill>
              <a:schemeClr val="tx1">
                <a:alpha val="0"/>
              </a:schemeClr>
            </a:solidFill>
            <a:miter lim="800000"/>
            <a:headEnd/>
            <a:tailEnd/>
          </a:ln>
        </p:spPr>
        <p:txBody>
          <a:bodyPr lIns="0" tIns="0" rIns="0" bIns="0"/>
          <a:lstStyle/>
          <a:p>
            <a:pPr algn="ctr" eaLnBrk="1" hangingPunct="1"/>
            <a:endParaRPr lang="en-US" altLang="en-US"/>
          </a:p>
        </p:txBody>
      </p:sp>
      <p:sp>
        <p:nvSpPr>
          <p:cNvPr id="39945" name="Rectangle 9"/>
          <p:cNvSpPr>
            <a:spLocks/>
          </p:cNvSpPr>
          <p:nvPr/>
        </p:nvSpPr>
        <p:spPr bwMode="auto">
          <a:xfrm>
            <a:off x="4157663" y="2209800"/>
            <a:ext cx="3595687"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a:tailEnd/>
              </a14:hiddenLine>
            </a:ext>
          </a:extLst>
        </p:spPr>
        <p:txBody>
          <a:bodyPr lIns="14288" tIns="14288" rIns="14288" bIns="14288" anchor="ctr"/>
          <a:lstStyle>
            <a:lvl1pPr algn="ctr" eaLnBrk="0" hangingPunct="0">
              <a:defRPr sz="2100">
                <a:solidFill>
                  <a:srgbClr val="000000"/>
                </a:solidFill>
                <a:latin typeface="Gill Sans"/>
                <a:ea typeface="ヒラギノ角ゴ ProN W3"/>
                <a:cs typeface="ヒラギノ角ゴ ProN W3"/>
                <a:sym typeface="Gill Sans"/>
              </a:defRPr>
            </a:lvl1pPr>
            <a:lvl2pPr marL="742950" indent="-285750" algn="ctr" eaLnBrk="0" hangingPunct="0">
              <a:defRPr sz="2100">
                <a:solidFill>
                  <a:srgbClr val="000000"/>
                </a:solidFill>
                <a:latin typeface="Gill Sans"/>
                <a:ea typeface="ヒラギノ角ゴ ProN W3"/>
                <a:cs typeface="ヒラギノ角ゴ ProN W3"/>
                <a:sym typeface="Gill Sans"/>
              </a:defRPr>
            </a:lvl2pPr>
            <a:lvl3pPr marL="1143000" indent="-228600" algn="ctr" eaLnBrk="0" hangingPunct="0">
              <a:defRPr sz="2100">
                <a:solidFill>
                  <a:srgbClr val="000000"/>
                </a:solidFill>
                <a:latin typeface="Gill Sans"/>
                <a:ea typeface="ヒラギノ角ゴ ProN W3"/>
                <a:cs typeface="ヒラギノ角ゴ ProN W3"/>
                <a:sym typeface="Gill Sans"/>
              </a:defRPr>
            </a:lvl3pPr>
            <a:lvl4pPr marL="1600200" indent="-228600" algn="ctr" eaLnBrk="0" hangingPunct="0">
              <a:defRPr sz="2100">
                <a:solidFill>
                  <a:srgbClr val="000000"/>
                </a:solidFill>
                <a:latin typeface="Gill Sans"/>
                <a:ea typeface="ヒラギノ角ゴ ProN W3"/>
                <a:cs typeface="ヒラギノ角ゴ ProN W3"/>
                <a:sym typeface="Gill Sans"/>
              </a:defRPr>
            </a:lvl4pPr>
            <a:lvl5pPr marL="2057400" indent="-228600" algn="ctr" eaLnBrk="0" hangingPunct="0">
              <a:defRPr sz="2100">
                <a:solidFill>
                  <a:srgbClr val="000000"/>
                </a:solidFill>
                <a:latin typeface="Gill Sans"/>
                <a:ea typeface="ヒラギノ角ゴ ProN W3"/>
                <a:cs typeface="ヒラギノ角ゴ ProN W3"/>
                <a:sym typeface="Gill Sans"/>
              </a:defRPr>
            </a:lvl5pPr>
            <a:lvl6pPr marL="2514600" indent="-228600" algn="ctr" eaLnBrk="0" fontAlgn="base" hangingPunct="0">
              <a:spcBef>
                <a:spcPct val="0"/>
              </a:spcBef>
              <a:spcAft>
                <a:spcPct val="0"/>
              </a:spcAft>
              <a:defRPr sz="2100">
                <a:solidFill>
                  <a:srgbClr val="000000"/>
                </a:solidFill>
                <a:latin typeface="Gill Sans"/>
                <a:ea typeface="ヒラギノ角ゴ ProN W3"/>
                <a:cs typeface="ヒラギノ角ゴ ProN W3"/>
                <a:sym typeface="Gill Sans"/>
              </a:defRPr>
            </a:lvl6pPr>
            <a:lvl7pPr marL="2971800" indent="-228600" algn="ctr" eaLnBrk="0" fontAlgn="base" hangingPunct="0">
              <a:spcBef>
                <a:spcPct val="0"/>
              </a:spcBef>
              <a:spcAft>
                <a:spcPct val="0"/>
              </a:spcAft>
              <a:defRPr sz="2100">
                <a:solidFill>
                  <a:srgbClr val="000000"/>
                </a:solidFill>
                <a:latin typeface="Gill Sans"/>
                <a:ea typeface="ヒラギノ角ゴ ProN W3"/>
                <a:cs typeface="ヒラギノ角ゴ ProN W3"/>
                <a:sym typeface="Gill Sans"/>
              </a:defRPr>
            </a:lvl7pPr>
            <a:lvl8pPr marL="3429000" indent="-228600" algn="ctr" eaLnBrk="0" fontAlgn="base" hangingPunct="0">
              <a:spcBef>
                <a:spcPct val="0"/>
              </a:spcBef>
              <a:spcAft>
                <a:spcPct val="0"/>
              </a:spcAft>
              <a:defRPr sz="2100">
                <a:solidFill>
                  <a:srgbClr val="000000"/>
                </a:solidFill>
                <a:latin typeface="Gill Sans"/>
                <a:ea typeface="ヒラギノ角ゴ ProN W3"/>
                <a:cs typeface="ヒラギノ角ゴ ProN W3"/>
                <a:sym typeface="Gill Sans"/>
              </a:defRPr>
            </a:lvl8pPr>
            <a:lvl9pPr marL="3886200" indent="-228600" algn="ctr" eaLnBrk="0" fontAlgn="base" hangingPunct="0">
              <a:spcBef>
                <a:spcPct val="0"/>
              </a:spcBef>
              <a:spcAft>
                <a:spcPct val="0"/>
              </a:spcAft>
              <a:defRPr sz="2100">
                <a:solidFill>
                  <a:srgbClr val="000000"/>
                </a:solidFill>
                <a:latin typeface="Gill Sans"/>
                <a:ea typeface="ヒラギノ角ゴ ProN W3"/>
                <a:cs typeface="ヒラギノ角ゴ ProN W3"/>
                <a:sym typeface="Gill Sans"/>
              </a:defRPr>
            </a:lvl9pPr>
          </a:lstStyle>
          <a:p>
            <a:pPr algn="l" eaLnBrk="1" hangingPunct="1">
              <a:lnSpc>
                <a:spcPct val="110000"/>
              </a:lnSpc>
              <a:defRPr/>
            </a:pPr>
            <a:r>
              <a:rPr lang="en-US" altLang="en-US" sz="2000" dirty="0" smtClean="0">
                <a:solidFill>
                  <a:schemeClr val="tx1">
                    <a:lumMod val="50000"/>
                    <a:lumOff val="50000"/>
                  </a:schemeClr>
                </a:solidFill>
                <a:latin typeface="Open Sans Light" pitchFamily="34" charset="0"/>
                <a:cs typeface="Open Sans Light" pitchFamily="34" charset="0"/>
                <a:sym typeface="Open Sans Light" pitchFamily="34" charset="0"/>
              </a:rPr>
              <a:t>//</a:t>
            </a:r>
            <a:r>
              <a:rPr lang="en-US" altLang="en-US" sz="2000" dirty="0" smtClean="0">
                <a:solidFill>
                  <a:srgbClr val="7F7F7F"/>
                </a:solidFill>
                <a:latin typeface="Open Sans Light" pitchFamily="34" charset="0"/>
                <a:cs typeface="Open Sans Light" pitchFamily="34" charset="0"/>
                <a:sym typeface="Open Sans Light" pitchFamily="34" charset="0"/>
              </a:rPr>
              <a:t> </a:t>
            </a:r>
            <a:r>
              <a:rPr lang="en-AU" altLang="en-US" sz="2000" dirty="0" smtClean="0">
                <a:solidFill>
                  <a:srgbClr val="FFFFFF"/>
                </a:solidFill>
                <a:latin typeface="Open Sans Light" pitchFamily="34" charset="0"/>
                <a:cs typeface="Open Sans Light" pitchFamily="34" charset="0"/>
                <a:sym typeface="Open Sans Light" pitchFamily="34" charset="0"/>
              </a:rPr>
              <a:t>Cryptocurrency has a market cap, a limit to its production. But look at fiat currencies. More Dollars, more Euros, etc., are being printed daily, which only weakens the currency and fuels inflation. </a:t>
            </a:r>
            <a:r>
              <a:rPr lang="en-US" altLang="en-US" sz="2000" dirty="0" smtClean="0">
                <a:solidFill>
                  <a:schemeClr val="tx1">
                    <a:lumMod val="50000"/>
                    <a:lumOff val="50000"/>
                  </a:schemeClr>
                </a:solidFill>
                <a:latin typeface="Open Sans Light" pitchFamily="34" charset="0"/>
                <a:cs typeface="Open Sans Light" pitchFamily="34" charset="0"/>
                <a:sym typeface="Open Sans Light" pitchFamily="34" charset="0"/>
              </a:rPr>
              <a:t>//</a:t>
            </a:r>
          </a:p>
        </p:txBody>
      </p:sp>
      <p:pic>
        <p:nvPicPr>
          <p:cNvPr id="2" name="Picture 1"/>
          <p:cNvPicPr>
            <a:picLocks noChangeAspect="1"/>
          </p:cNvPicPr>
          <p:nvPr/>
        </p:nvPicPr>
        <p:blipFill>
          <a:blip r:embed="rId3" cstate="print"/>
          <a:srcRect l="9676" r="17799"/>
          <a:stretch>
            <a:fillRect/>
          </a:stretch>
        </p:blipFill>
        <p:spPr bwMode="auto">
          <a:xfrm>
            <a:off x="962025" y="1827213"/>
            <a:ext cx="2771775" cy="3730625"/>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9937"/>
                                        </p:tgtEl>
                                        <p:attrNameLst>
                                          <p:attrName>style.visibility</p:attrName>
                                        </p:attrNameLst>
                                      </p:cBhvr>
                                      <p:to>
                                        <p:strVal val="visible"/>
                                      </p:to>
                                    </p:set>
                                    <p:animEffect transition="in" filter="wipe(left)">
                                      <p:cBhvr>
                                        <p:cTn id="7" dur="500"/>
                                        <p:tgtEl>
                                          <p:spTgt spid="39937"/>
                                        </p:tgtEl>
                                      </p:cBhvr>
                                    </p:animEffect>
                                  </p:childTnLst>
                                </p:cTn>
                              </p:par>
                            </p:childTnLst>
                          </p:cTn>
                        </p:par>
                        <p:par>
                          <p:cTn id="8" fill="hold" nodeType="afterGroup">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39944"/>
                                        </p:tgtEl>
                                        <p:attrNameLst>
                                          <p:attrName>style.visibility</p:attrName>
                                        </p:attrNameLst>
                                      </p:cBhvr>
                                      <p:to>
                                        <p:strVal val="visible"/>
                                      </p:to>
                                    </p:set>
                                    <p:anim calcmode="lin" valueType="num">
                                      <p:cBhvr additive="base">
                                        <p:cTn id="11" dur="500" fill="hold"/>
                                        <p:tgtEl>
                                          <p:spTgt spid="39944"/>
                                        </p:tgtEl>
                                        <p:attrNameLst>
                                          <p:attrName>ppt_x</p:attrName>
                                        </p:attrNameLst>
                                      </p:cBhvr>
                                      <p:tavLst>
                                        <p:tav tm="0">
                                          <p:val>
                                            <p:strVal val="1+#ppt_w/2"/>
                                          </p:val>
                                        </p:tav>
                                        <p:tav tm="100000">
                                          <p:val>
                                            <p:strVal val="#ppt_x"/>
                                          </p:val>
                                        </p:tav>
                                      </p:tavLst>
                                    </p:anim>
                                    <p:anim calcmode="lin" valueType="num">
                                      <p:cBhvr additive="base">
                                        <p:cTn id="12" dur="500" fill="hold"/>
                                        <p:tgtEl>
                                          <p:spTgt spid="39944"/>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1000"/>
                            </p:stCondLst>
                            <p:childTnLst>
                              <p:par>
                                <p:cTn id="14" presetID="10" presetClass="entr" presetSubtype="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par>
                          <p:cTn id="17" fill="hold" nodeType="afterGroup">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39945"/>
                                        </p:tgtEl>
                                        <p:attrNameLst>
                                          <p:attrName>style.visibility</p:attrName>
                                        </p:attrNameLst>
                                      </p:cBhvr>
                                      <p:to>
                                        <p:strVal val="visible"/>
                                      </p:to>
                                    </p:set>
                                    <p:animEffect transition="in" filter="wipe(up)">
                                      <p:cBhvr>
                                        <p:cTn id="20" dur="500"/>
                                        <p:tgtEl>
                                          <p:spTgt spid="399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7" grpId="0" autoUpdateAnimBg="0"/>
      <p:bldP spid="39944" grpId="0" animBg="1"/>
      <p:bldP spid="3994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06" name="Rectangle 7"/>
          <p:cNvSpPr>
            <a:spLocks/>
          </p:cNvSpPr>
          <p:nvPr/>
        </p:nvSpPr>
        <p:spPr bwMode="auto">
          <a:xfrm>
            <a:off x="962025" y="1274763"/>
            <a:ext cx="5791200" cy="1562100"/>
          </a:xfrm>
          <a:prstGeom prst="rect">
            <a:avLst/>
          </a:prstGeom>
          <a:solidFill>
            <a:srgbClr val="522F91"/>
          </a:solidFill>
          <a:ln w="25400">
            <a:solidFill>
              <a:schemeClr val="tx1">
                <a:alpha val="0"/>
              </a:schemeClr>
            </a:solidFill>
            <a:miter lim="800000"/>
            <a:headEnd/>
            <a:tailEnd/>
          </a:ln>
        </p:spPr>
        <p:txBody>
          <a:bodyPr lIns="0" tIns="0" rIns="0" bIns="0"/>
          <a:lstStyle/>
          <a:p>
            <a:pPr algn="ctr" eaLnBrk="1" hangingPunct="1"/>
            <a:endParaRPr lang="en-US" altLang="en-US"/>
          </a:p>
        </p:txBody>
      </p:sp>
      <p:sp>
        <p:nvSpPr>
          <p:cNvPr id="38913" name="Rectangle 1"/>
          <p:cNvSpPr>
            <a:spLocks/>
          </p:cNvSpPr>
          <p:nvPr/>
        </p:nvSpPr>
        <p:spPr bwMode="auto">
          <a:xfrm>
            <a:off x="962025" y="479425"/>
            <a:ext cx="6807200" cy="603250"/>
          </a:xfrm>
          <a:prstGeom prst="rect">
            <a:avLst/>
          </a:prstGeom>
          <a:noFill/>
          <a:ln w="12700">
            <a:noFill/>
            <a:miter lim="800000"/>
            <a:headEnd/>
            <a:tailEnd/>
          </a:ln>
        </p:spPr>
        <p:txBody>
          <a:bodyPr lIns="0" tIns="0" rIns="0" bIns="0"/>
          <a:lstStyle/>
          <a:p>
            <a:pPr eaLnBrk="1" hangingPunct="1"/>
            <a:r>
              <a:rPr lang="en-AU" altLang="en-US" sz="2800">
                <a:solidFill>
                  <a:srgbClr val="7030A0"/>
                </a:solidFill>
                <a:latin typeface="Open Sans Light" pitchFamily="34" charset="0"/>
                <a:sym typeface="Open Sans Light" pitchFamily="34" charset="0"/>
              </a:rPr>
              <a:t>Who Is Talking About Cryptocurrency ?</a:t>
            </a:r>
          </a:p>
        </p:txBody>
      </p:sp>
      <p:grpSp>
        <p:nvGrpSpPr>
          <p:cNvPr id="38927" name="Group 15"/>
          <p:cNvGrpSpPr>
            <a:grpSpLocks/>
          </p:cNvGrpSpPr>
          <p:nvPr/>
        </p:nvGrpSpPr>
        <p:grpSpPr bwMode="auto">
          <a:xfrm>
            <a:off x="3552825" y="1522413"/>
            <a:ext cx="2911475" cy="1173162"/>
            <a:chOff x="0" y="0"/>
            <a:chExt cx="4411" cy="1332"/>
          </a:xfrm>
        </p:grpSpPr>
        <p:sp>
          <p:nvSpPr>
            <p:cNvPr id="23574" name="Rectangle 10"/>
            <p:cNvSpPr>
              <a:spLocks/>
            </p:cNvSpPr>
            <p:nvPr/>
          </p:nvSpPr>
          <p:spPr bwMode="auto">
            <a:xfrm>
              <a:off x="0" y="0"/>
              <a:ext cx="4411" cy="832"/>
            </a:xfrm>
            <a:prstGeom prst="rect">
              <a:avLst/>
            </a:prstGeom>
            <a:noFill/>
            <a:ln w="12700" cap="rnd">
              <a:noFill/>
              <a:round/>
              <a:headEnd/>
              <a:tailEnd/>
            </a:ln>
          </p:spPr>
          <p:txBody>
            <a:bodyPr lIns="38100" tIns="38100" rIns="38100" bIns="38100" anchor="b"/>
            <a:lstStyle/>
            <a:p>
              <a:pPr eaLnBrk="1" hangingPunct="1">
                <a:lnSpc>
                  <a:spcPct val="120000"/>
                </a:lnSpc>
              </a:pPr>
              <a:r>
                <a:rPr lang="en-AU" altLang="en-US" sz="1000">
                  <a:solidFill>
                    <a:srgbClr val="FFFFFF"/>
                  </a:solidFill>
                  <a:latin typeface="Open Sans" pitchFamily="34" charset="0"/>
                  <a:sym typeface="Open Sans" pitchFamily="34" charset="0"/>
                </a:rPr>
                <a:t>“Virgin Galactic is a bold entrepreneurial technology. It’s driving a revolution and Bitcoin is doing just the same when it comes to inventing a new currency.” </a:t>
              </a:r>
            </a:p>
          </p:txBody>
        </p:sp>
        <p:sp>
          <p:nvSpPr>
            <p:cNvPr id="36896" name="Rectangle 11"/>
            <p:cNvSpPr>
              <a:spLocks/>
            </p:cNvSpPr>
            <p:nvPr/>
          </p:nvSpPr>
          <p:spPr bwMode="auto">
            <a:xfrm>
              <a:off x="416" y="932"/>
              <a:ext cx="3432" cy="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a:tailEnd/>
                </a14:hiddenLine>
              </a:ext>
            </a:extLst>
          </p:spPr>
          <p:txBody>
            <a:bodyPr lIns="38100" tIns="38100" rIns="38100" bIns="38100" anchor="b"/>
            <a:lstStyle>
              <a:lvl1pPr algn="ctr" eaLnBrk="0" hangingPunct="0">
                <a:defRPr sz="2100">
                  <a:solidFill>
                    <a:srgbClr val="000000"/>
                  </a:solidFill>
                  <a:latin typeface="Gill Sans"/>
                  <a:ea typeface="ヒラギノ角ゴ ProN W3"/>
                  <a:cs typeface="ヒラギノ角ゴ ProN W3"/>
                  <a:sym typeface="Gill Sans"/>
                </a:defRPr>
              </a:lvl1pPr>
              <a:lvl2pPr marL="742950" indent="-285750" algn="ctr" eaLnBrk="0" hangingPunct="0">
                <a:defRPr sz="2100">
                  <a:solidFill>
                    <a:srgbClr val="000000"/>
                  </a:solidFill>
                  <a:latin typeface="Gill Sans"/>
                  <a:ea typeface="ヒラギノ角ゴ ProN W3"/>
                  <a:cs typeface="ヒラギノ角ゴ ProN W3"/>
                  <a:sym typeface="Gill Sans"/>
                </a:defRPr>
              </a:lvl2pPr>
              <a:lvl3pPr marL="1143000" indent="-228600" algn="ctr" eaLnBrk="0" hangingPunct="0">
                <a:defRPr sz="2100">
                  <a:solidFill>
                    <a:srgbClr val="000000"/>
                  </a:solidFill>
                  <a:latin typeface="Gill Sans"/>
                  <a:ea typeface="ヒラギノ角ゴ ProN W3"/>
                  <a:cs typeface="ヒラギノ角ゴ ProN W3"/>
                  <a:sym typeface="Gill Sans"/>
                </a:defRPr>
              </a:lvl3pPr>
              <a:lvl4pPr marL="1600200" indent="-228600" algn="ctr" eaLnBrk="0" hangingPunct="0">
                <a:defRPr sz="2100">
                  <a:solidFill>
                    <a:srgbClr val="000000"/>
                  </a:solidFill>
                  <a:latin typeface="Gill Sans"/>
                  <a:ea typeface="ヒラギノ角ゴ ProN W3"/>
                  <a:cs typeface="ヒラギノ角ゴ ProN W3"/>
                  <a:sym typeface="Gill Sans"/>
                </a:defRPr>
              </a:lvl4pPr>
              <a:lvl5pPr marL="2057400" indent="-228600" algn="ctr" eaLnBrk="0" hangingPunct="0">
                <a:defRPr sz="2100">
                  <a:solidFill>
                    <a:srgbClr val="000000"/>
                  </a:solidFill>
                  <a:latin typeface="Gill Sans"/>
                  <a:ea typeface="ヒラギノ角ゴ ProN W3"/>
                  <a:cs typeface="ヒラギノ角ゴ ProN W3"/>
                  <a:sym typeface="Gill Sans"/>
                </a:defRPr>
              </a:lvl5pPr>
              <a:lvl6pPr marL="2514600" indent="-228600" algn="ctr" eaLnBrk="0" fontAlgn="base" hangingPunct="0">
                <a:spcBef>
                  <a:spcPct val="0"/>
                </a:spcBef>
                <a:spcAft>
                  <a:spcPct val="0"/>
                </a:spcAft>
                <a:defRPr sz="2100">
                  <a:solidFill>
                    <a:srgbClr val="000000"/>
                  </a:solidFill>
                  <a:latin typeface="Gill Sans"/>
                  <a:ea typeface="ヒラギノ角ゴ ProN W3"/>
                  <a:cs typeface="ヒラギノ角ゴ ProN W3"/>
                  <a:sym typeface="Gill Sans"/>
                </a:defRPr>
              </a:lvl6pPr>
              <a:lvl7pPr marL="2971800" indent="-228600" algn="ctr" eaLnBrk="0" fontAlgn="base" hangingPunct="0">
                <a:spcBef>
                  <a:spcPct val="0"/>
                </a:spcBef>
                <a:spcAft>
                  <a:spcPct val="0"/>
                </a:spcAft>
                <a:defRPr sz="2100">
                  <a:solidFill>
                    <a:srgbClr val="000000"/>
                  </a:solidFill>
                  <a:latin typeface="Gill Sans"/>
                  <a:ea typeface="ヒラギノ角ゴ ProN W3"/>
                  <a:cs typeface="ヒラギノ角ゴ ProN W3"/>
                  <a:sym typeface="Gill Sans"/>
                </a:defRPr>
              </a:lvl7pPr>
              <a:lvl8pPr marL="3429000" indent="-228600" algn="ctr" eaLnBrk="0" fontAlgn="base" hangingPunct="0">
                <a:spcBef>
                  <a:spcPct val="0"/>
                </a:spcBef>
                <a:spcAft>
                  <a:spcPct val="0"/>
                </a:spcAft>
                <a:defRPr sz="2100">
                  <a:solidFill>
                    <a:srgbClr val="000000"/>
                  </a:solidFill>
                  <a:latin typeface="Gill Sans"/>
                  <a:ea typeface="ヒラギノ角ゴ ProN W3"/>
                  <a:cs typeface="ヒラギノ角ゴ ProN W3"/>
                  <a:sym typeface="Gill Sans"/>
                </a:defRPr>
              </a:lvl8pPr>
              <a:lvl9pPr marL="3886200" indent="-228600" algn="ctr" eaLnBrk="0" fontAlgn="base" hangingPunct="0">
                <a:spcBef>
                  <a:spcPct val="0"/>
                </a:spcBef>
                <a:spcAft>
                  <a:spcPct val="0"/>
                </a:spcAft>
                <a:defRPr sz="2100">
                  <a:solidFill>
                    <a:srgbClr val="000000"/>
                  </a:solidFill>
                  <a:latin typeface="Gill Sans"/>
                  <a:ea typeface="ヒラギノ角ゴ ProN W3"/>
                  <a:cs typeface="ヒラギノ角ゴ ProN W3"/>
                  <a:sym typeface="Gill Sans"/>
                </a:defRPr>
              </a:lvl9pPr>
            </a:lstStyle>
            <a:p>
              <a:pPr algn="l" eaLnBrk="1" hangingPunct="1">
                <a:defRPr/>
              </a:pPr>
              <a:r>
                <a:rPr lang="en-US" altLang="en-US" sz="1050" dirty="0" smtClean="0">
                  <a:solidFill>
                    <a:srgbClr val="FFFFFF"/>
                  </a:solidFill>
                  <a:latin typeface="Open Sans Bold" pitchFamily="34" charset="0"/>
                  <a:cs typeface="Open Sans Bold" pitchFamily="34" charset="0"/>
                  <a:sym typeface="Open Sans Bold" pitchFamily="34" charset="0"/>
                </a:rPr>
                <a:t>Richard Branson</a:t>
              </a:r>
            </a:p>
            <a:p>
              <a:pPr algn="l" eaLnBrk="1" hangingPunct="1">
                <a:defRPr/>
              </a:pPr>
              <a:r>
                <a:rPr lang="en-US" altLang="en-US" sz="1000" dirty="0" smtClean="0">
                  <a:solidFill>
                    <a:srgbClr val="FFFFFF"/>
                  </a:solidFill>
                  <a:latin typeface="Open Sans" pitchFamily="34" charset="0"/>
                  <a:cs typeface="Open Sans" pitchFamily="34" charset="0"/>
                  <a:sym typeface="Open Sans" pitchFamily="34" charset="0"/>
                </a:rPr>
                <a:t>VIRGIN</a:t>
              </a:r>
            </a:p>
          </p:txBody>
        </p:sp>
        <p:grpSp>
          <p:nvGrpSpPr>
            <p:cNvPr id="23576" name="Group 14"/>
            <p:cNvGrpSpPr>
              <a:grpSpLocks/>
            </p:cNvGrpSpPr>
            <p:nvPr/>
          </p:nvGrpSpPr>
          <p:grpSpPr bwMode="auto">
            <a:xfrm>
              <a:off x="114" y="972"/>
              <a:ext cx="155" cy="277"/>
              <a:chOff x="114" y="-64"/>
              <a:chExt cx="155" cy="277"/>
            </a:xfrm>
          </p:grpSpPr>
          <p:sp>
            <p:nvSpPr>
              <p:cNvPr id="23577" name="AutoShape 12"/>
              <p:cNvSpPr>
                <a:spLocks/>
              </p:cNvSpPr>
              <p:nvPr/>
            </p:nvSpPr>
            <p:spPr bwMode="auto">
              <a:xfrm>
                <a:off x="140" y="-64"/>
                <a:ext cx="100" cy="19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10800" y="21600"/>
                    </a:moveTo>
                    <a:cubicBezTo>
                      <a:pt x="16764" y="21600"/>
                      <a:pt x="21600" y="19067"/>
                      <a:pt x="21600" y="15944"/>
                    </a:cubicBezTo>
                    <a:lnTo>
                      <a:pt x="21600" y="5657"/>
                    </a:lnTo>
                    <a:cubicBezTo>
                      <a:pt x="21600" y="2532"/>
                      <a:pt x="16764" y="0"/>
                      <a:pt x="10800" y="0"/>
                    </a:cubicBezTo>
                    <a:cubicBezTo>
                      <a:pt x="4834" y="0"/>
                      <a:pt x="0" y="2532"/>
                      <a:pt x="0" y="5657"/>
                    </a:cubicBezTo>
                    <a:lnTo>
                      <a:pt x="0" y="15944"/>
                    </a:lnTo>
                    <a:cubicBezTo>
                      <a:pt x="0" y="19067"/>
                      <a:pt x="4834" y="21600"/>
                      <a:pt x="10800" y="21600"/>
                    </a:cubicBezTo>
                    <a:close/>
                    <a:moveTo>
                      <a:pt x="10800" y="21600"/>
                    </a:moveTo>
                  </a:path>
                </a:pathLst>
              </a:custGeom>
              <a:solidFill>
                <a:srgbClr val="FFFFFF"/>
              </a:solidFill>
              <a:ln w="12700" cap="flat">
                <a:noFill/>
                <a:miter lim="800000"/>
                <a:headEnd type="none" w="med" len="med"/>
                <a:tailEnd type="none" w="med" len="med"/>
              </a:ln>
            </p:spPr>
            <p:txBody>
              <a:bodyPr lIns="0" tIns="0" rIns="0" bIns="0"/>
              <a:lstStyle/>
              <a:p>
                <a:endParaRPr lang="en-US"/>
              </a:p>
            </p:txBody>
          </p:sp>
          <p:sp>
            <p:nvSpPr>
              <p:cNvPr id="23578" name="AutoShape 13"/>
              <p:cNvSpPr>
                <a:spLocks/>
              </p:cNvSpPr>
              <p:nvPr/>
            </p:nvSpPr>
            <p:spPr bwMode="auto">
              <a:xfrm>
                <a:off x="114" y="32"/>
                <a:ext cx="155" cy="18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1600" h="21600">
                    <a:moveTo>
                      <a:pt x="20329" y="0"/>
                    </a:moveTo>
                    <a:lnTo>
                      <a:pt x="20329" y="5536"/>
                    </a:lnTo>
                    <a:cubicBezTo>
                      <a:pt x="20329" y="10113"/>
                      <a:pt x="16053" y="13837"/>
                      <a:pt x="10800" y="13837"/>
                    </a:cubicBezTo>
                    <a:cubicBezTo>
                      <a:pt x="5545" y="13837"/>
                      <a:pt x="1271" y="10113"/>
                      <a:pt x="1271" y="5536"/>
                    </a:cubicBezTo>
                    <a:lnTo>
                      <a:pt x="1271" y="0"/>
                    </a:lnTo>
                    <a:lnTo>
                      <a:pt x="0" y="0"/>
                    </a:lnTo>
                    <a:lnTo>
                      <a:pt x="0" y="5536"/>
                    </a:lnTo>
                    <a:cubicBezTo>
                      <a:pt x="0" y="10562"/>
                      <a:pt x="4550" y="14668"/>
                      <a:pt x="10248" y="14921"/>
                    </a:cubicBezTo>
                    <a:lnTo>
                      <a:pt x="10169" y="14921"/>
                    </a:lnTo>
                    <a:lnTo>
                      <a:pt x="10169" y="20493"/>
                    </a:lnTo>
                    <a:lnTo>
                      <a:pt x="4448" y="20493"/>
                    </a:lnTo>
                    <a:lnTo>
                      <a:pt x="4448" y="21600"/>
                    </a:lnTo>
                    <a:lnTo>
                      <a:pt x="17152" y="21600"/>
                    </a:lnTo>
                    <a:lnTo>
                      <a:pt x="17152" y="20493"/>
                    </a:lnTo>
                    <a:lnTo>
                      <a:pt x="11438" y="20493"/>
                    </a:lnTo>
                    <a:lnTo>
                      <a:pt x="11438" y="14921"/>
                    </a:lnTo>
                    <a:lnTo>
                      <a:pt x="11350" y="14921"/>
                    </a:lnTo>
                    <a:cubicBezTo>
                      <a:pt x="17050" y="14668"/>
                      <a:pt x="21600" y="10562"/>
                      <a:pt x="21600" y="5536"/>
                    </a:cubicBezTo>
                    <a:lnTo>
                      <a:pt x="21600" y="0"/>
                    </a:lnTo>
                    <a:cubicBezTo>
                      <a:pt x="21600" y="0"/>
                      <a:pt x="20329" y="0"/>
                      <a:pt x="20329" y="0"/>
                    </a:cubicBezTo>
                    <a:close/>
                    <a:moveTo>
                      <a:pt x="20329" y="0"/>
                    </a:moveTo>
                  </a:path>
                </a:pathLst>
              </a:custGeom>
              <a:solidFill>
                <a:srgbClr val="FFFFFF"/>
              </a:solidFill>
              <a:ln w="12700" cap="flat">
                <a:noFill/>
                <a:miter lim="800000"/>
                <a:headEnd type="none" w="med" len="med"/>
                <a:tailEnd type="none" w="med" len="med"/>
              </a:ln>
            </p:spPr>
            <p:txBody>
              <a:bodyPr lIns="0" tIns="0" rIns="0" bIns="0"/>
              <a:lstStyle/>
              <a:p>
                <a:endParaRPr lang="en-US"/>
              </a:p>
            </p:txBody>
          </p:sp>
        </p:grpSp>
      </p:grpSp>
      <p:pic>
        <p:nvPicPr>
          <p:cNvPr id="36911" name="Picture 47" descr="http://cdn2.ubergizmo.com/wp-content/uploads/2015/03/richard-branson.jpg"/>
          <p:cNvPicPr>
            <a:picLocks noChangeAspect="1" noChangeArrowheads="1"/>
          </p:cNvPicPr>
          <p:nvPr/>
        </p:nvPicPr>
        <p:blipFill>
          <a:blip r:embed="rId2" cstate="print"/>
          <a:srcRect/>
          <a:stretch>
            <a:fillRect/>
          </a:stretch>
        </p:blipFill>
        <p:spPr bwMode="auto">
          <a:xfrm>
            <a:off x="962025" y="1274763"/>
            <a:ext cx="2344738" cy="1562100"/>
          </a:xfrm>
          <a:prstGeom prst="rect">
            <a:avLst/>
          </a:prstGeom>
          <a:noFill/>
          <a:ln w="9525">
            <a:noFill/>
            <a:miter lim="800000"/>
            <a:headEnd/>
            <a:tailEnd/>
          </a:ln>
        </p:spPr>
      </p:pic>
      <p:sp>
        <p:nvSpPr>
          <p:cNvPr id="64" name="Rectangle 7"/>
          <p:cNvSpPr>
            <a:spLocks/>
          </p:cNvSpPr>
          <p:nvPr/>
        </p:nvSpPr>
        <p:spPr bwMode="auto">
          <a:xfrm>
            <a:off x="1752600" y="2933700"/>
            <a:ext cx="5791200" cy="1562100"/>
          </a:xfrm>
          <a:prstGeom prst="rect">
            <a:avLst/>
          </a:prstGeom>
          <a:solidFill>
            <a:srgbClr val="522F91"/>
          </a:solidFill>
          <a:ln w="25400">
            <a:solidFill>
              <a:schemeClr val="tx1">
                <a:alpha val="0"/>
              </a:schemeClr>
            </a:solidFill>
            <a:miter lim="800000"/>
            <a:headEnd/>
            <a:tailEnd/>
          </a:ln>
        </p:spPr>
        <p:txBody>
          <a:bodyPr lIns="0" tIns="0" rIns="0" bIns="0"/>
          <a:lstStyle/>
          <a:p>
            <a:pPr algn="ctr" eaLnBrk="1" hangingPunct="1"/>
            <a:endParaRPr lang="en-US" altLang="en-US"/>
          </a:p>
        </p:txBody>
      </p:sp>
      <p:grpSp>
        <p:nvGrpSpPr>
          <p:cNvPr id="65" name="Group 15"/>
          <p:cNvGrpSpPr>
            <a:grpSpLocks/>
          </p:cNvGrpSpPr>
          <p:nvPr/>
        </p:nvGrpSpPr>
        <p:grpSpPr bwMode="auto">
          <a:xfrm>
            <a:off x="4419600" y="3181350"/>
            <a:ext cx="2911475" cy="1173163"/>
            <a:chOff x="0" y="0"/>
            <a:chExt cx="4411" cy="1332"/>
          </a:xfrm>
        </p:grpSpPr>
        <p:sp>
          <p:nvSpPr>
            <p:cNvPr id="23569" name="Rectangle 10"/>
            <p:cNvSpPr>
              <a:spLocks/>
            </p:cNvSpPr>
            <p:nvPr/>
          </p:nvSpPr>
          <p:spPr bwMode="auto">
            <a:xfrm>
              <a:off x="0" y="0"/>
              <a:ext cx="4411" cy="832"/>
            </a:xfrm>
            <a:prstGeom prst="rect">
              <a:avLst/>
            </a:prstGeom>
            <a:noFill/>
            <a:ln w="12700" cap="rnd">
              <a:noFill/>
              <a:round/>
              <a:headEnd/>
              <a:tailEnd/>
            </a:ln>
          </p:spPr>
          <p:txBody>
            <a:bodyPr lIns="38100" tIns="38100" rIns="38100" bIns="38100" anchor="b"/>
            <a:lstStyle/>
            <a:p>
              <a:pPr eaLnBrk="1" hangingPunct="1">
                <a:lnSpc>
                  <a:spcPct val="120000"/>
                </a:lnSpc>
              </a:pPr>
              <a:r>
                <a:rPr lang="en-AU" altLang="en-US" sz="1000">
                  <a:solidFill>
                    <a:srgbClr val="FFFFFF"/>
                  </a:solidFill>
                  <a:latin typeface="Open Sans" pitchFamily="34" charset="0"/>
                  <a:sym typeface="Open Sans" pitchFamily="34" charset="0"/>
                </a:rPr>
                <a:t>“Bitcoin is a remarkable cryptographic achievement and the ability to create something that is not duplicable in the digital world has enormous value.”</a:t>
              </a:r>
            </a:p>
          </p:txBody>
        </p:sp>
        <p:sp>
          <p:nvSpPr>
            <p:cNvPr id="67" name="Rectangle 11"/>
            <p:cNvSpPr>
              <a:spLocks/>
            </p:cNvSpPr>
            <p:nvPr/>
          </p:nvSpPr>
          <p:spPr bwMode="auto">
            <a:xfrm>
              <a:off x="416" y="932"/>
              <a:ext cx="3432" cy="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a:tailEnd/>
                </a14:hiddenLine>
              </a:ext>
            </a:extLst>
          </p:spPr>
          <p:txBody>
            <a:bodyPr lIns="38100" tIns="38100" rIns="38100" bIns="38100" anchor="b"/>
            <a:lstStyle>
              <a:lvl1pPr algn="ctr" eaLnBrk="0" hangingPunct="0">
                <a:defRPr sz="2100">
                  <a:solidFill>
                    <a:srgbClr val="000000"/>
                  </a:solidFill>
                  <a:latin typeface="Gill Sans"/>
                  <a:ea typeface="ヒラギノ角ゴ ProN W3"/>
                  <a:cs typeface="ヒラギノ角ゴ ProN W3"/>
                  <a:sym typeface="Gill Sans"/>
                </a:defRPr>
              </a:lvl1pPr>
              <a:lvl2pPr marL="742950" indent="-285750" algn="ctr" eaLnBrk="0" hangingPunct="0">
                <a:defRPr sz="2100">
                  <a:solidFill>
                    <a:srgbClr val="000000"/>
                  </a:solidFill>
                  <a:latin typeface="Gill Sans"/>
                  <a:ea typeface="ヒラギノ角ゴ ProN W3"/>
                  <a:cs typeface="ヒラギノ角ゴ ProN W3"/>
                  <a:sym typeface="Gill Sans"/>
                </a:defRPr>
              </a:lvl2pPr>
              <a:lvl3pPr marL="1143000" indent="-228600" algn="ctr" eaLnBrk="0" hangingPunct="0">
                <a:defRPr sz="2100">
                  <a:solidFill>
                    <a:srgbClr val="000000"/>
                  </a:solidFill>
                  <a:latin typeface="Gill Sans"/>
                  <a:ea typeface="ヒラギノ角ゴ ProN W3"/>
                  <a:cs typeface="ヒラギノ角ゴ ProN W3"/>
                  <a:sym typeface="Gill Sans"/>
                </a:defRPr>
              </a:lvl3pPr>
              <a:lvl4pPr marL="1600200" indent="-228600" algn="ctr" eaLnBrk="0" hangingPunct="0">
                <a:defRPr sz="2100">
                  <a:solidFill>
                    <a:srgbClr val="000000"/>
                  </a:solidFill>
                  <a:latin typeface="Gill Sans"/>
                  <a:ea typeface="ヒラギノ角ゴ ProN W3"/>
                  <a:cs typeface="ヒラギノ角ゴ ProN W3"/>
                  <a:sym typeface="Gill Sans"/>
                </a:defRPr>
              </a:lvl4pPr>
              <a:lvl5pPr marL="2057400" indent="-228600" algn="ctr" eaLnBrk="0" hangingPunct="0">
                <a:defRPr sz="2100">
                  <a:solidFill>
                    <a:srgbClr val="000000"/>
                  </a:solidFill>
                  <a:latin typeface="Gill Sans"/>
                  <a:ea typeface="ヒラギノ角ゴ ProN W3"/>
                  <a:cs typeface="ヒラギノ角ゴ ProN W3"/>
                  <a:sym typeface="Gill Sans"/>
                </a:defRPr>
              </a:lvl5pPr>
              <a:lvl6pPr marL="2514600" indent="-228600" algn="ctr" eaLnBrk="0" fontAlgn="base" hangingPunct="0">
                <a:spcBef>
                  <a:spcPct val="0"/>
                </a:spcBef>
                <a:spcAft>
                  <a:spcPct val="0"/>
                </a:spcAft>
                <a:defRPr sz="2100">
                  <a:solidFill>
                    <a:srgbClr val="000000"/>
                  </a:solidFill>
                  <a:latin typeface="Gill Sans"/>
                  <a:ea typeface="ヒラギノ角ゴ ProN W3"/>
                  <a:cs typeface="ヒラギノ角ゴ ProN W3"/>
                  <a:sym typeface="Gill Sans"/>
                </a:defRPr>
              </a:lvl6pPr>
              <a:lvl7pPr marL="2971800" indent="-228600" algn="ctr" eaLnBrk="0" fontAlgn="base" hangingPunct="0">
                <a:spcBef>
                  <a:spcPct val="0"/>
                </a:spcBef>
                <a:spcAft>
                  <a:spcPct val="0"/>
                </a:spcAft>
                <a:defRPr sz="2100">
                  <a:solidFill>
                    <a:srgbClr val="000000"/>
                  </a:solidFill>
                  <a:latin typeface="Gill Sans"/>
                  <a:ea typeface="ヒラギノ角ゴ ProN W3"/>
                  <a:cs typeface="ヒラギノ角ゴ ProN W3"/>
                  <a:sym typeface="Gill Sans"/>
                </a:defRPr>
              </a:lvl7pPr>
              <a:lvl8pPr marL="3429000" indent="-228600" algn="ctr" eaLnBrk="0" fontAlgn="base" hangingPunct="0">
                <a:spcBef>
                  <a:spcPct val="0"/>
                </a:spcBef>
                <a:spcAft>
                  <a:spcPct val="0"/>
                </a:spcAft>
                <a:defRPr sz="2100">
                  <a:solidFill>
                    <a:srgbClr val="000000"/>
                  </a:solidFill>
                  <a:latin typeface="Gill Sans"/>
                  <a:ea typeface="ヒラギノ角ゴ ProN W3"/>
                  <a:cs typeface="ヒラギノ角ゴ ProN W3"/>
                  <a:sym typeface="Gill Sans"/>
                </a:defRPr>
              </a:lvl8pPr>
              <a:lvl9pPr marL="3886200" indent="-228600" algn="ctr" eaLnBrk="0" fontAlgn="base" hangingPunct="0">
                <a:spcBef>
                  <a:spcPct val="0"/>
                </a:spcBef>
                <a:spcAft>
                  <a:spcPct val="0"/>
                </a:spcAft>
                <a:defRPr sz="2100">
                  <a:solidFill>
                    <a:srgbClr val="000000"/>
                  </a:solidFill>
                  <a:latin typeface="Gill Sans"/>
                  <a:ea typeface="ヒラギノ角ゴ ProN W3"/>
                  <a:cs typeface="ヒラギノ角ゴ ProN W3"/>
                  <a:sym typeface="Gill Sans"/>
                </a:defRPr>
              </a:lvl9pPr>
            </a:lstStyle>
            <a:p>
              <a:pPr algn="l" eaLnBrk="1" hangingPunct="1">
                <a:defRPr/>
              </a:pPr>
              <a:r>
                <a:rPr lang="en-US" altLang="en-US" sz="1050" dirty="0" smtClean="0">
                  <a:solidFill>
                    <a:srgbClr val="FFFFFF"/>
                  </a:solidFill>
                  <a:latin typeface="Open Sans Bold" pitchFamily="34" charset="0"/>
                  <a:cs typeface="Open Sans Bold" pitchFamily="34" charset="0"/>
                  <a:sym typeface="Open Sans Bold" pitchFamily="34" charset="0"/>
                </a:rPr>
                <a:t>Eric Schmidt</a:t>
              </a:r>
            </a:p>
            <a:p>
              <a:pPr algn="l" eaLnBrk="1" hangingPunct="1">
                <a:defRPr/>
              </a:pPr>
              <a:r>
                <a:rPr lang="en-US" altLang="en-US" sz="1000" dirty="0" smtClean="0">
                  <a:solidFill>
                    <a:srgbClr val="FFFFFF"/>
                  </a:solidFill>
                  <a:latin typeface="Open Sans" pitchFamily="34" charset="0"/>
                  <a:cs typeface="Open Sans" pitchFamily="34" charset="0"/>
                  <a:sym typeface="Open Sans" pitchFamily="34" charset="0"/>
                </a:rPr>
                <a:t>GOOGLE</a:t>
              </a:r>
            </a:p>
          </p:txBody>
        </p:sp>
        <p:grpSp>
          <p:nvGrpSpPr>
            <p:cNvPr id="23571" name="Group 14"/>
            <p:cNvGrpSpPr>
              <a:grpSpLocks/>
            </p:cNvGrpSpPr>
            <p:nvPr/>
          </p:nvGrpSpPr>
          <p:grpSpPr bwMode="auto">
            <a:xfrm>
              <a:off x="114" y="972"/>
              <a:ext cx="155" cy="277"/>
              <a:chOff x="114" y="-64"/>
              <a:chExt cx="155" cy="277"/>
            </a:xfrm>
          </p:grpSpPr>
          <p:sp>
            <p:nvSpPr>
              <p:cNvPr id="23572" name="AutoShape 12"/>
              <p:cNvSpPr>
                <a:spLocks/>
              </p:cNvSpPr>
              <p:nvPr/>
            </p:nvSpPr>
            <p:spPr bwMode="auto">
              <a:xfrm>
                <a:off x="140" y="-64"/>
                <a:ext cx="100" cy="19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10800" y="21600"/>
                    </a:moveTo>
                    <a:cubicBezTo>
                      <a:pt x="16764" y="21600"/>
                      <a:pt x="21600" y="19067"/>
                      <a:pt x="21600" y="15944"/>
                    </a:cubicBezTo>
                    <a:lnTo>
                      <a:pt x="21600" y="5657"/>
                    </a:lnTo>
                    <a:cubicBezTo>
                      <a:pt x="21600" y="2532"/>
                      <a:pt x="16764" y="0"/>
                      <a:pt x="10800" y="0"/>
                    </a:cubicBezTo>
                    <a:cubicBezTo>
                      <a:pt x="4834" y="0"/>
                      <a:pt x="0" y="2532"/>
                      <a:pt x="0" y="5657"/>
                    </a:cubicBezTo>
                    <a:lnTo>
                      <a:pt x="0" y="15944"/>
                    </a:lnTo>
                    <a:cubicBezTo>
                      <a:pt x="0" y="19067"/>
                      <a:pt x="4834" y="21600"/>
                      <a:pt x="10800" y="21600"/>
                    </a:cubicBezTo>
                    <a:close/>
                    <a:moveTo>
                      <a:pt x="10800" y="21600"/>
                    </a:moveTo>
                  </a:path>
                </a:pathLst>
              </a:custGeom>
              <a:solidFill>
                <a:srgbClr val="FFFFFF"/>
              </a:solidFill>
              <a:ln w="12700" cap="flat">
                <a:noFill/>
                <a:miter lim="800000"/>
                <a:headEnd type="none" w="med" len="med"/>
                <a:tailEnd type="none" w="med" len="med"/>
              </a:ln>
            </p:spPr>
            <p:txBody>
              <a:bodyPr lIns="0" tIns="0" rIns="0" bIns="0"/>
              <a:lstStyle/>
              <a:p>
                <a:endParaRPr lang="en-US"/>
              </a:p>
            </p:txBody>
          </p:sp>
          <p:sp>
            <p:nvSpPr>
              <p:cNvPr id="23573" name="AutoShape 13"/>
              <p:cNvSpPr>
                <a:spLocks/>
              </p:cNvSpPr>
              <p:nvPr/>
            </p:nvSpPr>
            <p:spPr bwMode="auto">
              <a:xfrm>
                <a:off x="114" y="32"/>
                <a:ext cx="155" cy="18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1600" h="21600">
                    <a:moveTo>
                      <a:pt x="20329" y="0"/>
                    </a:moveTo>
                    <a:lnTo>
                      <a:pt x="20329" y="5536"/>
                    </a:lnTo>
                    <a:cubicBezTo>
                      <a:pt x="20329" y="10113"/>
                      <a:pt x="16053" y="13837"/>
                      <a:pt x="10800" y="13837"/>
                    </a:cubicBezTo>
                    <a:cubicBezTo>
                      <a:pt x="5545" y="13837"/>
                      <a:pt x="1271" y="10113"/>
                      <a:pt x="1271" y="5536"/>
                    </a:cubicBezTo>
                    <a:lnTo>
                      <a:pt x="1271" y="0"/>
                    </a:lnTo>
                    <a:lnTo>
                      <a:pt x="0" y="0"/>
                    </a:lnTo>
                    <a:lnTo>
                      <a:pt x="0" y="5536"/>
                    </a:lnTo>
                    <a:cubicBezTo>
                      <a:pt x="0" y="10562"/>
                      <a:pt x="4550" y="14668"/>
                      <a:pt x="10248" y="14921"/>
                    </a:cubicBezTo>
                    <a:lnTo>
                      <a:pt x="10169" y="14921"/>
                    </a:lnTo>
                    <a:lnTo>
                      <a:pt x="10169" y="20493"/>
                    </a:lnTo>
                    <a:lnTo>
                      <a:pt x="4448" y="20493"/>
                    </a:lnTo>
                    <a:lnTo>
                      <a:pt x="4448" y="21600"/>
                    </a:lnTo>
                    <a:lnTo>
                      <a:pt x="17152" y="21600"/>
                    </a:lnTo>
                    <a:lnTo>
                      <a:pt x="17152" y="20493"/>
                    </a:lnTo>
                    <a:lnTo>
                      <a:pt x="11438" y="20493"/>
                    </a:lnTo>
                    <a:lnTo>
                      <a:pt x="11438" y="14921"/>
                    </a:lnTo>
                    <a:lnTo>
                      <a:pt x="11350" y="14921"/>
                    </a:lnTo>
                    <a:cubicBezTo>
                      <a:pt x="17050" y="14668"/>
                      <a:pt x="21600" y="10562"/>
                      <a:pt x="21600" y="5536"/>
                    </a:cubicBezTo>
                    <a:lnTo>
                      <a:pt x="21600" y="0"/>
                    </a:lnTo>
                    <a:cubicBezTo>
                      <a:pt x="21600" y="0"/>
                      <a:pt x="20329" y="0"/>
                      <a:pt x="20329" y="0"/>
                    </a:cubicBezTo>
                    <a:close/>
                    <a:moveTo>
                      <a:pt x="20329" y="0"/>
                    </a:moveTo>
                  </a:path>
                </a:pathLst>
              </a:custGeom>
              <a:solidFill>
                <a:srgbClr val="FFFFFF"/>
              </a:solidFill>
              <a:ln w="12700" cap="flat">
                <a:noFill/>
                <a:miter lim="800000"/>
                <a:headEnd type="none" w="med" len="med"/>
                <a:tailEnd type="none" w="med" len="med"/>
              </a:ln>
            </p:spPr>
            <p:txBody>
              <a:bodyPr lIns="0" tIns="0" rIns="0" bIns="0"/>
              <a:lstStyle/>
              <a:p>
                <a:endParaRPr lang="en-US"/>
              </a:p>
            </p:txBody>
          </p:sp>
        </p:grpSp>
      </p:grpSp>
      <p:sp>
        <p:nvSpPr>
          <p:cNvPr id="72" name="Rectangle 7"/>
          <p:cNvSpPr>
            <a:spLocks/>
          </p:cNvSpPr>
          <p:nvPr/>
        </p:nvSpPr>
        <p:spPr bwMode="auto">
          <a:xfrm>
            <a:off x="2557463" y="4610100"/>
            <a:ext cx="5791200" cy="1562100"/>
          </a:xfrm>
          <a:prstGeom prst="rect">
            <a:avLst/>
          </a:prstGeom>
          <a:solidFill>
            <a:srgbClr val="522F91"/>
          </a:solidFill>
          <a:ln w="25400">
            <a:solidFill>
              <a:schemeClr val="tx1">
                <a:alpha val="0"/>
              </a:schemeClr>
            </a:solidFill>
            <a:miter lim="800000"/>
            <a:headEnd/>
            <a:tailEnd/>
          </a:ln>
        </p:spPr>
        <p:txBody>
          <a:bodyPr lIns="0" tIns="0" rIns="0" bIns="0"/>
          <a:lstStyle/>
          <a:p>
            <a:pPr algn="ctr" eaLnBrk="1" hangingPunct="1"/>
            <a:endParaRPr lang="en-US" altLang="en-US"/>
          </a:p>
        </p:txBody>
      </p:sp>
      <p:grpSp>
        <p:nvGrpSpPr>
          <p:cNvPr id="73" name="Group 15"/>
          <p:cNvGrpSpPr>
            <a:grpSpLocks/>
          </p:cNvGrpSpPr>
          <p:nvPr/>
        </p:nvGrpSpPr>
        <p:grpSpPr bwMode="auto">
          <a:xfrm>
            <a:off x="5148263" y="4791075"/>
            <a:ext cx="2911475" cy="1239838"/>
            <a:chOff x="0" y="-75"/>
            <a:chExt cx="4411" cy="1407"/>
          </a:xfrm>
        </p:grpSpPr>
        <p:sp>
          <p:nvSpPr>
            <p:cNvPr id="23564" name="Rectangle 10"/>
            <p:cNvSpPr>
              <a:spLocks/>
            </p:cNvSpPr>
            <p:nvPr/>
          </p:nvSpPr>
          <p:spPr bwMode="auto">
            <a:xfrm>
              <a:off x="0" y="-75"/>
              <a:ext cx="4411" cy="832"/>
            </a:xfrm>
            <a:prstGeom prst="rect">
              <a:avLst/>
            </a:prstGeom>
            <a:noFill/>
            <a:ln w="12700" cap="rnd">
              <a:noFill/>
              <a:round/>
              <a:headEnd/>
              <a:tailEnd/>
            </a:ln>
          </p:spPr>
          <p:txBody>
            <a:bodyPr lIns="38100" tIns="38100" rIns="38100" bIns="38100" anchor="b"/>
            <a:lstStyle/>
            <a:p>
              <a:pPr eaLnBrk="1" hangingPunct="1">
                <a:lnSpc>
                  <a:spcPct val="120000"/>
                </a:lnSpc>
              </a:pPr>
              <a:r>
                <a:rPr lang="en-AU" altLang="en-US" sz="1600">
                  <a:solidFill>
                    <a:srgbClr val="FFFFFF"/>
                  </a:solidFill>
                  <a:latin typeface="Open Sans Light" pitchFamily="34" charset="0"/>
                  <a:sym typeface="Open Sans" pitchFamily="34" charset="0"/>
                </a:rPr>
                <a:t>“Bitcoins are better than currency.” </a:t>
              </a:r>
            </a:p>
          </p:txBody>
        </p:sp>
        <p:sp>
          <p:nvSpPr>
            <p:cNvPr id="75" name="Rectangle 11"/>
            <p:cNvSpPr>
              <a:spLocks/>
            </p:cNvSpPr>
            <p:nvPr/>
          </p:nvSpPr>
          <p:spPr bwMode="auto">
            <a:xfrm>
              <a:off x="416" y="932"/>
              <a:ext cx="3432" cy="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a:tailEnd/>
                </a14:hiddenLine>
              </a:ext>
            </a:extLst>
          </p:spPr>
          <p:txBody>
            <a:bodyPr lIns="38100" tIns="38100" rIns="38100" bIns="38100" anchor="b"/>
            <a:lstStyle>
              <a:lvl1pPr algn="ctr" eaLnBrk="0" hangingPunct="0">
                <a:defRPr sz="2100">
                  <a:solidFill>
                    <a:srgbClr val="000000"/>
                  </a:solidFill>
                  <a:latin typeface="Gill Sans"/>
                  <a:ea typeface="ヒラギノ角ゴ ProN W3"/>
                  <a:cs typeface="ヒラギノ角ゴ ProN W3"/>
                  <a:sym typeface="Gill Sans"/>
                </a:defRPr>
              </a:lvl1pPr>
              <a:lvl2pPr marL="742950" indent="-285750" algn="ctr" eaLnBrk="0" hangingPunct="0">
                <a:defRPr sz="2100">
                  <a:solidFill>
                    <a:srgbClr val="000000"/>
                  </a:solidFill>
                  <a:latin typeface="Gill Sans"/>
                  <a:ea typeface="ヒラギノ角ゴ ProN W3"/>
                  <a:cs typeface="ヒラギノ角ゴ ProN W3"/>
                  <a:sym typeface="Gill Sans"/>
                </a:defRPr>
              </a:lvl2pPr>
              <a:lvl3pPr marL="1143000" indent="-228600" algn="ctr" eaLnBrk="0" hangingPunct="0">
                <a:defRPr sz="2100">
                  <a:solidFill>
                    <a:srgbClr val="000000"/>
                  </a:solidFill>
                  <a:latin typeface="Gill Sans"/>
                  <a:ea typeface="ヒラギノ角ゴ ProN W3"/>
                  <a:cs typeface="ヒラギノ角ゴ ProN W3"/>
                  <a:sym typeface="Gill Sans"/>
                </a:defRPr>
              </a:lvl3pPr>
              <a:lvl4pPr marL="1600200" indent="-228600" algn="ctr" eaLnBrk="0" hangingPunct="0">
                <a:defRPr sz="2100">
                  <a:solidFill>
                    <a:srgbClr val="000000"/>
                  </a:solidFill>
                  <a:latin typeface="Gill Sans"/>
                  <a:ea typeface="ヒラギノ角ゴ ProN W3"/>
                  <a:cs typeface="ヒラギノ角ゴ ProN W3"/>
                  <a:sym typeface="Gill Sans"/>
                </a:defRPr>
              </a:lvl4pPr>
              <a:lvl5pPr marL="2057400" indent="-228600" algn="ctr" eaLnBrk="0" hangingPunct="0">
                <a:defRPr sz="2100">
                  <a:solidFill>
                    <a:srgbClr val="000000"/>
                  </a:solidFill>
                  <a:latin typeface="Gill Sans"/>
                  <a:ea typeface="ヒラギノ角ゴ ProN W3"/>
                  <a:cs typeface="ヒラギノ角ゴ ProN W3"/>
                  <a:sym typeface="Gill Sans"/>
                </a:defRPr>
              </a:lvl5pPr>
              <a:lvl6pPr marL="2514600" indent="-228600" algn="ctr" eaLnBrk="0" fontAlgn="base" hangingPunct="0">
                <a:spcBef>
                  <a:spcPct val="0"/>
                </a:spcBef>
                <a:spcAft>
                  <a:spcPct val="0"/>
                </a:spcAft>
                <a:defRPr sz="2100">
                  <a:solidFill>
                    <a:srgbClr val="000000"/>
                  </a:solidFill>
                  <a:latin typeface="Gill Sans"/>
                  <a:ea typeface="ヒラギノ角ゴ ProN W3"/>
                  <a:cs typeface="ヒラギノ角ゴ ProN W3"/>
                  <a:sym typeface="Gill Sans"/>
                </a:defRPr>
              </a:lvl6pPr>
              <a:lvl7pPr marL="2971800" indent="-228600" algn="ctr" eaLnBrk="0" fontAlgn="base" hangingPunct="0">
                <a:spcBef>
                  <a:spcPct val="0"/>
                </a:spcBef>
                <a:spcAft>
                  <a:spcPct val="0"/>
                </a:spcAft>
                <a:defRPr sz="2100">
                  <a:solidFill>
                    <a:srgbClr val="000000"/>
                  </a:solidFill>
                  <a:latin typeface="Gill Sans"/>
                  <a:ea typeface="ヒラギノ角ゴ ProN W3"/>
                  <a:cs typeface="ヒラギノ角ゴ ProN W3"/>
                  <a:sym typeface="Gill Sans"/>
                </a:defRPr>
              </a:lvl7pPr>
              <a:lvl8pPr marL="3429000" indent="-228600" algn="ctr" eaLnBrk="0" fontAlgn="base" hangingPunct="0">
                <a:spcBef>
                  <a:spcPct val="0"/>
                </a:spcBef>
                <a:spcAft>
                  <a:spcPct val="0"/>
                </a:spcAft>
                <a:defRPr sz="2100">
                  <a:solidFill>
                    <a:srgbClr val="000000"/>
                  </a:solidFill>
                  <a:latin typeface="Gill Sans"/>
                  <a:ea typeface="ヒラギノ角ゴ ProN W3"/>
                  <a:cs typeface="ヒラギノ角ゴ ProN W3"/>
                  <a:sym typeface="Gill Sans"/>
                </a:defRPr>
              </a:lvl8pPr>
              <a:lvl9pPr marL="3886200" indent="-228600" algn="ctr" eaLnBrk="0" fontAlgn="base" hangingPunct="0">
                <a:spcBef>
                  <a:spcPct val="0"/>
                </a:spcBef>
                <a:spcAft>
                  <a:spcPct val="0"/>
                </a:spcAft>
                <a:defRPr sz="2100">
                  <a:solidFill>
                    <a:srgbClr val="000000"/>
                  </a:solidFill>
                  <a:latin typeface="Gill Sans"/>
                  <a:ea typeface="ヒラギノ角ゴ ProN W3"/>
                  <a:cs typeface="ヒラギノ角ゴ ProN W3"/>
                  <a:sym typeface="Gill Sans"/>
                </a:defRPr>
              </a:lvl9pPr>
            </a:lstStyle>
            <a:p>
              <a:pPr algn="l" eaLnBrk="1" hangingPunct="1">
                <a:defRPr/>
              </a:pPr>
              <a:r>
                <a:rPr lang="en-US" altLang="en-US" sz="1050" dirty="0" smtClean="0">
                  <a:solidFill>
                    <a:srgbClr val="FFFFFF"/>
                  </a:solidFill>
                  <a:latin typeface="Open Sans Bold" pitchFamily="34" charset="0"/>
                  <a:cs typeface="Open Sans Bold" pitchFamily="34" charset="0"/>
                  <a:sym typeface="Open Sans Bold" pitchFamily="34" charset="0"/>
                </a:rPr>
                <a:t>Bill Gates </a:t>
              </a:r>
            </a:p>
            <a:p>
              <a:pPr algn="l" eaLnBrk="1" hangingPunct="1">
                <a:defRPr/>
              </a:pPr>
              <a:r>
                <a:rPr lang="en-US" altLang="en-US" sz="1000" dirty="0" smtClean="0">
                  <a:solidFill>
                    <a:srgbClr val="FFFFFF"/>
                  </a:solidFill>
                  <a:latin typeface="Open Sans" pitchFamily="34" charset="0"/>
                  <a:cs typeface="Open Sans" pitchFamily="34" charset="0"/>
                  <a:sym typeface="Open Sans" pitchFamily="34" charset="0"/>
                </a:rPr>
                <a:t>MICROSOFT</a:t>
              </a:r>
            </a:p>
          </p:txBody>
        </p:sp>
        <p:grpSp>
          <p:nvGrpSpPr>
            <p:cNvPr id="23566" name="Group 14"/>
            <p:cNvGrpSpPr>
              <a:grpSpLocks/>
            </p:cNvGrpSpPr>
            <p:nvPr/>
          </p:nvGrpSpPr>
          <p:grpSpPr bwMode="auto">
            <a:xfrm>
              <a:off x="114" y="972"/>
              <a:ext cx="155" cy="277"/>
              <a:chOff x="114" y="-64"/>
              <a:chExt cx="155" cy="277"/>
            </a:xfrm>
          </p:grpSpPr>
          <p:sp>
            <p:nvSpPr>
              <p:cNvPr id="23567" name="AutoShape 12"/>
              <p:cNvSpPr>
                <a:spLocks/>
              </p:cNvSpPr>
              <p:nvPr/>
            </p:nvSpPr>
            <p:spPr bwMode="auto">
              <a:xfrm>
                <a:off x="140" y="-64"/>
                <a:ext cx="100" cy="19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10800" y="21600"/>
                    </a:moveTo>
                    <a:cubicBezTo>
                      <a:pt x="16764" y="21600"/>
                      <a:pt x="21600" y="19067"/>
                      <a:pt x="21600" y="15944"/>
                    </a:cubicBezTo>
                    <a:lnTo>
                      <a:pt x="21600" y="5657"/>
                    </a:lnTo>
                    <a:cubicBezTo>
                      <a:pt x="21600" y="2532"/>
                      <a:pt x="16764" y="0"/>
                      <a:pt x="10800" y="0"/>
                    </a:cubicBezTo>
                    <a:cubicBezTo>
                      <a:pt x="4834" y="0"/>
                      <a:pt x="0" y="2532"/>
                      <a:pt x="0" y="5657"/>
                    </a:cubicBezTo>
                    <a:lnTo>
                      <a:pt x="0" y="15944"/>
                    </a:lnTo>
                    <a:cubicBezTo>
                      <a:pt x="0" y="19067"/>
                      <a:pt x="4834" y="21600"/>
                      <a:pt x="10800" y="21600"/>
                    </a:cubicBezTo>
                    <a:close/>
                    <a:moveTo>
                      <a:pt x="10800" y="21600"/>
                    </a:moveTo>
                  </a:path>
                </a:pathLst>
              </a:custGeom>
              <a:solidFill>
                <a:srgbClr val="FFFFFF"/>
              </a:solidFill>
              <a:ln w="12700" cap="flat">
                <a:noFill/>
                <a:miter lim="800000"/>
                <a:headEnd type="none" w="med" len="med"/>
                <a:tailEnd type="none" w="med" len="med"/>
              </a:ln>
            </p:spPr>
            <p:txBody>
              <a:bodyPr lIns="0" tIns="0" rIns="0" bIns="0"/>
              <a:lstStyle/>
              <a:p>
                <a:endParaRPr lang="en-US"/>
              </a:p>
            </p:txBody>
          </p:sp>
          <p:sp>
            <p:nvSpPr>
              <p:cNvPr id="23568" name="AutoShape 13"/>
              <p:cNvSpPr>
                <a:spLocks/>
              </p:cNvSpPr>
              <p:nvPr/>
            </p:nvSpPr>
            <p:spPr bwMode="auto">
              <a:xfrm>
                <a:off x="114" y="32"/>
                <a:ext cx="155" cy="18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1600" h="21600">
                    <a:moveTo>
                      <a:pt x="20329" y="0"/>
                    </a:moveTo>
                    <a:lnTo>
                      <a:pt x="20329" y="5536"/>
                    </a:lnTo>
                    <a:cubicBezTo>
                      <a:pt x="20329" y="10113"/>
                      <a:pt x="16053" y="13837"/>
                      <a:pt x="10800" y="13837"/>
                    </a:cubicBezTo>
                    <a:cubicBezTo>
                      <a:pt x="5545" y="13837"/>
                      <a:pt x="1271" y="10113"/>
                      <a:pt x="1271" y="5536"/>
                    </a:cubicBezTo>
                    <a:lnTo>
                      <a:pt x="1271" y="0"/>
                    </a:lnTo>
                    <a:lnTo>
                      <a:pt x="0" y="0"/>
                    </a:lnTo>
                    <a:lnTo>
                      <a:pt x="0" y="5536"/>
                    </a:lnTo>
                    <a:cubicBezTo>
                      <a:pt x="0" y="10562"/>
                      <a:pt x="4550" y="14668"/>
                      <a:pt x="10248" y="14921"/>
                    </a:cubicBezTo>
                    <a:lnTo>
                      <a:pt x="10169" y="14921"/>
                    </a:lnTo>
                    <a:lnTo>
                      <a:pt x="10169" y="20493"/>
                    </a:lnTo>
                    <a:lnTo>
                      <a:pt x="4448" y="20493"/>
                    </a:lnTo>
                    <a:lnTo>
                      <a:pt x="4448" y="21600"/>
                    </a:lnTo>
                    <a:lnTo>
                      <a:pt x="17152" y="21600"/>
                    </a:lnTo>
                    <a:lnTo>
                      <a:pt x="17152" y="20493"/>
                    </a:lnTo>
                    <a:lnTo>
                      <a:pt x="11438" y="20493"/>
                    </a:lnTo>
                    <a:lnTo>
                      <a:pt x="11438" y="14921"/>
                    </a:lnTo>
                    <a:lnTo>
                      <a:pt x="11350" y="14921"/>
                    </a:lnTo>
                    <a:cubicBezTo>
                      <a:pt x="17050" y="14668"/>
                      <a:pt x="21600" y="10562"/>
                      <a:pt x="21600" y="5536"/>
                    </a:cubicBezTo>
                    <a:lnTo>
                      <a:pt x="21600" y="0"/>
                    </a:lnTo>
                    <a:cubicBezTo>
                      <a:pt x="21600" y="0"/>
                      <a:pt x="20329" y="0"/>
                      <a:pt x="20329" y="0"/>
                    </a:cubicBezTo>
                    <a:close/>
                    <a:moveTo>
                      <a:pt x="20329" y="0"/>
                    </a:moveTo>
                  </a:path>
                </a:pathLst>
              </a:custGeom>
              <a:solidFill>
                <a:srgbClr val="FFFFFF"/>
              </a:solidFill>
              <a:ln w="12700" cap="flat">
                <a:noFill/>
                <a:miter lim="800000"/>
                <a:headEnd type="none" w="med" len="med"/>
                <a:tailEnd type="none" w="med" len="med"/>
              </a:ln>
            </p:spPr>
            <p:txBody>
              <a:bodyPr lIns="0" tIns="0" rIns="0" bIns="0"/>
              <a:lstStyle/>
              <a:p>
                <a:endParaRPr lang="en-US"/>
              </a:p>
            </p:txBody>
          </p:sp>
        </p:grpSp>
      </p:grpSp>
      <p:pic>
        <p:nvPicPr>
          <p:cNvPr id="36915" name="Picture 51" descr="http://i.telegraph.co.uk/multimedia/archive/02546/eric-schmidt-portr_2546680b.jpg"/>
          <p:cNvPicPr>
            <a:picLocks noChangeAspect="1" noChangeArrowheads="1"/>
          </p:cNvPicPr>
          <p:nvPr/>
        </p:nvPicPr>
        <p:blipFill>
          <a:blip r:embed="rId3" cstate="print"/>
          <a:srcRect l="21008" t="27629" r="19325" b="8681"/>
          <a:stretch>
            <a:fillRect/>
          </a:stretch>
        </p:blipFill>
        <p:spPr bwMode="auto">
          <a:xfrm>
            <a:off x="1752600" y="2933700"/>
            <a:ext cx="2344738" cy="1562100"/>
          </a:xfrm>
          <a:prstGeom prst="rect">
            <a:avLst/>
          </a:prstGeom>
          <a:noFill/>
          <a:ln w="9525">
            <a:noFill/>
            <a:miter lim="800000"/>
            <a:headEnd/>
            <a:tailEnd/>
          </a:ln>
        </p:spPr>
      </p:pic>
      <p:pic>
        <p:nvPicPr>
          <p:cNvPr id="36917" name="Picture 53" descr="http://www.andralemarie.com/images/114955/bill.jpg"/>
          <p:cNvPicPr>
            <a:picLocks noChangeAspect="1" noChangeArrowheads="1"/>
          </p:cNvPicPr>
          <p:nvPr/>
        </p:nvPicPr>
        <p:blipFill>
          <a:blip r:embed="rId4" cstate="print"/>
          <a:srcRect l="-2" r="17232" b="11639"/>
          <a:stretch>
            <a:fillRect/>
          </a:stretch>
        </p:blipFill>
        <p:spPr bwMode="auto">
          <a:xfrm>
            <a:off x="2557463" y="4610100"/>
            <a:ext cx="2346325" cy="1562100"/>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8913"/>
                                        </p:tgtEl>
                                        <p:attrNameLst>
                                          <p:attrName>style.visibility</p:attrName>
                                        </p:attrNameLst>
                                      </p:cBhvr>
                                      <p:to>
                                        <p:strVal val="visible"/>
                                      </p:to>
                                    </p:set>
                                    <p:animEffect transition="in" filter="wipe(left)">
                                      <p:cBhvr>
                                        <p:cTn id="7" dur="500"/>
                                        <p:tgtEl>
                                          <p:spTgt spid="38913"/>
                                        </p:tgtEl>
                                      </p:cBhvr>
                                    </p:animEffect>
                                  </p:childTnLst>
                                </p:cTn>
                              </p:par>
                              <p:par>
                                <p:cTn id="8" presetID="10" presetClass="entr" presetSubtype="0" fill="hold" nodeType="withEffect">
                                  <p:stCondLst>
                                    <p:cond delay="0"/>
                                  </p:stCondLst>
                                  <p:childTnLst>
                                    <p:set>
                                      <p:cBhvr>
                                        <p:cTn id="9" dur="1" fill="hold">
                                          <p:stCondLst>
                                            <p:cond delay="0"/>
                                          </p:stCondLst>
                                        </p:cTn>
                                        <p:tgtEl>
                                          <p:spTgt spid="38927"/>
                                        </p:tgtEl>
                                        <p:attrNameLst>
                                          <p:attrName>style.visibility</p:attrName>
                                        </p:attrNameLst>
                                      </p:cBhvr>
                                      <p:to>
                                        <p:strVal val="visible"/>
                                      </p:to>
                                    </p:set>
                                    <p:animEffect transition="in" filter="fade">
                                      <p:cBhvr>
                                        <p:cTn id="10" dur="500"/>
                                        <p:tgtEl>
                                          <p:spTgt spid="38927"/>
                                        </p:tgtEl>
                                      </p:cBhvr>
                                    </p:animEffect>
                                  </p:childTnLst>
                                </p:cTn>
                              </p:par>
                            </p:childTnLst>
                          </p:cTn>
                        </p:par>
                        <p:par>
                          <p:cTn id="11" fill="hold" nodeType="afterGroup">
                            <p:stCondLst>
                              <p:cond delay="500"/>
                            </p:stCondLst>
                            <p:childTnLst>
                              <p:par>
                                <p:cTn id="12" presetID="53" presetClass="entr" presetSubtype="16" fill="hold" nodeType="afterEffect">
                                  <p:stCondLst>
                                    <p:cond delay="150"/>
                                  </p:stCondLst>
                                  <p:childTnLst>
                                    <p:set>
                                      <p:cBhvr>
                                        <p:cTn id="13" dur="1" fill="hold">
                                          <p:stCondLst>
                                            <p:cond delay="0"/>
                                          </p:stCondLst>
                                        </p:cTn>
                                        <p:tgtEl>
                                          <p:spTgt spid="36911"/>
                                        </p:tgtEl>
                                        <p:attrNameLst>
                                          <p:attrName>style.visibility</p:attrName>
                                        </p:attrNameLst>
                                      </p:cBhvr>
                                      <p:to>
                                        <p:strVal val="visible"/>
                                      </p:to>
                                    </p:set>
                                    <p:anim calcmode="lin" valueType="num">
                                      <p:cBhvr>
                                        <p:cTn id="14" dur="500" fill="hold"/>
                                        <p:tgtEl>
                                          <p:spTgt spid="36911"/>
                                        </p:tgtEl>
                                        <p:attrNameLst>
                                          <p:attrName>ppt_w</p:attrName>
                                        </p:attrNameLst>
                                      </p:cBhvr>
                                      <p:tavLst>
                                        <p:tav tm="0">
                                          <p:val>
                                            <p:fltVal val="0"/>
                                          </p:val>
                                        </p:tav>
                                        <p:tav tm="100000">
                                          <p:val>
                                            <p:strVal val="#ppt_w"/>
                                          </p:val>
                                        </p:tav>
                                      </p:tavLst>
                                    </p:anim>
                                    <p:anim calcmode="lin" valueType="num">
                                      <p:cBhvr>
                                        <p:cTn id="15" dur="500" fill="hold"/>
                                        <p:tgtEl>
                                          <p:spTgt spid="36911"/>
                                        </p:tgtEl>
                                        <p:attrNameLst>
                                          <p:attrName>ppt_h</p:attrName>
                                        </p:attrNameLst>
                                      </p:cBhvr>
                                      <p:tavLst>
                                        <p:tav tm="0">
                                          <p:val>
                                            <p:fltVal val="0"/>
                                          </p:val>
                                        </p:tav>
                                        <p:tav tm="100000">
                                          <p:val>
                                            <p:strVal val="#ppt_h"/>
                                          </p:val>
                                        </p:tav>
                                      </p:tavLst>
                                    </p:anim>
                                    <p:animEffect transition="in" filter="fade">
                                      <p:cBhvr>
                                        <p:cTn id="16" dur="500"/>
                                        <p:tgtEl>
                                          <p:spTgt spid="3691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2"/>
                                        </p:tgtEl>
                                        <p:attrNameLst>
                                          <p:attrName>style.visibility</p:attrName>
                                        </p:attrNameLst>
                                      </p:cBhvr>
                                      <p:to>
                                        <p:strVal val="visible"/>
                                      </p:to>
                                    </p:set>
                                    <p:animEffect transition="in" filter="fade">
                                      <p:cBhvr>
                                        <p:cTn id="19" dur="500"/>
                                        <p:tgtEl>
                                          <p:spTgt spid="7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64"/>
                                        </p:tgtEl>
                                        <p:attrNameLst>
                                          <p:attrName>style.visibility</p:attrName>
                                        </p:attrNameLst>
                                      </p:cBhvr>
                                      <p:to>
                                        <p:strVal val="visible"/>
                                      </p:to>
                                    </p:set>
                                    <p:animEffect transition="in" filter="fade">
                                      <p:cBhvr>
                                        <p:cTn id="22" dur="500"/>
                                        <p:tgtEl>
                                          <p:spTgt spid="6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6906"/>
                                        </p:tgtEl>
                                        <p:attrNameLst>
                                          <p:attrName>style.visibility</p:attrName>
                                        </p:attrNameLst>
                                      </p:cBhvr>
                                      <p:to>
                                        <p:strVal val="visible"/>
                                      </p:to>
                                    </p:set>
                                    <p:animEffect transition="in" filter="fade">
                                      <p:cBhvr>
                                        <p:cTn id="25" dur="500"/>
                                        <p:tgtEl>
                                          <p:spTgt spid="36906"/>
                                        </p:tgtEl>
                                      </p:cBhvr>
                                    </p:animEffect>
                                  </p:childTnLst>
                                </p:cTn>
                              </p:par>
                              <p:par>
                                <p:cTn id="26" presetID="10" presetClass="entr" presetSubtype="0" fill="hold" nodeType="withEffect">
                                  <p:stCondLst>
                                    <p:cond delay="0"/>
                                  </p:stCondLst>
                                  <p:childTnLst>
                                    <p:set>
                                      <p:cBhvr>
                                        <p:cTn id="27" dur="1" fill="hold">
                                          <p:stCondLst>
                                            <p:cond delay="0"/>
                                          </p:stCondLst>
                                        </p:cTn>
                                        <p:tgtEl>
                                          <p:spTgt spid="65"/>
                                        </p:tgtEl>
                                        <p:attrNameLst>
                                          <p:attrName>style.visibility</p:attrName>
                                        </p:attrNameLst>
                                      </p:cBhvr>
                                      <p:to>
                                        <p:strVal val="visible"/>
                                      </p:to>
                                    </p:set>
                                    <p:animEffect transition="in" filter="fade">
                                      <p:cBhvr>
                                        <p:cTn id="28" dur="500"/>
                                        <p:tgtEl>
                                          <p:spTgt spid="65"/>
                                        </p:tgtEl>
                                      </p:cBhvr>
                                    </p:animEffect>
                                  </p:childTnLst>
                                </p:cTn>
                              </p:par>
                              <p:par>
                                <p:cTn id="29" presetID="53" presetClass="entr" presetSubtype="16" fill="hold" nodeType="withEffect">
                                  <p:stCondLst>
                                    <p:cond delay="0"/>
                                  </p:stCondLst>
                                  <p:childTnLst>
                                    <p:set>
                                      <p:cBhvr>
                                        <p:cTn id="30" dur="1" fill="hold">
                                          <p:stCondLst>
                                            <p:cond delay="0"/>
                                          </p:stCondLst>
                                        </p:cTn>
                                        <p:tgtEl>
                                          <p:spTgt spid="36915"/>
                                        </p:tgtEl>
                                        <p:attrNameLst>
                                          <p:attrName>style.visibility</p:attrName>
                                        </p:attrNameLst>
                                      </p:cBhvr>
                                      <p:to>
                                        <p:strVal val="visible"/>
                                      </p:to>
                                    </p:set>
                                    <p:anim calcmode="lin" valueType="num">
                                      <p:cBhvr>
                                        <p:cTn id="31" dur="500" fill="hold"/>
                                        <p:tgtEl>
                                          <p:spTgt spid="36915"/>
                                        </p:tgtEl>
                                        <p:attrNameLst>
                                          <p:attrName>ppt_w</p:attrName>
                                        </p:attrNameLst>
                                      </p:cBhvr>
                                      <p:tavLst>
                                        <p:tav tm="0">
                                          <p:val>
                                            <p:fltVal val="0"/>
                                          </p:val>
                                        </p:tav>
                                        <p:tav tm="100000">
                                          <p:val>
                                            <p:strVal val="#ppt_w"/>
                                          </p:val>
                                        </p:tav>
                                      </p:tavLst>
                                    </p:anim>
                                    <p:anim calcmode="lin" valueType="num">
                                      <p:cBhvr>
                                        <p:cTn id="32" dur="500" fill="hold"/>
                                        <p:tgtEl>
                                          <p:spTgt spid="36915"/>
                                        </p:tgtEl>
                                        <p:attrNameLst>
                                          <p:attrName>ppt_h</p:attrName>
                                        </p:attrNameLst>
                                      </p:cBhvr>
                                      <p:tavLst>
                                        <p:tav tm="0">
                                          <p:val>
                                            <p:fltVal val="0"/>
                                          </p:val>
                                        </p:tav>
                                        <p:tav tm="100000">
                                          <p:val>
                                            <p:strVal val="#ppt_h"/>
                                          </p:val>
                                        </p:tav>
                                      </p:tavLst>
                                    </p:anim>
                                    <p:animEffect transition="in" filter="fade">
                                      <p:cBhvr>
                                        <p:cTn id="33" dur="500"/>
                                        <p:tgtEl>
                                          <p:spTgt spid="36915"/>
                                        </p:tgtEl>
                                      </p:cBhvr>
                                    </p:animEffect>
                                  </p:childTnLst>
                                </p:cTn>
                              </p:par>
                              <p:par>
                                <p:cTn id="34" presetID="10" presetClass="entr" presetSubtype="0" fill="hold" nodeType="withEffect">
                                  <p:stCondLst>
                                    <p:cond delay="0"/>
                                  </p:stCondLst>
                                  <p:childTnLst>
                                    <p:set>
                                      <p:cBhvr>
                                        <p:cTn id="35" dur="1" fill="hold">
                                          <p:stCondLst>
                                            <p:cond delay="0"/>
                                          </p:stCondLst>
                                        </p:cTn>
                                        <p:tgtEl>
                                          <p:spTgt spid="73"/>
                                        </p:tgtEl>
                                        <p:attrNameLst>
                                          <p:attrName>style.visibility</p:attrName>
                                        </p:attrNameLst>
                                      </p:cBhvr>
                                      <p:to>
                                        <p:strVal val="visible"/>
                                      </p:to>
                                    </p:set>
                                    <p:animEffect transition="in" filter="fade">
                                      <p:cBhvr>
                                        <p:cTn id="36" dur="500"/>
                                        <p:tgtEl>
                                          <p:spTgt spid="73"/>
                                        </p:tgtEl>
                                      </p:cBhvr>
                                    </p:animEffect>
                                  </p:childTnLst>
                                </p:cTn>
                              </p:par>
                              <p:par>
                                <p:cTn id="37" presetID="53" presetClass="entr" presetSubtype="16" fill="hold" nodeType="withEffect">
                                  <p:stCondLst>
                                    <p:cond delay="0"/>
                                  </p:stCondLst>
                                  <p:childTnLst>
                                    <p:set>
                                      <p:cBhvr>
                                        <p:cTn id="38" dur="1" fill="hold">
                                          <p:stCondLst>
                                            <p:cond delay="0"/>
                                          </p:stCondLst>
                                        </p:cTn>
                                        <p:tgtEl>
                                          <p:spTgt spid="36917"/>
                                        </p:tgtEl>
                                        <p:attrNameLst>
                                          <p:attrName>style.visibility</p:attrName>
                                        </p:attrNameLst>
                                      </p:cBhvr>
                                      <p:to>
                                        <p:strVal val="visible"/>
                                      </p:to>
                                    </p:set>
                                    <p:anim calcmode="lin" valueType="num">
                                      <p:cBhvr>
                                        <p:cTn id="39" dur="500" fill="hold"/>
                                        <p:tgtEl>
                                          <p:spTgt spid="36917"/>
                                        </p:tgtEl>
                                        <p:attrNameLst>
                                          <p:attrName>ppt_w</p:attrName>
                                        </p:attrNameLst>
                                      </p:cBhvr>
                                      <p:tavLst>
                                        <p:tav tm="0">
                                          <p:val>
                                            <p:fltVal val="0"/>
                                          </p:val>
                                        </p:tav>
                                        <p:tav tm="100000">
                                          <p:val>
                                            <p:strVal val="#ppt_w"/>
                                          </p:val>
                                        </p:tav>
                                      </p:tavLst>
                                    </p:anim>
                                    <p:anim calcmode="lin" valueType="num">
                                      <p:cBhvr>
                                        <p:cTn id="40" dur="500" fill="hold"/>
                                        <p:tgtEl>
                                          <p:spTgt spid="36917"/>
                                        </p:tgtEl>
                                        <p:attrNameLst>
                                          <p:attrName>ppt_h</p:attrName>
                                        </p:attrNameLst>
                                      </p:cBhvr>
                                      <p:tavLst>
                                        <p:tav tm="0">
                                          <p:val>
                                            <p:fltVal val="0"/>
                                          </p:val>
                                        </p:tav>
                                        <p:tav tm="100000">
                                          <p:val>
                                            <p:strVal val="#ppt_h"/>
                                          </p:val>
                                        </p:tav>
                                      </p:tavLst>
                                    </p:anim>
                                    <p:animEffect transition="in" filter="fade">
                                      <p:cBhvr>
                                        <p:cTn id="41" dur="500"/>
                                        <p:tgtEl>
                                          <p:spTgt spid="369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906" grpId="0" animBg="1"/>
      <p:bldP spid="38913" grpId="0" autoUpdateAnimBg="0"/>
      <p:bldP spid="64" grpId="0" animBg="1"/>
      <p:bldP spid="7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a:grpSpLocks/>
          </p:cNvGrpSpPr>
          <p:nvPr/>
        </p:nvGrpSpPr>
        <p:grpSpPr bwMode="auto">
          <a:xfrm>
            <a:off x="6850063" y="2393950"/>
            <a:ext cx="1308100" cy="2559050"/>
            <a:chOff x="6850063" y="2393950"/>
            <a:chExt cx="1308100" cy="2559050"/>
          </a:xfrm>
        </p:grpSpPr>
        <p:sp>
          <p:nvSpPr>
            <p:cNvPr id="24600" name="Rectangle 3"/>
            <p:cNvSpPr>
              <a:spLocks/>
            </p:cNvSpPr>
            <p:nvPr/>
          </p:nvSpPr>
          <p:spPr bwMode="auto">
            <a:xfrm>
              <a:off x="6850063" y="2393950"/>
              <a:ext cx="1308100" cy="2559050"/>
            </a:xfrm>
            <a:prstGeom prst="rect">
              <a:avLst/>
            </a:prstGeom>
            <a:solidFill>
              <a:srgbClr val="522F91"/>
            </a:solidFill>
            <a:ln w="9525">
              <a:noFill/>
              <a:miter lim="800000"/>
              <a:headEnd/>
              <a:tailEnd/>
            </a:ln>
          </p:spPr>
          <p:txBody>
            <a:bodyPr lIns="0" tIns="0" rIns="0" bIns="0"/>
            <a:lstStyle/>
            <a:p>
              <a:pPr algn="ctr" eaLnBrk="1" hangingPunct="1"/>
              <a:endParaRPr lang="en-US" altLang="en-US"/>
            </a:p>
          </p:txBody>
        </p:sp>
        <p:sp>
          <p:nvSpPr>
            <p:cNvPr id="24601" name="Oval 53"/>
            <p:cNvSpPr>
              <a:spLocks noChangeArrowheads="1"/>
            </p:cNvSpPr>
            <p:nvPr/>
          </p:nvSpPr>
          <p:spPr bwMode="auto">
            <a:xfrm>
              <a:off x="6907482" y="2711046"/>
              <a:ext cx="1171433" cy="1171433"/>
            </a:xfrm>
            <a:prstGeom prst="ellipse">
              <a:avLst/>
            </a:prstGeom>
            <a:solidFill>
              <a:schemeClr val="bg1"/>
            </a:solidFill>
            <a:ln w="25400" algn="ctr">
              <a:noFill/>
              <a:round/>
              <a:headEnd/>
              <a:tailEnd/>
            </a:ln>
          </p:spPr>
          <p:txBody>
            <a:bodyPr/>
            <a:lstStyle/>
            <a:p>
              <a:pPr algn="ctr" eaLnBrk="1" hangingPunct="1"/>
              <a:endParaRPr lang="en-AU" altLang="en-US" sz="5600"/>
            </a:p>
          </p:txBody>
        </p:sp>
        <p:pic>
          <p:nvPicPr>
            <p:cNvPr id="24602" name="Picture 13"/>
            <p:cNvPicPr>
              <a:picLocks noChangeAspect="1"/>
            </p:cNvPicPr>
            <p:nvPr/>
          </p:nvPicPr>
          <p:blipFill>
            <a:blip r:embed="rId2" cstate="print"/>
            <a:srcRect/>
            <a:stretch>
              <a:fillRect/>
            </a:stretch>
          </p:blipFill>
          <p:spPr bwMode="auto">
            <a:xfrm>
              <a:off x="6962631" y="2772915"/>
              <a:ext cx="1061133" cy="1049515"/>
            </a:xfrm>
            <a:prstGeom prst="rect">
              <a:avLst/>
            </a:prstGeom>
            <a:noFill/>
            <a:ln w="9525">
              <a:noFill/>
              <a:miter lim="800000"/>
              <a:headEnd/>
              <a:tailEnd/>
            </a:ln>
          </p:spPr>
        </p:pic>
      </p:grpSp>
      <p:sp>
        <p:nvSpPr>
          <p:cNvPr id="25610" name="Rectangle 10"/>
          <p:cNvSpPr>
            <a:spLocks/>
          </p:cNvSpPr>
          <p:nvPr/>
        </p:nvSpPr>
        <p:spPr bwMode="auto">
          <a:xfrm>
            <a:off x="962025" y="479425"/>
            <a:ext cx="6734175" cy="603250"/>
          </a:xfrm>
          <a:prstGeom prst="rect">
            <a:avLst/>
          </a:prstGeom>
          <a:noFill/>
          <a:ln w="12700">
            <a:noFill/>
            <a:miter lim="800000"/>
            <a:headEnd/>
            <a:tailEnd/>
          </a:ln>
        </p:spPr>
        <p:txBody>
          <a:bodyPr lIns="0" tIns="0" rIns="0" bIns="0"/>
          <a:lstStyle/>
          <a:p>
            <a:pPr eaLnBrk="1" hangingPunct="1"/>
            <a:r>
              <a:rPr lang="en-US" altLang="en-US" sz="2800">
                <a:solidFill>
                  <a:srgbClr val="7030A0"/>
                </a:solidFill>
                <a:latin typeface="Open Sans Light" pitchFamily="34" charset="0"/>
                <a:sym typeface="Open Sans Light" pitchFamily="34" charset="0"/>
              </a:rPr>
              <a:t>Who Is Accepting Cryptocurrency?</a:t>
            </a:r>
          </a:p>
        </p:txBody>
      </p:sp>
      <p:sp>
        <p:nvSpPr>
          <p:cNvPr id="25611" name="Rectangle 11"/>
          <p:cNvSpPr>
            <a:spLocks/>
          </p:cNvSpPr>
          <p:nvPr/>
        </p:nvSpPr>
        <p:spPr bwMode="auto">
          <a:xfrm>
            <a:off x="1000125" y="939800"/>
            <a:ext cx="6315075" cy="279400"/>
          </a:xfrm>
          <a:prstGeom prst="rect">
            <a:avLst/>
          </a:prstGeom>
          <a:noFill/>
          <a:ln w="12700">
            <a:noFill/>
            <a:miter lim="800000"/>
            <a:headEnd/>
            <a:tailEnd/>
          </a:ln>
        </p:spPr>
        <p:txBody>
          <a:bodyPr lIns="0" tIns="0" rIns="0" bIns="0"/>
          <a:lstStyle/>
          <a:p>
            <a:pPr eaLnBrk="1" hangingPunct="1"/>
            <a:endParaRPr lang="en-US" altLang="en-US" sz="1200">
              <a:solidFill>
                <a:srgbClr val="4D4D4D"/>
              </a:solidFill>
              <a:latin typeface="Open Sans" pitchFamily="34" charset="0"/>
              <a:sym typeface="Open Sans" pitchFamily="34" charset="0"/>
            </a:endParaRPr>
          </a:p>
        </p:txBody>
      </p:sp>
      <p:sp>
        <p:nvSpPr>
          <p:cNvPr id="25635" name="Rectangle 35"/>
          <p:cNvSpPr>
            <a:spLocks/>
          </p:cNvSpPr>
          <p:nvPr/>
        </p:nvSpPr>
        <p:spPr bwMode="auto">
          <a:xfrm>
            <a:off x="1004888" y="1600200"/>
            <a:ext cx="7158037" cy="603250"/>
          </a:xfrm>
          <a:prstGeom prst="rect">
            <a:avLst/>
          </a:prstGeom>
          <a:noFill/>
          <a:ln w="12700" cap="rnd">
            <a:noFill/>
            <a:round/>
            <a:headEnd/>
            <a:tailEnd/>
          </a:ln>
        </p:spPr>
        <p:txBody>
          <a:bodyPr lIns="14288" tIns="14288" rIns="14288" bIns="14288" anchor="b"/>
          <a:lstStyle/>
          <a:p>
            <a:pPr eaLnBrk="1" hangingPunct="1">
              <a:lnSpc>
                <a:spcPct val="130000"/>
              </a:lnSpc>
              <a:spcBef>
                <a:spcPts val="750"/>
              </a:spcBef>
            </a:pPr>
            <a:r>
              <a:rPr lang="en-AU" altLang="en-US" sz="1600">
                <a:solidFill>
                  <a:schemeClr val="tx1"/>
                </a:solidFill>
                <a:latin typeface="Open Sans Light Italic" pitchFamily="34" charset="0"/>
                <a:sym typeface="Open Sans" pitchFamily="34" charset="0"/>
              </a:rPr>
              <a:t>The CEO of the New York Stock Exchange (NYSE) recently announced that they had invested $75 million dollars in Coinbase, which is a currency exchange for Bitcoin. </a:t>
            </a:r>
          </a:p>
        </p:txBody>
      </p:sp>
      <p:sp>
        <p:nvSpPr>
          <p:cNvPr id="25646" name="Rectangle 46"/>
          <p:cNvSpPr>
            <a:spLocks/>
          </p:cNvSpPr>
          <p:nvPr/>
        </p:nvSpPr>
        <p:spPr bwMode="auto">
          <a:xfrm>
            <a:off x="6859588" y="4116388"/>
            <a:ext cx="1300162" cy="406400"/>
          </a:xfrm>
          <a:prstGeom prst="rect">
            <a:avLst/>
          </a:prstGeom>
          <a:noFill/>
          <a:ln w="12700" cap="rnd">
            <a:noFill/>
            <a:round/>
            <a:headEnd/>
            <a:tailEnd/>
          </a:ln>
        </p:spPr>
        <p:txBody>
          <a:bodyPr lIns="14288" tIns="14288" rIns="14288" bIns="14288"/>
          <a:lstStyle/>
          <a:p>
            <a:pPr algn="ctr" eaLnBrk="1" hangingPunct="1"/>
            <a:r>
              <a:rPr lang="en-AU" altLang="en-US" sz="1000">
                <a:solidFill>
                  <a:srgbClr val="FFFFFF"/>
                </a:solidFill>
                <a:latin typeface="Open Sans Light" pitchFamily="34" charset="0"/>
                <a:sym typeface="Open Sans Light" pitchFamily="34" charset="0"/>
              </a:rPr>
              <a:t>Citibank Is Working On Its Own Digital Currency, Citicoin</a:t>
            </a:r>
          </a:p>
        </p:txBody>
      </p:sp>
      <p:grpSp>
        <p:nvGrpSpPr>
          <p:cNvPr id="4" name="Group 3"/>
          <p:cNvGrpSpPr>
            <a:grpSpLocks/>
          </p:cNvGrpSpPr>
          <p:nvPr/>
        </p:nvGrpSpPr>
        <p:grpSpPr bwMode="auto">
          <a:xfrm>
            <a:off x="1000125" y="2393950"/>
            <a:ext cx="1306513" cy="2559050"/>
            <a:chOff x="1000125" y="2393950"/>
            <a:chExt cx="1306513" cy="2559050"/>
          </a:xfrm>
        </p:grpSpPr>
        <p:sp>
          <p:nvSpPr>
            <p:cNvPr id="24597" name="Rectangle 2"/>
            <p:cNvSpPr>
              <a:spLocks/>
            </p:cNvSpPr>
            <p:nvPr/>
          </p:nvSpPr>
          <p:spPr bwMode="auto">
            <a:xfrm>
              <a:off x="1000125" y="2393950"/>
              <a:ext cx="1306513" cy="2559050"/>
            </a:xfrm>
            <a:prstGeom prst="rect">
              <a:avLst/>
            </a:prstGeom>
            <a:solidFill>
              <a:srgbClr val="522F91"/>
            </a:solidFill>
            <a:ln w="9525">
              <a:noFill/>
              <a:miter lim="800000"/>
              <a:headEnd/>
              <a:tailEnd/>
            </a:ln>
          </p:spPr>
          <p:txBody>
            <a:bodyPr lIns="0" tIns="0" rIns="0" bIns="0"/>
            <a:lstStyle/>
            <a:p>
              <a:pPr algn="ctr" eaLnBrk="1" hangingPunct="1"/>
              <a:endParaRPr lang="en-US" altLang="en-US"/>
            </a:p>
          </p:txBody>
        </p:sp>
        <p:sp>
          <p:nvSpPr>
            <p:cNvPr id="24598" name="Oval 1"/>
            <p:cNvSpPr>
              <a:spLocks noChangeArrowheads="1"/>
            </p:cNvSpPr>
            <p:nvPr/>
          </p:nvSpPr>
          <p:spPr bwMode="auto">
            <a:xfrm>
              <a:off x="1066800" y="2711046"/>
              <a:ext cx="1171433" cy="1171433"/>
            </a:xfrm>
            <a:prstGeom prst="ellipse">
              <a:avLst/>
            </a:prstGeom>
            <a:solidFill>
              <a:schemeClr val="bg1"/>
            </a:solidFill>
            <a:ln w="25400" algn="ctr">
              <a:noFill/>
              <a:round/>
              <a:headEnd/>
              <a:tailEnd/>
            </a:ln>
          </p:spPr>
          <p:txBody>
            <a:bodyPr/>
            <a:lstStyle/>
            <a:p>
              <a:pPr algn="ctr" eaLnBrk="1" hangingPunct="1"/>
              <a:endParaRPr lang="en-AU" altLang="en-US" sz="5600"/>
            </a:p>
          </p:txBody>
        </p:sp>
        <p:pic>
          <p:nvPicPr>
            <p:cNvPr id="24599" name="Picture 10"/>
            <p:cNvPicPr>
              <a:picLocks noChangeAspect="1"/>
            </p:cNvPicPr>
            <p:nvPr/>
          </p:nvPicPr>
          <p:blipFill>
            <a:blip r:embed="rId3" cstate="print"/>
            <a:srcRect/>
            <a:stretch>
              <a:fillRect/>
            </a:stretch>
          </p:blipFill>
          <p:spPr bwMode="auto">
            <a:xfrm>
              <a:off x="1264642" y="2925287"/>
              <a:ext cx="751681" cy="742950"/>
            </a:xfrm>
            <a:prstGeom prst="rect">
              <a:avLst/>
            </a:prstGeom>
            <a:noFill/>
            <a:ln w="9525">
              <a:noFill/>
              <a:miter lim="800000"/>
              <a:headEnd/>
              <a:tailEnd/>
            </a:ln>
          </p:spPr>
        </p:pic>
      </p:grpSp>
      <p:grpSp>
        <p:nvGrpSpPr>
          <p:cNvPr id="5" name="Group 4"/>
          <p:cNvGrpSpPr>
            <a:grpSpLocks/>
          </p:cNvGrpSpPr>
          <p:nvPr/>
        </p:nvGrpSpPr>
        <p:grpSpPr bwMode="auto">
          <a:xfrm>
            <a:off x="2463800" y="2393950"/>
            <a:ext cx="1306513" cy="2559050"/>
            <a:chOff x="2463800" y="2393950"/>
            <a:chExt cx="1306513" cy="2559050"/>
          </a:xfrm>
        </p:grpSpPr>
        <p:sp>
          <p:nvSpPr>
            <p:cNvPr id="24594" name="Rectangle 5"/>
            <p:cNvSpPr>
              <a:spLocks/>
            </p:cNvSpPr>
            <p:nvPr/>
          </p:nvSpPr>
          <p:spPr bwMode="auto">
            <a:xfrm>
              <a:off x="2463800" y="2393950"/>
              <a:ext cx="1306513" cy="2559050"/>
            </a:xfrm>
            <a:prstGeom prst="rect">
              <a:avLst/>
            </a:prstGeom>
            <a:solidFill>
              <a:srgbClr val="522F91"/>
            </a:solidFill>
            <a:ln w="9525">
              <a:noFill/>
              <a:miter lim="800000"/>
              <a:headEnd/>
              <a:tailEnd/>
            </a:ln>
          </p:spPr>
          <p:txBody>
            <a:bodyPr lIns="0" tIns="0" rIns="0" bIns="0"/>
            <a:lstStyle/>
            <a:p>
              <a:pPr algn="ctr" eaLnBrk="1" hangingPunct="1"/>
              <a:endParaRPr lang="en-US" altLang="en-US"/>
            </a:p>
          </p:txBody>
        </p:sp>
        <p:sp>
          <p:nvSpPr>
            <p:cNvPr id="24595" name="Oval 50"/>
            <p:cNvSpPr>
              <a:spLocks noChangeArrowheads="1"/>
            </p:cNvSpPr>
            <p:nvPr/>
          </p:nvSpPr>
          <p:spPr bwMode="auto">
            <a:xfrm>
              <a:off x="2534514" y="2711046"/>
              <a:ext cx="1171433" cy="1171433"/>
            </a:xfrm>
            <a:prstGeom prst="ellipse">
              <a:avLst/>
            </a:prstGeom>
            <a:solidFill>
              <a:schemeClr val="bg1"/>
            </a:solidFill>
            <a:ln w="25400" algn="ctr">
              <a:noFill/>
              <a:round/>
              <a:headEnd/>
              <a:tailEnd/>
            </a:ln>
          </p:spPr>
          <p:txBody>
            <a:bodyPr/>
            <a:lstStyle/>
            <a:p>
              <a:pPr algn="ctr" eaLnBrk="1" hangingPunct="1"/>
              <a:endParaRPr lang="en-AU" altLang="en-US" sz="5600"/>
            </a:p>
          </p:txBody>
        </p:sp>
        <p:pic>
          <p:nvPicPr>
            <p:cNvPr id="24596" name="Picture 11"/>
            <p:cNvPicPr>
              <a:picLocks noChangeAspect="1"/>
            </p:cNvPicPr>
            <p:nvPr/>
          </p:nvPicPr>
          <p:blipFill>
            <a:blip r:embed="rId4" cstate="print"/>
            <a:srcRect/>
            <a:stretch>
              <a:fillRect/>
            </a:stretch>
          </p:blipFill>
          <p:spPr bwMode="auto">
            <a:xfrm>
              <a:off x="2580792" y="2764499"/>
              <a:ext cx="1078878" cy="1064525"/>
            </a:xfrm>
            <a:prstGeom prst="rect">
              <a:avLst/>
            </a:prstGeom>
            <a:noFill/>
            <a:ln w="9525">
              <a:noFill/>
              <a:miter lim="800000"/>
              <a:headEnd/>
              <a:tailEnd/>
            </a:ln>
          </p:spPr>
        </p:pic>
      </p:grpSp>
      <p:grpSp>
        <p:nvGrpSpPr>
          <p:cNvPr id="6" name="Group 5"/>
          <p:cNvGrpSpPr>
            <a:grpSpLocks/>
          </p:cNvGrpSpPr>
          <p:nvPr/>
        </p:nvGrpSpPr>
        <p:grpSpPr bwMode="auto">
          <a:xfrm>
            <a:off x="3922713" y="2393950"/>
            <a:ext cx="1308100" cy="2559050"/>
            <a:chOff x="3922713" y="2393950"/>
            <a:chExt cx="1308100" cy="2559050"/>
          </a:xfrm>
        </p:grpSpPr>
        <p:sp>
          <p:nvSpPr>
            <p:cNvPr id="24591" name="Rectangle 4"/>
            <p:cNvSpPr>
              <a:spLocks/>
            </p:cNvSpPr>
            <p:nvPr/>
          </p:nvSpPr>
          <p:spPr bwMode="auto">
            <a:xfrm>
              <a:off x="3922713" y="2393950"/>
              <a:ext cx="1308100" cy="2559050"/>
            </a:xfrm>
            <a:prstGeom prst="rect">
              <a:avLst/>
            </a:prstGeom>
            <a:solidFill>
              <a:srgbClr val="522F91"/>
            </a:solidFill>
            <a:ln w="9525">
              <a:noFill/>
              <a:miter lim="800000"/>
              <a:headEnd/>
              <a:tailEnd/>
            </a:ln>
          </p:spPr>
          <p:txBody>
            <a:bodyPr lIns="0" tIns="0" rIns="0" bIns="0"/>
            <a:lstStyle/>
            <a:p>
              <a:pPr algn="ctr" eaLnBrk="1" hangingPunct="1"/>
              <a:endParaRPr lang="en-US" altLang="en-US"/>
            </a:p>
          </p:txBody>
        </p:sp>
        <p:sp>
          <p:nvSpPr>
            <p:cNvPr id="24592" name="Oval 51"/>
            <p:cNvSpPr>
              <a:spLocks noChangeArrowheads="1"/>
            </p:cNvSpPr>
            <p:nvPr/>
          </p:nvSpPr>
          <p:spPr bwMode="auto">
            <a:xfrm>
              <a:off x="3983802" y="2711046"/>
              <a:ext cx="1171433" cy="1171433"/>
            </a:xfrm>
            <a:prstGeom prst="ellipse">
              <a:avLst/>
            </a:prstGeom>
            <a:solidFill>
              <a:schemeClr val="bg1"/>
            </a:solidFill>
            <a:ln w="25400" algn="ctr">
              <a:noFill/>
              <a:round/>
              <a:headEnd/>
              <a:tailEnd/>
            </a:ln>
          </p:spPr>
          <p:txBody>
            <a:bodyPr/>
            <a:lstStyle/>
            <a:p>
              <a:pPr algn="ctr" eaLnBrk="1" hangingPunct="1"/>
              <a:endParaRPr lang="en-AU" altLang="en-US" sz="5600"/>
            </a:p>
          </p:txBody>
        </p:sp>
        <p:pic>
          <p:nvPicPr>
            <p:cNvPr id="24593" name="Picture 14" descr="http://i2.wp.com/stuffled.com/wp-content/uploads/2014/09/Expedia-Logo-EPS-vector-image.png?resize=1020%2C680"/>
            <p:cNvPicPr>
              <a:picLocks noChangeAspect="1" noChangeArrowheads="1"/>
            </p:cNvPicPr>
            <p:nvPr/>
          </p:nvPicPr>
          <p:blipFill>
            <a:blip r:embed="rId5" cstate="print"/>
            <a:srcRect/>
            <a:stretch>
              <a:fillRect/>
            </a:stretch>
          </p:blipFill>
          <p:spPr bwMode="auto">
            <a:xfrm>
              <a:off x="4057253" y="2969214"/>
              <a:ext cx="1050239" cy="700159"/>
            </a:xfrm>
            <a:prstGeom prst="rect">
              <a:avLst/>
            </a:prstGeom>
            <a:noFill/>
            <a:ln w="9525">
              <a:noFill/>
              <a:miter lim="800000"/>
              <a:headEnd/>
              <a:tailEnd/>
            </a:ln>
          </p:spPr>
        </p:pic>
      </p:grpSp>
      <p:grpSp>
        <p:nvGrpSpPr>
          <p:cNvPr id="7" name="Group 6"/>
          <p:cNvGrpSpPr>
            <a:grpSpLocks/>
          </p:cNvGrpSpPr>
          <p:nvPr/>
        </p:nvGrpSpPr>
        <p:grpSpPr bwMode="auto">
          <a:xfrm>
            <a:off x="5386388" y="2393950"/>
            <a:ext cx="1308100" cy="2559050"/>
            <a:chOff x="5386388" y="2393950"/>
            <a:chExt cx="1308100" cy="2559050"/>
          </a:xfrm>
        </p:grpSpPr>
        <p:sp>
          <p:nvSpPr>
            <p:cNvPr id="24588" name="Rectangle 1"/>
            <p:cNvSpPr>
              <a:spLocks/>
            </p:cNvSpPr>
            <p:nvPr/>
          </p:nvSpPr>
          <p:spPr bwMode="auto">
            <a:xfrm>
              <a:off x="5386388" y="2393950"/>
              <a:ext cx="1308100" cy="2559050"/>
            </a:xfrm>
            <a:prstGeom prst="rect">
              <a:avLst/>
            </a:prstGeom>
            <a:solidFill>
              <a:srgbClr val="522F91"/>
            </a:solidFill>
            <a:ln w="9525">
              <a:noFill/>
              <a:miter lim="800000"/>
              <a:headEnd/>
              <a:tailEnd/>
            </a:ln>
          </p:spPr>
          <p:txBody>
            <a:bodyPr lIns="0" tIns="0" rIns="0" bIns="0"/>
            <a:lstStyle/>
            <a:p>
              <a:pPr algn="ctr" eaLnBrk="1" hangingPunct="1"/>
              <a:endParaRPr lang="en-US" altLang="en-US"/>
            </a:p>
          </p:txBody>
        </p:sp>
        <p:sp>
          <p:nvSpPr>
            <p:cNvPr id="24589" name="Oval 52"/>
            <p:cNvSpPr>
              <a:spLocks noChangeArrowheads="1"/>
            </p:cNvSpPr>
            <p:nvPr/>
          </p:nvSpPr>
          <p:spPr bwMode="auto">
            <a:xfrm>
              <a:off x="5454721" y="2711045"/>
              <a:ext cx="1171433" cy="1171433"/>
            </a:xfrm>
            <a:prstGeom prst="ellipse">
              <a:avLst/>
            </a:prstGeom>
            <a:solidFill>
              <a:schemeClr val="bg1"/>
            </a:solidFill>
            <a:ln w="25400" algn="ctr">
              <a:noFill/>
              <a:round/>
              <a:headEnd/>
              <a:tailEnd/>
            </a:ln>
          </p:spPr>
          <p:txBody>
            <a:bodyPr/>
            <a:lstStyle/>
            <a:p>
              <a:pPr algn="ctr" eaLnBrk="1" hangingPunct="1"/>
              <a:endParaRPr lang="en-AU" altLang="en-US" sz="5600"/>
            </a:p>
          </p:txBody>
        </p:sp>
        <p:pic>
          <p:nvPicPr>
            <p:cNvPr id="24590" name="Picture 12"/>
            <p:cNvPicPr>
              <a:picLocks noChangeAspect="1"/>
            </p:cNvPicPr>
            <p:nvPr/>
          </p:nvPicPr>
          <p:blipFill>
            <a:blip r:embed="rId6" cstate="print"/>
            <a:srcRect/>
            <a:stretch>
              <a:fillRect/>
            </a:stretch>
          </p:blipFill>
          <p:spPr bwMode="auto">
            <a:xfrm>
              <a:off x="5544343" y="2787246"/>
              <a:ext cx="992188" cy="981075"/>
            </a:xfrm>
            <a:prstGeom prst="rect">
              <a:avLst/>
            </a:prstGeom>
            <a:noFill/>
            <a:ln w="9525">
              <a:noFill/>
              <a:miter lim="800000"/>
              <a:headEnd/>
              <a:tailEnd/>
            </a:ln>
          </p:spPr>
        </p:pic>
      </p:grpSp>
      <p:sp>
        <p:nvSpPr>
          <p:cNvPr id="64" name="Rectangle 35"/>
          <p:cNvSpPr>
            <a:spLocks/>
          </p:cNvSpPr>
          <p:nvPr/>
        </p:nvSpPr>
        <p:spPr bwMode="auto">
          <a:xfrm>
            <a:off x="1000125" y="5257800"/>
            <a:ext cx="7158038" cy="533400"/>
          </a:xfrm>
          <a:prstGeom prst="rect">
            <a:avLst/>
          </a:prstGeom>
          <a:noFill/>
          <a:ln w="12700" cap="rnd">
            <a:noFill/>
            <a:round/>
            <a:headEnd/>
            <a:tailEnd/>
          </a:ln>
        </p:spPr>
        <p:txBody>
          <a:bodyPr lIns="14288" tIns="14288" rIns="14288" bIns="14288" anchor="b"/>
          <a:lstStyle/>
          <a:p>
            <a:pPr algn="ctr" eaLnBrk="1" hangingPunct="1">
              <a:lnSpc>
                <a:spcPct val="130000"/>
              </a:lnSpc>
              <a:spcBef>
                <a:spcPts val="750"/>
              </a:spcBef>
            </a:pPr>
            <a:r>
              <a:rPr lang="en-AU" altLang="en-US" sz="1900">
                <a:solidFill>
                  <a:schemeClr val="tx1"/>
                </a:solidFill>
                <a:latin typeface="Open Sans Bold" pitchFamily="34" charset="0"/>
                <a:sym typeface="Open Sans" pitchFamily="34" charset="0"/>
              </a:rPr>
              <a:t>Do you think that perhaps he knows something we don't?</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5610"/>
                                        </p:tgtEl>
                                        <p:attrNameLst>
                                          <p:attrName>style.visibility</p:attrName>
                                        </p:attrNameLst>
                                      </p:cBhvr>
                                      <p:to>
                                        <p:strVal val="visible"/>
                                      </p:to>
                                    </p:set>
                                    <p:animEffect transition="in" filter="wipe(left)">
                                      <p:cBhvr>
                                        <p:cTn id="7" dur="500"/>
                                        <p:tgtEl>
                                          <p:spTgt spid="25610"/>
                                        </p:tgtEl>
                                      </p:cBhvr>
                                    </p:animEffect>
                                  </p:childTnLst>
                                </p:cTn>
                              </p:par>
                            </p:childTnLst>
                          </p:cTn>
                        </p:par>
                        <p:par>
                          <p:cTn id="8" fill="hold" nodeType="afterGroup">
                            <p:stCondLst>
                              <p:cond delay="500"/>
                            </p:stCondLst>
                            <p:childTnLst>
                              <p:par>
                                <p:cTn id="9" presetID="55" presetClass="entr" presetSubtype="0" fill="hold" grpId="0" nodeType="afterEffect" nodePh="1">
                                  <p:stCondLst>
                                    <p:cond delay="0"/>
                                  </p:stCondLst>
                                  <p:endCondLst>
                                    <p:cond evt="begin" delay="0">
                                      <p:tn val="9"/>
                                    </p:cond>
                                  </p:endCondLst>
                                  <p:iterate type="wd">
                                    <p:tmPct val="10000"/>
                                  </p:iterate>
                                  <p:childTnLst>
                                    <p:set>
                                      <p:cBhvr>
                                        <p:cTn id="10" dur="1" fill="hold">
                                          <p:stCondLst>
                                            <p:cond delay="0"/>
                                          </p:stCondLst>
                                        </p:cTn>
                                        <p:tgtEl>
                                          <p:spTgt spid="25611"/>
                                        </p:tgtEl>
                                        <p:attrNameLst>
                                          <p:attrName>style.visibility</p:attrName>
                                        </p:attrNameLst>
                                      </p:cBhvr>
                                      <p:to>
                                        <p:strVal val="visible"/>
                                      </p:to>
                                    </p:set>
                                    <p:anim calcmode="lin" valueType="num">
                                      <p:cBhvr>
                                        <p:cTn id="11" dur="500" fill="hold"/>
                                        <p:tgtEl>
                                          <p:spTgt spid="25611"/>
                                        </p:tgtEl>
                                        <p:attrNameLst>
                                          <p:attrName>ppt_w</p:attrName>
                                        </p:attrNameLst>
                                      </p:cBhvr>
                                      <p:tavLst>
                                        <p:tav tm="0">
                                          <p:val>
                                            <p:strVal val="#ppt_w*0.70"/>
                                          </p:val>
                                        </p:tav>
                                        <p:tav tm="100000">
                                          <p:val>
                                            <p:strVal val="#ppt_w"/>
                                          </p:val>
                                        </p:tav>
                                      </p:tavLst>
                                    </p:anim>
                                    <p:anim calcmode="lin" valueType="num">
                                      <p:cBhvr>
                                        <p:cTn id="12" dur="500" fill="hold"/>
                                        <p:tgtEl>
                                          <p:spTgt spid="25611"/>
                                        </p:tgtEl>
                                        <p:attrNameLst>
                                          <p:attrName>ppt_h</p:attrName>
                                        </p:attrNameLst>
                                      </p:cBhvr>
                                      <p:tavLst>
                                        <p:tav tm="0">
                                          <p:val>
                                            <p:strVal val="#ppt_h"/>
                                          </p:val>
                                        </p:tav>
                                        <p:tav tm="100000">
                                          <p:val>
                                            <p:strVal val="#ppt_h"/>
                                          </p:val>
                                        </p:tav>
                                      </p:tavLst>
                                    </p:anim>
                                    <p:animEffect transition="in" filter="fade">
                                      <p:cBhvr>
                                        <p:cTn id="13" dur="500"/>
                                        <p:tgtEl>
                                          <p:spTgt spid="25611"/>
                                        </p:tgtEl>
                                      </p:cBhvr>
                                    </p:animEffect>
                                  </p:childTnLst>
                                </p:cTn>
                              </p:par>
                            </p:childTnLst>
                          </p:cTn>
                        </p:par>
                        <p:par>
                          <p:cTn id="14" fill="hold" nodeType="afterGroup">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5635"/>
                                        </p:tgtEl>
                                        <p:attrNameLst>
                                          <p:attrName>style.visibility</p:attrName>
                                        </p:attrNameLst>
                                      </p:cBhvr>
                                      <p:to>
                                        <p:strVal val="visible"/>
                                      </p:to>
                                    </p:set>
                                    <p:animEffect transition="in" filter="fade">
                                      <p:cBhvr>
                                        <p:cTn id="17" dur="500"/>
                                        <p:tgtEl>
                                          <p:spTgt spid="25635"/>
                                        </p:tgtEl>
                                      </p:cBhvr>
                                    </p:animEffect>
                                  </p:childTnLst>
                                </p:cTn>
                              </p:par>
                            </p:childTnLst>
                          </p:cTn>
                        </p:par>
                        <p:par>
                          <p:cTn id="18" fill="hold" nodeType="afterGroup">
                            <p:stCondLst>
                              <p:cond delay="1500"/>
                            </p:stCondLst>
                            <p:childTnLst>
                              <p:par>
                                <p:cTn id="19" presetID="53" presetClass="entr" presetSubtype="16"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childTnLst>
                          </p:cTn>
                        </p:par>
                        <p:par>
                          <p:cTn id="24" fill="hold" nodeType="afterGroup">
                            <p:stCondLst>
                              <p:cond delay="2000"/>
                            </p:stCondLst>
                            <p:childTnLst>
                              <p:par>
                                <p:cTn id="25" presetID="53" presetClass="entr" presetSubtype="16"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fltVal val="0"/>
                                          </p:val>
                                        </p:tav>
                                        <p:tav tm="100000">
                                          <p:val>
                                            <p:strVal val="#ppt_w"/>
                                          </p:val>
                                        </p:tav>
                                      </p:tavLst>
                                    </p:anim>
                                    <p:anim calcmode="lin" valueType="num">
                                      <p:cBhvr>
                                        <p:cTn id="28" dur="500" fill="hold"/>
                                        <p:tgtEl>
                                          <p:spTgt spid="5"/>
                                        </p:tgtEl>
                                        <p:attrNameLst>
                                          <p:attrName>ppt_h</p:attrName>
                                        </p:attrNameLst>
                                      </p:cBhvr>
                                      <p:tavLst>
                                        <p:tav tm="0">
                                          <p:val>
                                            <p:fltVal val="0"/>
                                          </p:val>
                                        </p:tav>
                                        <p:tav tm="100000">
                                          <p:val>
                                            <p:strVal val="#ppt_h"/>
                                          </p:val>
                                        </p:tav>
                                      </p:tavLst>
                                    </p:anim>
                                    <p:animEffect transition="in" filter="fade">
                                      <p:cBhvr>
                                        <p:cTn id="29" dur="500"/>
                                        <p:tgtEl>
                                          <p:spTgt spid="5"/>
                                        </p:tgtEl>
                                      </p:cBhvr>
                                    </p:animEffect>
                                  </p:childTnLst>
                                </p:cTn>
                              </p:par>
                            </p:childTnLst>
                          </p:cTn>
                        </p:par>
                        <p:par>
                          <p:cTn id="30" fill="hold" nodeType="afterGroup">
                            <p:stCondLst>
                              <p:cond delay="2500"/>
                            </p:stCondLst>
                            <p:childTnLst>
                              <p:par>
                                <p:cTn id="31" presetID="53" presetClass="entr" presetSubtype="16" fill="hold" nodeType="after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p:cTn id="33" dur="500" fill="hold"/>
                                        <p:tgtEl>
                                          <p:spTgt spid="6"/>
                                        </p:tgtEl>
                                        <p:attrNameLst>
                                          <p:attrName>ppt_w</p:attrName>
                                        </p:attrNameLst>
                                      </p:cBhvr>
                                      <p:tavLst>
                                        <p:tav tm="0">
                                          <p:val>
                                            <p:fltVal val="0"/>
                                          </p:val>
                                        </p:tav>
                                        <p:tav tm="100000">
                                          <p:val>
                                            <p:strVal val="#ppt_w"/>
                                          </p:val>
                                        </p:tav>
                                      </p:tavLst>
                                    </p:anim>
                                    <p:anim calcmode="lin" valueType="num">
                                      <p:cBhvr>
                                        <p:cTn id="34" dur="500" fill="hold"/>
                                        <p:tgtEl>
                                          <p:spTgt spid="6"/>
                                        </p:tgtEl>
                                        <p:attrNameLst>
                                          <p:attrName>ppt_h</p:attrName>
                                        </p:attrNameLst>
                                      </p:cBhvr>
                                      <p:tavLst>
                                        <p:tav tm="0">
                                          <p:val>
                                            <p:fltVal val="0"/>
                                          </p:val>
                                        </p:tav>
                                        <p:tav tm="100000">
                                          <p:val>
                                            <p:strVal val="#ppt_h"/>
                                          </p:val>
                                        </p:tav>
                                      </p:tavLst>
                                    </p:anim>
                                    <p:animEffect transition="in" filter="fade">
                                      <p:cBhvr>
                                        <p:cTn id="35" dur="500"/>
                                        <p:tgtEl>
                                          <p:spTgt spid="6"/>
                                        </p:tgtEl>
                                      </p:cBhvr>
                                    </p:animEffect>
                                  </p:childTnLst>
                                </p:cTn>
                              </p:par>
                            </p:childTnLst>
                          </p:cTn>
                        </p:par>
                        <p:par>
                          <p:cTn id="36" fill="hold" nodeType="afterGroup">
                            <p:stCondLst>
                              <p:cond delay="3000"/>
                            </p:stCondLst>
                            <p:childTnLst>
                              <p:par>
                                <p:cTn id="37" presetID="53" presetClass="entr" presetSubtype="16" fill="hold" nodeType="after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p:cTn id="39" dur="500" fill="hold"/>
                                        <p:tgtEl>
                                          <p:spTgt spid="7"/>
                                        </p:tgtEl>
                                        <p:attrNameLst>
                                          <p:attrName>ppt_w</p:attrName>
                                        </p:attrNameLst>
                                      </p:cBhvr>
                                      <p:tavLst>
                                        <p:tav tm="0">
                                          <p:val>
                                            <p:fltVal val="0"/>
                                          </p:val>
                                        </p:tav>
                                        <p:tav tm="100000">
                                          <p:val>
                                            <p:strVal val="#ppt_w"/>
                                          </p:val>
                                        </p:tav>
                                      </p:tavLst>
                                    </p:anim>
                                    <p:anim calcmode="lin" valueType="num">
                                      <p:cBhvr>
                                        <p:cTn id="40" dur="500" fill="hold"/>
                                        <p:tgtEl>
                                          <p:spTgt spid="7"/>
                                        </p:tgtEl>
                                        <p:attrNameLst>
                                          <p:attrName>ppt_h</p:attrName>
                                        </p:attrNameLst>
                                      </p:cBhvr>
                                      <p:tavLst>
                                        <p:tav tm="0">
                                          <p:val>
                                            <p:fltVal val="0"/>
                                          </p:val>
                                        </p:tav>
                                        <p:tav tm="100000">
                                          <p:val>
                                            <p:strVal val="#ppt_h"/>
                                          </p:val>
                                        </p:tav>
                                      </p:tavLst>
                                    </p:anim>
                                    <p:animEffect transition="in" filter="fade">
                                      <p:cBhvr>
                                        <p:cTn id="41" dur="500"/>
                                        <p:tgtEl>
                                          <p:spTgt spid="7"/>
                                        </p:tgtEl>
                                      </p:cBhvr>
                                    </p:animEffect>
                                  </p:childTnLst>
                                </p:cTn>
                              </p:par>
                            </p:childTnLst>
                          </p:cTn>
                        </p:par>
                        <p:par>
                          <p:cTn id="42" fill="hold" nodeType="afterGroup">
                            <p:stCondLst>
                              <p:cond delay="3500"/>
                            </p:stCondLst>
                            <p:childTnLst>
                              <p:par>
                                <p:cTn id="43" presetID="53" presetClass="entr" presetSubtype="16" fill="hold" nodeType="after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p:cTn id="45" dur="500" fill="hold"/>
                                        <p:tgtEl>
                                          <p:spTgt spid="8"/>
                                        </p:tgtEl>
                                        <p:attrNameLst>
                                          <p:attrName>ppt_w</p:attrName>
                                        </p:attrNameLst>
                                      </p:cBhvr>
                                      <p:tavLst>
                                        <p:tav tm="0">
                                          <p:val>
                                            <p:fltVal val="0"/>
                                          </p:val>
                                        </p:tav>
                                        <p:tav tm="100000">
                                          <p:val>
                                            <p:strVal val="#ppt_w"/>
                                          </p:val>
                                        </p:tav>
                                      </p:tavLst>
                                    </p:anim>
                                    <p:anim calcmode="lin" valueType="num">
                                      <p:cBhvr>
                                        <p:cTn id="46" dur="500" fill="hold"/>
                                        <p:tgtEl>
                                          <p:spTgt spid="8"/>
                                        </p:tgtEl>
                                        <p:attrNameLst>
                                          <p:attrName>ppt_h</p:attrName>
                                        </p:attrNameLst>
                                      </p:cBhvr>
                                      <p:tavLst>
                                        <p:tav tm="0">
                                          <p:val>
                                            <p:fltVal val="0"/>
                                          </p:val>
                                        </p:tav>
                                        <p:tav tm="100000">
                                          <p:val>
                                            <p:strVal val="#ppt_h"/>
                                          </p:val>
                                        </p:tav>
                                      </p:tavLst>
                                    </p:anim>
                                    <p:animEffect transition="in" filter="fade">
                                      <p:cBhvr>
                                        <p:cTn id="47" dur="500"/>
                                        <p:tgtEl>
                                          <p:spTgt spid="8"/>
                                        </p:tgtEl>
                                      </p:cBhvr>
                                    </p:animEffect>
                                  </p:childTnLst>
                                </p:cTn>
                              </p:par>
                            </p:childTnLst>
                          </p:cTn>
                        </p:par>
                        <p:par>
                          <p:cTn id="48" fill="hold" nodeType="afterGroup">
                            <p:stCondLst>
                              <p:cond delay="4000"/>
                            </p:stCondLst>
                            <p:childTnLst>
                              <p:par>
                                <p:cTn id="49" presetID="37" presetClass="entr" presetSubtype="0" fill="hold" grpId="0" nodeType="afterEffect">
                                  <p:stCondLst>
                                    <p:cond delay="0"/>
                                  </p:stCondLst>
                                  <p:childTnLst>
                                    <p:set>
                                      <p:cBhvr>
                                        <p:cTn id="50" dur="1" fill="hold">
                                          <p:stCondLst>
                                            <p:cond delay="0"/>
                                          </p:stCondLst>
                                        </p:cTn>
                                        <p:tgtEl>
                                          <p:spTgt spid="25646"/>
                                        </p:tgtEl>
                                        <p:attrNameLst>
                                          <p:attrName>style.visibility</p:attrName>
                                        </p:attrNameLst>
                                      </p:cBhvr>
                                      <p:to>
                                        <p:strVal val="visible"/>
                                      </p:to>
                                    </p:set>
                                    <p:animEffect transition="in" filter="fade">
                                      <p:cBhvr>
                                        <p:cTn id="51" dur="500"/>
                                        <p:tgtEl>
                                          <p:spTgt spid="25646"/>
                                        </p:tgtEl>
                                      </p:cBhvr>
                                    </p:animEffect>
                                    <p:anim calcmode="lin" valueType="num">
                                      <p:cBhvr>
                                        <p:cTn id="52" dur="500" fill="hold"/>
                                        <p:tgtEl>
                                          <p:spTgt spid="25646"/>
                                        </p:tgtEl>
                                        <p:attrNameLst>
                                          <p:attrName>ppt_x</p:attrName>
                                        </p:attrNameLst>
                                      </p:cBhvr>
                                      <p:tavLst>
                                        <p:tav tm="0">
                                          <p:val>
                                            <p:strVal val="#ppt_x"/>
                                          </p:val>
                                        </p:tav>
                                        <p:tav tm="100000">
                                          <p:val>
                                            <p:strVal val="#ppt_x"/>
                                          </p:val>
                                        </p:tav>
                                      </p:tavLst>
                                    </p:anim>
                                    <p:anim calcmode="lin" valueType="num">
                                      <p:cBhvr>
                                        <p:cTn id="53" dur="450" decel="100000" fill="hold"/>
                                        <p:tgtEl>
                                          <p:spTgt spid="25646"/>
                                        </p:tgtEl>
                                        <p:attrNameLst>
                                          <p:attrName>ppt_y</p:attrName>
                                        </p:attrNameLst>
                                      </p:cBhvr>
                                      <p:tavLst>
                                        <p:tav tm="0">
                                          <p:val>
                                            <p:strVal val="#ppt_y+1"/>
                                          </p:val>
                                        </p:tav>
                                        <p:tav tm="100000">
                                          <p:val>
                                            <p:strVal val="#ppt_y-.03"/>
                                          </p:val>
                                        </p:tav>
                                      </p:tavLst>
                                    </p:anim>
                                    <p:anim calcmode="lin" valueType="num">
                                      <p:cBhvr>
                                        <p:cTn id="54" dur="1" accel="100000" fill="hold">
                                          <p:stCondLst>
                                            <p:cond delay="499"/>
                                          </p:stCondLst>
                                        </p:cTn>
                                        <p:tgtEl>
                                          <p:spTgt spid="25646"/>
                                        </p:tgtEl>
                                        <p:attrNameLst>
                                          <p:attrName>ppt_y</p:attrName>
                                        </p:attrNameLst>
                                      </p:cBhvr>
                                      <p:tavLst>
                                        <p:tav tm="0">
                                          <p:val>
                                            <p:strVal val="#ppt_y-.03"/>
                                          </p:val>
                                        </p:tav>
                                        <p:tav tm="100000">
                                          <p:val>
                                            <p:strVal val="#ppt_y"/>
                                          </p:val>
                                        </p:tav>
                                      </p:tavLst>
                                    </p:anim>
                                  </p:childTnLst>
                                </p:cTn>
                              </p:par>
                            </p:childTnLst>
                          </p:cTn>
                        </p:par>
                        <p:par>
                          <p:cTn id="55" fill="hold" nodeType="afterGroup">
                            <p:stCondLst>
                              <p:cond delay="4500"/>
                            </p:stCondLst>
                            <p:childTnLst>
                              <p:par>
                                <p:cTn id="56" presetID="10" presetClass="entr" presetSubtype="0" fill="hold" grpId="0" nodeType="afterEffect">
                                  <p:stCondLst>
                                    <p:cond delay="0"/>
                                  </p:stCondLst>
                                  <p:childTnLst>
                                    <p:set>
                                      <p:cBhvr>
                                        <p:cTn id="57" dur="1" fill="hold">
                                          <p:stCondLst>
                                            <p:cond delay="0"/>
                                          </p:stCondLst>
                                        </p:cTn>
                                        <p:tgtEl>
                                          <p:spTgt spid="64"/>
                                        </p:tgtEl>
                                        <p:attrNameLst>
                                          <p:attrName>style.visibility</p:attrName>
                                        </p:attrNameLst>
                                      </p:cBhvr>
                                      <p:to>
                                        <p:strVal val="visible"/>
                                      </p:to>
                                    </p:set>
                                    <p:animEffect transition="in" filter="fade">
                                      <p:cBhvr>
                                        <p:cTn id="58"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10" grpId="0"/>
      <p:bldP spid="25611" grpId="0"/>
      <p:bldP spid="25635" grpId="0"/>
      <p:bldP spid="25646" grpId="0"/>
      <p:bldP spid="6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54" name="Rectangle 10"/>
          <p:cNvSpPr>
            <a:spLocks/>
          </p:cNvSpPr>
          <p:nvPr/>
        </p:nvSpPr>
        <p:spPr bwMode="auto">
          <a:xfrm>
            <a:off x="962025" y="479425"/>
            <a:ext cx="4352925" cy="603250"/>
          </a:xfrm>
          <a:prstGeom prst="rect">
            <a:avLst/>
          </a:prstGeom>
          <a:noFill/>
          <a:ln w="12700">
            <a:noFill/>
            <a:miter lim="800000"/>
            <a:headEnd/>
            <a:tailEnd/>
          </a:ln>
        </p:spPr>
        <p:txBody>
          <a:bodyPr lIns="0" tIns="0" rIns="0" bIns="0"/>
          <a:lstStyle/>
          <a:p>
            <a:pPr eaLnBrk="1" hangingPunct="1"/>
            <a:r>
              <a:rPr lang="en-US" altLang="en-US" sz="2800">
                <a:solidFill>
                  <a:srgbClr val="7030A0"/>
                </a:solidFill>
                <a:latin typeface="Open Sans Light" pitchFamily="34" charset="0"/>
                <a:sym typeface="Open Sans Light" pitchFamily="34" charset="0"/>
              </a:rPr>
              <a:t>Timing Is Everything</a:t>
            </a:r>
          </a:p>
        </p:txBody>
      </p:sp>
      <p:sp>
        <p:nvSpPr>
          <p:cNvPr id="31755" name="Rectangle 11"/>
          <p:cNvSpPr>
            <a:spLocks/>
          </p:cNvSpPr>
          <p:nvPr/>
        </p:nvSpPr>
        <p:spPr bwMode="auto">
          <a:xfrm>
            <a:off x="1000125" y="939800"/>
            <a:ext cx="6315075" cy="279400"/>
          </a:xfrm>
          <a:prstGeom prst="rect">
            <a:avLst/>
          </a:prstGeom>
          <a:noFill/>
          <a:ln w="12700">
            <a:noFill/>
            <a:miter lim="800000"/>
            <a:headEnd/>
            <a:tailEnd/>
          </a:ln>
        </p:spPr>
        <p:txBody>
          <a:bodyPr lIns="0" tIns="0" rIns="0" bIns="0"/>
          <a:lstStyle/>
          <a:p>
            <a:pPr eaLnBrk="1" hangingPunct="1"/>
            <a:r>
              <a:rPr lang="en-US" altLang="en-US" sz="1600">
                <a:solidFill>
                  <a:srgbClr val="4D4D4D"/>
                </a:solidFill>
                <a:latin typeface="Open Sans Light Italic" pitchFamily="34" charset="0"/>
                <a:sym typeface="Open Sans" pitchFamily="34" charset="0"/>
              </a:rPr>
              <a:t>Technology Opportunity Trends</a:t>
            </a:r>
          </a:p>
        </p:txBody>
      </p:sp>
      <p:grpSp>
        <p:nvGrpSpPr>
          <p:cNvPr id="2" name="Group 1"/>
          <p:cNvGrpSpPr>
            <a:grpSpLocks/>
          </p:cNvGrpSpPr>
          <p:nvPr/>
        </p:nvGrpSpPr>
        <p:grpSpPr bwMode="auto">
          <a:xfrm>
            <a:off x="1003300" y="1682750"/>
            <a:ext cx="1816100" cy="3282950"/>
            <a:chOff x="1003300" y="1682315"/>
            <a:chExt cx="1816100" cy="3283743"/>
          </a:xfrm>
        </p:grpSpPr>
        <p:sp>
          <p:nvSpPr>
            <p:cNvPr id="25634" name="Rectangle 1"/>
            <p:cNvSpPr>
              <a:spLocks/>
            </p:cNvSpPr>
            <p:nvPr/>
          </p:nvSpPr>
          <p:spPr bwMode="auto">
            <a:xfrm>
              <a:off x="1003300" y="1682315"/>
              <a:ext cx="1816100" cy="3283743"/>
            </a:xfrm>
            <a:prstGeom prst="rect">
              <a:avLst/>
            </a:prstGeom>
            <a:solidFill>
              <a:srgbClr val="522F91"/>
            </a:solidFill>
            <a:ln w="25400">
              <a:solidFill>
                <a:schemeClr val="tx1">
                  <a:alpha val="0"/>
                </a:schemeClr>
              </a:solidFill>
              <a:miter lim="800000"/>
              <a:headEnd/>
              <a:tailEnd/>
            </a:ln>
          </p:spPr>
          <p:txBody>
            <a:bodyPr lIns="0" tIns="0" rIns="0" bIns="0"/>
            <a:lstStyle/>
            <a:p>
              <a:pPr algn="ctr" eaLnBrk="1" hangingPunct="1"/>
              <a:endParaRPr lang="en-US" altLang="en-US"/>
            </a:p>
          </p:txBody>
        </p:sp>
        <p:sp>
          <p:nvSpPr>
            <p:cNvPr id="25635" name="Rectangle 12"/>
            <p:cNvSpPr>
              <a:spLocks/>
            </p:cNvSpPr>
            <p:nvPr/>
          </p:nvSpPr>
          <p:spPr bwMode="auto">
            <a:xfrm>
              <a:off x="1142488" y="4156003"/>
              <a:ext cx="1537723" cy="638692"/>
            </a:xfrm>
            <a:prstGeom prst="rect">
              <a:avLst/>
            </a:prstGeom>
            <a:noFill/>
            <a:ln w="25400">
              <a:noFill/>
              <a:round/>
              <a:headEnd/>
              <a:tailEnd/>
            </a:ln>
          </p:spPr>
          <p:txBody>
            <a:bodyPr lIns="38100" tIns="38100" rIns="38100" bIns="38100" anchor="ctr"/>
            <a:lstStyle/>
            <a:p>
              <a:pPr algn="ctr" eaLnBrk="1" hangingPunct="1"/>
              <a:r>
                <a:rPr lang="en-AU" altLang="en-US" sz="1000">
                  <a:solidFill>
                    <a:srgbClr val="FFFFFF"/>
                  </a:solidFill>
                  <a:latin typeface="Open Sans Light" pitchFamily="34" charset="0"/>
                  <a:sym typeface="Open Sans Light" pitchFamily="34" charset="0"/>
                </a:rPr>
                <a:t>VisiCalc software made them practical</a:t>
              </a:r>
              <a:endParaRPr lang="en-US" altLang="en-US" sz="1000">
                <a:solidFill>
                  <a:srgbClr val="FFFFFF"/>
                </a:solidFill>
                <a:latin typeface="Open Sans Light" pitchFamily="34" charset="0"/>
                <a:sym typeface="Open Sans Light" pitchFamily="34" charset="0"/>
              </a:endParaRPr>
            </a:p>
          </p:txBody>
        </p:sp>
        <p:sp>
          <p:nvSpPr>
            <p:cNvPr id="25636" name="Rectangle 68"/>
            <p:cNvSpPr>
              <a:spLocks/>
            </p:cNvSpPr>
            <p:nvPr/>
          </p:nvSpPr>
          <p:spPr bwMode="auto">
            <a:xfrm>
              <a:off x="1077958" y="2851207"/>
              <a:ext cx="1638618" cy="881307"/>
            </a:xfrm>
            <a:prstGeom prst="rect">
              <a:avLst/>
            </a:prstGeom>
            <a:noFill/>
            <a:ln w="12700">
              <a:noFill/>
              <a:miter lim="800000"/>
              <a:headEnd/>
              <a:tailEnd/>
            </a:ln>
          </p:spPr>
          <p:txBody>
            <a:bodyPr lIns="0" tIns="0" rIns="0" bIns="0"/>
            <a:lstStyle/>
            <a:p>
              <a:pPr algn="ctr" eaLnBrk="1" hangingPunct="1"/>
              <a:r>
                <a:rPr lang="en-US" altLang="en-US" sz="1500">
                  <a:solidFill>
                    <a:srgbClr val="FFFFFF"/>
                  </a:solidFill>
                  <a:latin typeface="Open Sans Light" pitchFamily="34" charset="0"/>
                  <a:sym typeface="Open Sans Light" pitchFamily="34" charset="0"/>
                </a:rPr>
                <a:t>Personal computers mid-late 70s </a:t>
              </a:r>
            </a:p>
          </p:txBody>
        </p:sp>
        <p:grpSp>
          <p:nvGrpSpPr>
            <p:cNvPr id="25637" name="Group 23"/>
            <p:cNvGrpSpPr>
              <a:grpSpLocks/>
            </p:cNvGrpSpPr>
            <p:nvPr/>
          </p:nvGrpSpPr>
          <p:grpSpPr bwMode="auto">
            <a:xfrm>
              <a:off x="1666739" y="2172451"/>
              <a:ext cx="489222" cy="411125"/>
              <a:chOff x="0" y="0"/>
              <a:chExt cx="614" cy="474"/>
            </a:xfrm>
          </p:grpSpPr>
          <p:sp>
            <p:nvSpPr>
              <p:cNvPr id="25638" name="Freeform 21"/>
              <p:cNvSpPr>
                <a:spLocks/>
              </p:cNvSpPr>
              <p:nvPr/>
            </p:nvSpPr>
            <p:spPr bwMode="auto">
              <a:xfrm>
                <a:off x="211" y="385"/>
                <a:ext cx="193" cy="89"/>
              </a:xfrm>
              <a:custGeom>
                <a:avLst/>
                <a:gdLst>
                  <a:gd name="T0" fmla="*/ 0 w 20251"/>
                  <a:gd name="T1" fmla="*/ 0 h 21600"/>
                  <a:gd name="T2" fmla="*/ 0 w 20251"/>
                  <a:gd name="T3" fmla="*/ 0 h 21600"/>
                  <a:gd name="T4" fmla="*/ 0 w 20251"/>
                  <a:gd name="T5" fmla="*/ 0 h 21600"/>
                  <a:gd name="T6" fmla="*/ 0 w 20251"/>
                  <a:gd name="T7" fmla="*/ 0 h 21600"/>
                  <a:gd name="T8" fmla="*/ 0 w 20251"/>
                  <a:gd name="T9" fmla="*/ 0 h 21600"/>
                  <a:gd name="T10" fmla="*/ 0 w 20251"/>
                  <a:gd name="T11" fmla="*/ 0 h 21600"/>
                  <a:gd name="T12" fmla="*/ 0 w 20251"/>
                  <a:gd name="T13" fmla="*/ 0 h 21600"/>
                  <a:gd name="T14" fmla="*/ 0 w 20251"/>
                  <a:gd name="T15" fmla="*/ 0 h 21600"/>
                  <a:gd name="T16" fmla="*/ 0 w 20251"/>
                  <a:gd name="T17" fmla="*/ 0 h 21600"/>
                  <a:gd name="T18" fmla="*/ 0 w 20251"/>
                  <a:gd name="T19" fmla="*/ 0 h 21600"/>
                  <a:gd name="T20" fmla="*/ 0 w 20251"/>
                  <a:gd name="T21" fmla="*/ 0 h 21600"/>
                  <a:gd name="T22" fmla="*/ 0 w 20251"/>
                  <a:gd name="T23" fmla="*/ 0 h 21600"/>
                  <a:gd name="T24" fmla="*/ 0 w 20251"/>
                  <a:gd name="T25" fmla="*/ 0 h 21600"/>
                  <a:gd name="T26" fmla="*/ 0 w 20251"/>
                  <a:gd name="T27" fmla="*/ 0 h 216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0251" h="21600">
                    <a:moveTo>
                      <a:pt x="19920" y="18845"/>
                    </a:moveTo>
                    <a:cubicBezTo>
                      <a:pt x="19920" y="18845"/>
                      <a:pt x="18823" y="16641"/>
                      <a:pt x="18203" y="15208"/>
                    </a:cubicBezTo>
                    <a:cubicBezTo>
                      <a:pt x="17583" y="13776"/>
                      <a:pt x="17393" y="12122"/>
                      <a:pt x="17393" y="12122"/>
                    </a:cubicBezTo>
                    <a:cubicBezTo>
                      <a:pt x="16916" y="0"/>
                      <a:pt x="16916" y="0"/>
                      <a:pt x="16916" y="0"/>
                    </a:cubicBezTo>
                    <a:cubicBezTo>
                      <a:pt x="3326" y="0"/>
                      <a:pt x="3326" y="0"/>
                      <a:pt x="3326" y="0"/>
                    </a:cubicBezTo>
                    <a:cubicBezTo>
                      <a:pt x="2849" y="12122"/>
                      <a:pt x="2849" y="12122"/>
                      <a:pt x="2849" y="12122"/>
                    </a:cubicBezTo>
                    <a:cubicBezTo>
                      <a:pt x="2849" y="12122"/>
                      <a:pt x="2659" y="13886"/>
                      <a:pt x="2087" y="15318"/>
                    </a:cubicBezTo>
                    <a:cubicBezTo>
                      <a:pt x="1467" y="16751"/>
                      <a:pt x="322" y="18955"/>
                      <a:pt x="322" y="18955"/>
                    </a:cubicBezTo>
                    <a:cubicBezTo>
                      <a:pt x="322" y="18955"/>
                      <a:pt x="-679" y="20608"/>
                      <a:pt x="847" y="21049"/>
                    </a:cubicBezTo>
                    <a:cubicBezTo>
                      <a:pt x="1705" y="21380"/>
                      <a:pt x="5567" y="21600"/>
                      <a:pt x="8667" y="21600"/>
                    </a:cubicBezTo>
                    <a:cubicBezTo>
                      <a:pt x="11575" y="21600"/>
                      <a:pt x="11575" y="21600"/>
                      <a:pt x="11575" y="21600"/>
                    </a:cubicBezTo>
                    <a:cubicBezTo>
                      <a:pt x="14770" y="21600"/>
                      <a:pt x="18537" y="21380"/>
                      <a:pt x="19443" y="21049"/>
                    </a:cubicBezTo>
                    <a:cubicBezTo>
                      <a:pt x="20921" y="20498"/>
                      <a:pt x="19920" y="18845"/>
                      <a:pt x="19920" y="18845"/>
                    </a:cubicBezTo>
                    <a:close/>
                    <a:moveTo>
                      <a:pt x="19920" y="18845"/>
                    </a:moveTo>
                  </a:path>
                </a:pathLst>
              </a:custGeom>
              <a:solidFill>
                <a:srgbClr val="FFFFFF"/>
              </a:solidFill>
              <a:ln w="9525" cap="flat">
                <a:noFill/>
                <a:round/>
                <a:headEnd type="none" w="med" len="med"/>
                <a:tailEnd type="none" w="med" len="med"/>
              </a:ln>
            </p:spPr>
            <p:txBody>
              <a:bodyPr lIns="0" tIns="0" rIns="0" bIns="0"/>
              <a:lstStyle/>
              <a:p>
                <a:endParaRPr lang="en-US"/>
              </a:p>
            </p:txBody>
          </p:sp>
          <p:sp>
            <p:nvSpPr>
              <p:cNvPr id="25639" name="AutoShape 22"/>
              <p:cNvSpPr>
                <a:spLocks/>
              </p:cNvSpPr>
              <p:nvPr/>
            </p:nvSpPr>
            <p:spPr bwMode="auto">
              <a:xfrm>
                <a:off x="0" y="0"/>
                <a:ext cx="614" cy="37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600" h="21600">
                    <a:moveTo>
                      <a:pt x="21074" y="0"/>
                    </a:moveTo>
                    <a:cubicBezTo>
                      <a:pt x="558" y="0"/>
                      <a:pt x="558" y="0"/>
                      <a:pt x="558" y="0"/>
                    </a:cubicBezTo>
                    <a:cubicBezTo>
                      <a:pt x="255" y="0"/>
                      <a:pt x="0" y="443"/>
                      <a:pt x="0" y="939"/>
                    </a:cubicBezTo>
                    <a:cubicBezTo>
                      <a:pt x="0" y="20661"/>
                      <a:pt x="0" y="20661"/>
                      <a:pt x="0" y="20661"/>
                    </a:cubicBezTo>
                    <a:cubicBezTo>
                      <a:pt x="0" y="21157"/>
                      <a:pt x="255" y="21600"/>
                      <a:pt x="558" y="21600"/>
                    </a:cubicBezTo>
                    <a:cubicBezTo>
                      <a:pt x="8156" y="21600"/>
                      <a:pt x="8156" y="21600"/>
                      <a:pt x="8156" y="21600"/>
                    </a:cubicBezTo>
                    <a:cubicBezTo>
                      <a:pt x="8586" y="21600"/>
                      <a:pt x="8586" y="21600"/>
                      <a:pt x="8586" y="21600"/>
                    </a:cubicBezTo>
                    <a:cubicBezTo>
                      <a:pt x="13062" y="21600"/>
                      <a:pt x="13062" y="21600"/>
                      <a:pt x="13062" y="21600"/>
                    </a:cubicBezTo>
                    <a:cubicBezTo>
                      <a:pt x="13524" y="21600"/>
                      <a:pt x="13524" y="21600"/>
                      <a:pt x="13524" y="21600"/>
                    </a:cubicBezTo>
                    <a:cubicBezTo>
                      <a:pt x="21074" y="21600"/>
                      <a:pt x="21074" y="21600"/>
                      <a:pt x="21074" y="21600"/>
                    </a:cubicBezTo>
                    <a:cubicBezTo>
                      <a:pt x="21377" y="21600"/>
                      <a:pt x="21600" y="21157"/>
                      <a:pt x="21600" y="20661"/>
                    </a:cubicBezTo>
                    <a:cubicBezTo>
                      <a:pt x="21600" y="939"/>
                      <a:pt x="21600" y="939"/>
                      <a:pt x="21600" y="939"/>
                    </a:cubicBezTo>
                    <a:cubicBezTo>
                      <a:pt x="21600" y="443"/>
                      <a:pt x="21377" y="0"/>
                      <a:pt x="21074" y="0"/>
                    </a:cubicBezTo>
                    <a:close/>
                    <a:moveTo>
                      <a:pt x="20708" y="20035"/>
                    </a:moveTo>
                    <a:cubicBezTo>
                      <a:pt x="828" y="20035"/>
                      <a:pt x="828" y="20035"/>
                      <a:pt x="828" y="20035"/>
                    </a:cubicBezTo>
                    <a:cubicBezTo>
                      <a:pt x="828" y="1565"/>
                      <a:pt x="828" y="1565"/>
                      <a:pt x="828" y="1565"/>
                    </a:cubicBezTo>
                    <a:cubicBezTo>
                      <a:pt x="20708" y="1565"/>
                      <a:pt x="20708" y="1565"/>
                      <a:pt x="20708" y="1565"/>
                    </a:cubicBezTo>
                    <a:lnTo>
                      <a:pt x="20708" y="20035"/>
                    </a:lnTo>
                    <a:close/>
                    <a:moveTo>
                      <a:pt x="20708" y="20035"/>
                    </a:moveTo>
                  </a:path>
                </a:pathLst>
              </a:custGeom>
              <a:solidFill>
                <a:srgbClr val="FFFFFF"/>
              </a:solidFill>
              <a:ln w="9525" cap="flat">
                <a:noFill/>
                <a:round/>
                <a:headEnd type="none" w="med" len="med"/>
                <a:tailEnd type="none" w="med" len="med"/>
              </a:ln>
            </p:spPr>
            <p:txBody>
              <a:bodyPr lIns="0" tIns="0" rIns="0" bIns="0"/>
              <a:lstStyle/>
              <a:p>
                <a:endParaRPr lang="en-US"/>
              </a:p>
            </p:txBody>
          </p:sp>
        </p:grpSp>
      </p:grpSp>
      <p:grpSp>
        <p:nvGrpSpPr>
          <p:cNvPr id="4" name="Group 3"/>
          <p:cNvGrpSpPr>
            <a:grpSpLocks/>
          </p:cNvGrpSpPr>
          <p:nvPr/>
        </p:nvGrpSpPr>
        <p:grpSpPr bwMode="auto">
          <a:xfrm>
            <a:off x="3048000" y="1682750"/>
            <a:ext cx="2971800" cy="3282950"/>
            <a:chOff x="3048000" y="1682315"/>
            <a:chExt cx="2971800" cy="3283743"/>
          </a:xfrm>
        </p:grpSpPr>
        <p:sp>
          <p:nvSpPr>
            <p:cNvPr id="25630" name="Rectangle 2"/>
            <p:cNvSpPr>
              <a:spLocks/>
            </p:cNvSpPr>
            <p:nvPr/>
          </p:nvSpPr>
          <p:spPr bwMode="auto">
            <a:xfrm>
              <a:off x="3048000" y="1682315"/>
              <a:ext cx="2971800" cy="3283743"/>
            </a:xfrm>
            <a:prstGeom prst="rect">
              <a:avLst/>
            </a:prstGeom>
            <a:solidFill>
              <a:srgbClr val="522F91"/>
            </a:solidFill>
            <a:ln w="25400">
              <a:solidFill>
                <a:schemeClr val="tx1">
                  <a:alpha val="0"/>
                </a:schemeClr>
              </a:solidFill>
              <a:miter lim="800000"/>
              <a:headEnd/>
              <a:tailEnd/>
            </a:ln>
          </p:spPr>
          <p:txBody>
            <a:bodyPr lIns="0" tIns="0" rIns="0" bIns="0"/>
            <a:lstStyle/>
            <a:p>
              <a:pPr algn="ctr" eaLnBrk="1" hangingPunct="1"/>
              <a:endParaRPr lang="en-US" altLang="en-US"/>
            </a:p>
          </p:txBody>
        </p:sp>
        <p:sp>
          <p:nvSpPr>
            <p:cNvPr id="25631" name="AutoShape 74"/>
            <p:cNvSpPr>
              <a:spLocks/>
            </p:cNvSpPr>
            <p:nvPr/>
          </p:nvSpPr>
          <p:spPr bwMode="auto">
            <a:xfrm>
              <a:off x="4258326" y="2115471"/>
              <a:ext cx="474721" cy="440084"/>
            </a:xfrm>
            <a:custGeom>
              <a:avLst/>
              <a:gdLst>
                <a:gd name="T0" fmla="*/ 1167946 w 21600"/>
                <a:gd name="T1" fmla="*/ 1209640 h 21600"/>
                <a:gd name="T2" fmla="*/ 934167 w 21600"/>
                <a:gd name="T3" fmla="*/ 862605 h 21600"/>
                <a:gd name="T4" fmla="*/ 1167946 w 21600"/>
                <a:gd name="T5" fmla="*/ 684942 h 21600"/>
                <a:gd name="T6" fmla="*/ 1635040 w 21600"/>
                <a:gd name="T7" fmla="*/ 862605 h 21600"/>
                <a:gd name="T8" fmla="*/ 1167946 w 21600"/>
                <a:gd name="T9" fmla="*/ 1209640 h 21600"/>
                <a:gd name="T10" fmla="*/ 2569208 w 21600"/>
                <a:gd name="T11" fmla="*/ 1031956 h 21600"/>
                <a:gd name="T12" fmla="*/ 2569208 w 21600"/>
                <a:gd name="T13" fmla="*/ 684942 h 21600"/>
                <a:gd name="T14" fmla="*/ 2102113 w 21600"/>
                <a:gd name="T15" fmla="*/ 684942 h 21600"/>
                <a:gd name="T16" fmla="*/ 2102113 w 21600"/>
                <a:gd name="T17" fmla="*/ 515978 h 21600"/>
                <a:gd name="T18" fmla="*/ 2335430 w 21600"/>
                <a:gd name="T19" fmla="*/ 346627 h 21600"/>
                <a:gd name="T20" fmla="*/ 1868335 w 21600"/>
                <a:gd name="T21" fmla="*/ 168943 h 21600"/>
                <a:gd name="T22" fmla="*/ 1635040 w 21600"/>
                <a:gd name="T23" fmla="*/ 346627 h 21600"/>
                <a:gd name="T24" fmla="*/ 1401262 w 21600"/>
                <a:gd name="T25" fmla="*/ 168943 h 21600"/>
                <a:gd name="T26" fmla="*/ 1401262 w 21600"/>
                <a:gd name="T27" fmla="*/ 0 h 21600"/>
                <a:gd name="T28" fmla="*/ 934167 w 21600"/>
                <a:gd name="T29" fmla="*/ 0 h 21600"/>
                <a:gd name="T30" fmla="*/ 934167 w 21600"/>
                <a:gd name="T31" fmla="*/ 168943 h 21600"/>
                <a:gd name="T32" fmla="*/ 700873 w 21600"/>
                <a:gd name="T33" fmla="*/ 346627 h 21600"/>
                <a:gd name="T34" fmla="*/ 467095 w 21600"/>
                <a:gd name="T35" fmla="*/ 168943 h 21600"/>
                <a:gd name="T36" fmla="*/ 233778 w 21600"/>
                <a:gd name="T37" fmla="*/ 346627 h 21600"/>
                <a:gd name="T38" fmla="*/ 467095 w 21600"/>
                <a:gd name="T39" fmla="*/ 515978 h 21600"/>
                <a:gd name="T40" fmla="*/ 233778 w 21600"/>
                <a:gd name="T41" fmla="*/ 684942 h 21600"/>
                <a:gd name="T42" fmla="*/ 0 w 21600"/>
                <a:gd name="T43" fmla="*/ 684942 h 21600"/>
                <a:gd name="T44" fmla="*/ 0 w 21600"/>
                <a:gd name="T45" fmla="*/ 1031956 h 21600"/>
                <a:gd name="T46" fmla="*/ 233778 w 21600"/>
                <a:gd name="T47" fmla="*/ 1031956 h 21600"/>
                <a:gd name="T48" fmla="*/ 467095 w 21600"/>
                <a:gd name="T49" fmla="*/ 1209640 h 21600"/>
                <a:gd name="T50" fmla="*/ 233778 w 21600"/>
                <a:gd name="T51" fmla="*/ 1378584 h 21600"/>
                <a:gd name="T52" fmla="*/ 467095 w 21600"/>
                <a:gd name="T53" fmla="*/ 1725190 h 21600"/>
                <a:gd name="T54" fmla="*/ 700873 w 21600"/>
                <a:gd name="T55" fmla="*/ 1547527 h 21600"/>
                <a:gd name="T56" fmla="*/ 934167 w 21600"/>
                <a:gd name="T57" fmla="*/ 1547527 h 21600"/>
                <a:gd name="T58" fmla="*/ 934167 w 21600"/>
                <a:gd name="T59" fmla="*/ 1894562 h 21600"/>
                <a:gd name="T60" fmla="*/ 1401262 w 21600"/>
                <a:gd name="T61" fmla="*/ 1894562 h 21600"/>
                <a:gd name="T62" fmla="*/ 1401262 w 21600"/>
                <a:gd name="T63" fmla="*/ 1547527 h 21600"/>
                <a:gd name="T64" fmla="*/ 1635040 w 21600"/>
                <a:gd name="T65" fmla="*/ 1547527 h 21600"/>
                <a:gd name="T66" fmla="*/ 1868335 w 21600"/>
                <a:gd name="T67" fmla="*/ 1725190 h 21600"/>
                <a:gd name="T68" fmla="*/ 2335430 w 21600"/>
                <a:gd name="T69" fmla="*/ 1378584 h 21600"/>
                <a:gd name="T70" fmla="*/ 2102113 w 21600"/>
                <a:gd name="T71" fmla="*/ 1209640 h 21600"/>
                <a:gd name="T72" fmla="*/ 2102113 w 21600"/>
                <a:gd name="T73" fmla="*/ 1031956 h 21600"/>
                <a:gd name="T74" fmla="*/ 2569208 w 21600"/>
                <a:gd name="T75" fmla="*/ 1031956 h 21600"/>
                <a:gd name="T76" fmla="*/ 2569208 w 21600"/>
                <a:gd name="T77" fmla="*/ 1031956 h 2160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1600" h="21600">
                  <a:moveTo>
                    <a:pt x="10800" y="13825"/>
                  </a:moveTo>
                  <a:cubicBezTo>
                    <a:pt x="9129" y="13825"/>
                    <a:pt x="7776" y="12470"/>
                    <a:pt x="7776" y="10800"/>
                  </a:cubicBezTo>
                  <a:cubicBezTo>
                    <a:pt x="7776" y="9129"/>
                    <a:pt x="9129" y="7775"/>
                    <a:pt x="10800" y="7775"/>
                  </a:cubicBezTo>
                  <a:cubicBezTo>
                    <a:pt x="12471" y="7775"/>
                    <a:pt x="13824" y="9129"/>
                    <a:pt x="13824" y="10800"/>
                  </a:cubicBezTo>
                  <a:cubicBezTo>
                    <a:pt x="13824" y="12470"/>
                    <a:pt x="12471" y="13825"/>
                    <a:pt x="10800" y="13825"/>
                  </a:cubicBezTo>
                  <a:close/>
                  <a:moveTo>
                    <a:pt x="21600" y="12960"/>
                  </a:moveTo>
                  <a:lnTo>
                    <a:pt x="21600" y="8640"/>
                  </a:lnTo>
                  <a:lnTo>
                    <a:pt x="19194" y="8640"/>
                  </a:lnTo>
                  <a:cubicBezTo>
                    <a:pt x="18999" y="7831"/>
                    <a:pt x="18695" y="7066"/>
                    <a:pt x="18290" y="6364"/>
                  </a:cubicBezTo>
                  <a:lnTo>
                    <a:pt x="19964" y="4690"/>
                  </a:lnTo>
                  <a:lnTo>
                    <a:pt x="16909" y="1636"/>
                  </a:lnTo>
                  <a:lnTo>
                    <a:pt x="15271" y="3274"/>
                  </a:lnTo>
                  <a:cubicBezTo>
                    <a:pt x="14561" y="2844"/>
                    <a:pt x="13785" y="2513"/>
                    <a:pt x="12960" y="2300"/>
                  </a:cubicBezTo>
                  <a:lnTo>
                    <a:pt x="12960" y="0"/>
                  </a:lnTo>
                  <a:lnTo>
                    <a:pt x="8640" y="0"/>
                  </a:lnTo>
                  <a:lnTo>
                    <a:pt x="8640" y="2300"/>
                  </a:lnTo>
                  <a:cubicBezTo>
                    <a:pt x="7815" y="2513"/>
                    <a:pt x="7039" y="2844"/>
                    <a:pt x="6329" y="3274"/>
                  </a:cubicBezTo>
                  <a:lnTo>
                    <a:pt x="4691" y="1636"/>
                  </a:lnTo>
                  <a:lnTo>
                    <a:pt x="1636" y="4690"/>
                  </a:lnTo>
                  <a:lnTo>
                    <a:pt x="3309" y="6364"/>
                  </a:lnTo>
                  <a:cubicBezTo>
                    <a:pt x="2905" y="7066"/>
                    <a:pt x="2601" y="7831"/>
                    <a:pt x="2407" y="8640"/>
                  </a:cubicBezTo>
                  <a:lnTo>
                    <a:pt x="0" y="8640"/>
                  </a:lnTo>
                  <a:lnTo>
                    <a:pt x="0" y="12960"/>
                  </a:lnTo>
                  <a:lnTo>
                    <a:pt x="2480" y="12960"/>
                  </a:lnTo>
                  <a:cubicBezTo>
                    <a:pt x="2694" y="13733"/>
                    <a:pt x="3010" y="14459"/>
                    <a:pt x="3417" y="15128"/>
                  </a:cubicBezTo>
                  <a:lnTo>
                    <a:pt x="1636" y="16910"/>
                  </a:lnTo>
                  <a:lnTo>
                    <a:pt x="4691" y="19964"/>
                  </a:lnTo>
                  <a:lnTo>
                    <a:pt x="6506" y="18148"/>
                  </a:lnTo>
                  <a:cubicBezTo>
                    <a:pt x="7168" y="18528"/>
                    <a:pt x="7884" y="18820"/>
                    <a:pt x="8640" y="19015"/>
                  </a:cubicBezTo>
                  <a:lnTo>
                    <a:pt x="8640" y="21600"/>
                  </a:lnTo>
                  <a:lnTo>
                    <a:pt x="12960" y="21600"/>
                  </a:lnTo>
                  <a:lnTo>
                    <a:pt x="12960" y="19015"/>
                  </a:lnTo>
                  <a:cubicBezTo>
                    <a:pt x="13717" y="18820"/>
                    <a:pt x="14432" y="18528"/>
                    <a:pt x="15094" y="18148"/>
                  </a:cubicBezTo>
                  <a:lnTo>
                    <a:pt x="16909" y="19964"/>
                  </a:lnTo>
                  <a:lnTo>
                    <a:pt x="19964" y="16910"/>
                  </a:lnTo>
                  <a:lnTo>
                    <a:pt x="18183" y="15128"/>
                  </a:lnTo>
                  <a:cubicBezTo>
                    <a:pt x="18589" y="14459"/>
                    <a:pt x="18907" y="13733"/>
                    <a:pt x="19120" y="12960"/>
                  </a:cubicBezTo>
                  <a:cubicBezTo>
                    <a:pt x="19120" y="12960"/>
                    <a:pt x="21600" y="12960"/>
                    <a:pt x="21600" y="12960"/>
                  </a:cubicBezTo>
                  <a:close/>
                  <a:moveTo>
                    <a:pt x="21600" y="12960"/>
                  </a:moveTo>
                </a:path>
              </a:pathLst>
            </a:custGeom>
            <a:solidFill>
              <a:srgbClr val="FFFFFF"/>
            </a:solidFill>
            <a:ln w="12700" cap="flat">
              <a:noFill/>
              <a:miter lim="800000"/>
              <a:headEnd type="none" w="med" len="med"/>
              <a:tailEnd type="none" w="med" len="med"/>
            </a:ln>
          </p:spPr>
          <p:txBody>
            <a:bodyPr lIns="0" tIns="0" rIns="0" bIns="0"/>
            <a:lstStyle/>
            <a:p>
              <a:endParaRPr lang="en-US"/>
            </a:p>
          </p:txBody>
        </p:sp>
        <p:sp>
          <p:nvSpPr>
            <p:cNvPr id="25632" name="Rectangle 68"/>
            <p:cNvSpPr>
              <a:spLocks/>
            </p:cNvSpPr>
            <p:nvPr/>
          </p:nvSpPr>
          <p:spPr bwMode="auto">
            <a:xfrm>
              <a:off x="3383756" y="2896753"/>
              <a:ext cx="2279198" cy="881307"/>
            </a:xfrm>
            <a:prstGeom prst="rect">
              <a:avLst/>
            </a:prstGeom>
            <a:noFill/>
            <a:ln w="12700">
              <a:noFill/>
              <a:miter lim="800000"/>
              <a:headEnd/>
              <a:tailEnd/>
            </a:ln>
          </p:spPr>
          <p:txBody>
            <a:bodyPr lIns="0" tIns="0" rIns="0" bIns="0"/>
            <a:lstStyle/>
            <a:p>
              <a:pPr algn="ctr" eaLnBrk="1" hangingPunct="1"/>
              <a:r>
                <a:rPr lang="en-AU" altLang="en-US" sz="1500">
                  <a:solidFill>
                    <a:srgbClr val="FFFFFF"/>
                  </a:solidFill>
                  <a:latin typeface="Open Sans Light" pitchFamily="34" charset="0"/>
                  <a:sym typeface="Open Sans Light" pitchFamily="34" charset="0"/>
                </a:rPr>
                <a:t>Building software and hardware for the growing personal computer market</a:t>
              </a:r>
            </a:p>
          </p:txBody>
        </p:sp>
        <p:sp>
          <p:nvSpPr>
            <p:cNvPr id="25633" name="Rectangle 12"/>
            <p:cNvSpPr>
              <a:spLocks/>
            </p:cNvSpPr>
            <p:nvPr/>
          </p:nvSpPr>
          <p:spPr bwMode="auto">
            <a:xfrm>
              <a:off x="3719599" y="4172585"/>
              <a:ext cx="1586015" cy="638692"/>
            </a:xfrm>
            <a:prstGeom prst="rect">
              <a:avLst/>
            </a:prstGeom>
            <a:noFill/>
            <a:ln w="25400">
              <a:noFill/>
              <a:round/>
              <a:headEnd/>
              <a:tailEnd/>
            </a:ln>
          </p:spPr>
          <p:txBody>
            <a:bodyPr lIns="38100" tIns="38100" rIns="38100" bIns="38100" anchor="ctr"/>
            <a:lstStyle/>
            <a:p>
              <a:pPr algn="ctr" eaLnBrk="1" hangingPunct="1"/>
              <a:r>
                <a:rPr lang="en-AU" altLang="en-US" sz="1000">
                  <a:solidFill>
                    <a:srgbClr val="FFFFFF"/>
                  </a:solidFill>
                  <a:latin typeface="Open Sans Light" pitchFamily="34" charset="0"/>
                  <a:sym typeface="Open Sans Light" pitchFamily="34" charset="0"/>
                </a:rPr>
                <a:t>Microsoft, Apple and Hewlett Packard </a:t>
              </a:r>
            </a:p>
          </p:txBody>
        </p:sp>
      </p:grpSp>
      <p:grpSp>
        <p:nvGrpSpPr>
          <p:cNvPr id="5" name="Group 4"/>
          <p:cNvGrpSpPr>
            <a:grpSpLocks/>
          </p:cNvGrpSpPr>
          <p:nvPr/>
        </p:nvGrpSpPr>
        <p:grpSpPr bwMode="auto">
          <a:xfrm>
            <a:off x="6248400" y="1682750"/>
            <a:ext cx="1789113" cy="3282950"/>
            <a:chOff x="6248400" y="1682315"/>
            <a:chExt cx="1788837" cy="3283743"/>
          </a:xfrm>
        </p:grpSpPr>
        <p:sp>
          <p:nvSpPr>
            <p:cNvPr id="25608" name="Rectangle 3"/>
            <p:cNvSpPr>
              <a:spLocks/>
            </p:cNvSpPr>
            <p:nvPr/>
          </p:nvSpPr>
          <p:spPr bwMode="auto">
            <a:xfrm>
              <a:off x="6248400" y="1682315"/>
              <a:ext cx="1788837" cy="3283743"/>
            </a:xfrm>
            <a:prstGeom prst="rect">
              <a:avLst/>
            </a:prstGeom>
            <a:solidFill>
              <a:srgbClr val="522F91"/>
            </a:solidFill>
            <a:ln w="25400">
              <a:solidFill>
                <a:schemeClr val="tx1">
                  <a:alpha val="0"/>
                </a:schemeClr>
              </a:solidFill>
              <a:miter lim="800000"/>
              <a:headEnd/>
              <a:tailEnd/>
            </a:ln>
          </p:spPr>
          <p:txBody>
            <a:bodyPr lIns="0" tIns="0" rIns="0" bIns="0"/>
            <a:lstStyle/>
            <a:p>
              <a:pPr algn="ctr" eaLnBrk="1" hangingPunct="1"/>
              <a:endParaRPr lang="en-US" altLang="en-US"/>
            </a:p>
          </p:txBody>
        </p:sp>
        <p:sp>
          <p:nvSpPr>
            <p:cNvPr id="25609" name="Rectangle 40"/>
            <p:cNvSpPr>
              <a:spLocks/>
            </p:cNvSpPr>
            <p:nvPr/>
          </p:nvSpPr>
          <p:spPr bwMode="auto">
            <a:xfrm>
              <a:off x="6452041" y="4172585"/>
              <a:ext cx="1537724" cy="638692"/>
            </a:xfrm>
            <a:prstGeom prst="rect">
              <a:avLst/>
            </a:prstGeom>
            <a:noFill/>
            <a:ln w="25400">
              <a:noFill/>
              <a:round/>
              <a:headEnd/>
              <a:tailEnd/>
            </a:ln>
          </p:spPr>
          <p:txBody>
            <a:bodyPr lIns="38100" tIns="38100" rIns="38100" bIns="38100" anchor="ctr"/>
            <a:lstStyle/>
            <a:p>
              <a:pPr algn="ctr" eaLnBrk="1" hangingPunct="1"/>
              <a:r>
                <a:rPr lang="en-US" altLang="en-US" sz="1000">
                  <a:solidFill>
                    <a:srgbClr val="FFFFFF"/>
                  </a:solidFill>
                  <a:latin typeface="Open Sans Light" pitchFamily="34" charset="0"/>
                  <a:sym typeface="Open Sans Light" pitchFamily="34" charset="0"/>
                </a:rPr>
                <a:t>Google, Facebook </a:t>
              </a:r>
              <a:br>
                <a:rPr lang="en-US" altLang="en-US" sz="1000">
                  <a:solidFill>
                    <a:srgbClr val="FFFFFF"/>
                  </a:solidFill>
                  <a:latin typeface="Open Sans Light" pitchFamily="34" charset="0"/>
                  <a:sym typeface="Open Sans Light" pitchFamily="34" charset="0"/>
                </a:rPr>
              </a:br>
              <a:r>
                <a:rPr lang="en-US" altLang="en-US" sz="1000">
                  <a:solidFill>
                    <a:srgbClr val="FFFFFF"/>
                  </a:solidFill>
                  <a:latin typeface="Open Sans Light" pitchFamily="34" charset="0"/>
                  <a:sym typeface="Open Sans Light" pitchFamily="34" charset="0"/>
                </a:rPr>
                <a:t>and Ebay</a:t>
              </a:r>
            </a:p>
          </p:txBody>
        </p:sp>
        <p:sp>
          <p:nvSpPr>
            <p:cNvPr id="25610" name="Rectangle 76"/>
            <p:cNvSpPr>
              <a:spLocks/>
            </p:cNvSpPr>
            <p:nvPr/>
          </p:nvSpPr>
          <p:spPr bwMode="auto">
            <a:xfrm>
              <a:off x="6361787" y="2896753"/>
              <a:ext cx="1639213" cy="259610"/>
            </a:xfrm>
            <a:prstGeom prst="rect">
              <a:avLst/>
            </a:prstGeom>
            <a:noFill/>
            <a:ln w="12700">
              <a:noFill/>
              <a:miter lim="800000"/>
              <a:headEnd/>
              <a:tailEnd/>
            </a:ln>
          </p:spPr>
          <p:txBody>
            <a:bodyPr lIns="0" tIns="0" rIns="0" bIns="0"/>
            <a:lstStyle/>
            <a:p>
              <a:pPr algn="ctr" eaLnBrk="1" hangingPunct="1"/>
              <a:r>
                <a:rPr lang="en-US" altLang="en-US" sz="1500">
                  <a:solidFill>
                    <a:srgbClr val="FFFFFF"/>
                  </a:solidFill>
                  <a:latin typeface="Open Sans Light" pitchFamily="34" charset="0"/>
                  <a:sym typeface="Open Sans Light" pitchFamily="34" charset="0"/>
                </a:rPr>
                <a:t>Internet Boom</a:t>
              </a:r>
            </a:p>
          </p:txBody>
        </p:sp>
        <p:sp>
          <p:nvSpPr>
            <p:cNvPr id="25611" name="AutoShape 83"/>
            <p:cNvSpPr>
              <a:spLocks/>
            </p:cNvSpPr>
            <p:nvPr/>
          </p:nvSpPr>
          <p:spPr bwMode="auto">
            <a:xfrm>
              <a:off x="7301372" y="2514739"/>
              <a:ext cx="50611" cy="2448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10800" y="21600"/>
                  </a:moveTo>
                  <a:cubicBezTo>
                    <a:pt x="16762" y="21600"/>
                    <a:pt x="21600" y="11935"/>
                    <a:pt x="21600" y="0"/>
                  </a:cubicBezTo>
                  <a:lnTo>
                    <a:pt x="0" y="0"/>
                  </a:lnTo>
                  <a:cubicBezTo>
                    <a:pt x="5" y="11935"/>
                    <a:pt x="4843" y="21600"/>
                    <a:pt x="10800" y="21600"/>
                  </a:cubicBezTo>
                  <a:close/>
                  <a:moveTo>
                    <a:pt x="10800" y="21600"/>
                  </a:moveTo>
                </a:path>
              </a:pathLst>
            </a:custGeom>
            <a:solidFill>
              <a:srgbClr val="FFFFFF"/>
            </a:solidFill>
            <a:ln w="12700" cap="flat">
              <a:noFill/>
              <a:miter lim="800000"/>
              <a:headEnd type="none" w="med" len="med"/>
              <a:tailEnd type="none" w="med" len="med"/>
            </a:ln>
          </p:spPr>
          <p:txBody>
            <a:bodyPr lIns="0" tIns="0" rIns="0" bIns="0"/>
            <a:lstStyle/>
            <a:p>
              <a:endParaRPr lang="en-US"/>
            </a:p>
          </p:txBody>
        </p:sp>
        <p:grpSp>
          <p:nvGrpSpPr>
            <p:cNvPr id="25612" name="Group 39"/>
            <p:cNvGrpSpPr>
              <a:grpSpLocks/>
            </p:cNvGrpSpPr>
            <p:nvPr/>
          </p:nvGrpSpPr>
          <p:grpSpPr bwMode="auto">
            <a:xfrm>
              <a:off x="7018472" y="2207969"/>
              <a:ext cx="399687" cy="419970"/>
              <a:chOff x="0" y="102"/>
              <a:chExt cx="672" cy="569"/>
            </a:xfrm>
          </p:grpSpPr>
          <p:sp>
            <p:nvSpPr>
              <p:cNvPr id="25613" name="AutoShape 22"/>
              <p:cNvSpPr>
                <a:spLocks/>
              </p:cNvSpPr>
              <p:nvPr/>
            </p:nvSpPr>
            <p:spPr bwMode="auto">
              <a:xfrm>
                <a:off x="0" y="102"/>
                <a:ext cx="672" cy="56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1600" h="21600">
                    <a:moveTo>
                      <a:pt x="10800" y="20736"/>
                    </a:moveTo>
                    <a:cubicBezTo>
                      <a:pt x="10797" y="20736"/>
                      <a:pt x="10794" y="20736"/>
                      <a:pt x="10791" y="20736"/>
                    </a:cubicBezTo>
                    <a:lnTo>
                      <a:pt x="10788" y="20736"/>
                    </a:lnTo>
                    <a:cubicBezTo>
                      <a:pt x="10783" y="20736"/>
                      <a:pt x="10779" y="20736"/>
                      <a:pt x="10776" y="20736"/>
                    </a:cubicBezTo>
                    <a:cubicBezTo>
                      <a:pt x="5300" y="20723"/>
                      <a:pt x="864" y="16278"/>
                      <a:pt x="864" y="10800"/>
                    </a:cubicBezTo>
                    <a:cubicBezTo>
                      <a:pt x="864" y="5321"/>
                      <a:pt x="5300" y="877"/>
                      <a:pt x="10776" y="865"/>
                    </a:cubicBezTo>
                    <a:cubicBezTo>
                      <a:pt x="10779" y="865"/>
                      <a:pt x="10783" y="864"/>
                      <a:pt x="10788" y="864"/>
                    </a:cubicBezTo>
                    <a:lnTo>
                      <a:pt x="10791" y="864"/>
                    </a:lnTo>
                    <a:cubicBezTo>
                      <a:pt x="10794" y="864"/>
                      <a:pt x="10797" y="864"/>
                      <a:pt x="10800" y="864"/>
                    </a:cubicBezTo>
                    <a:cubicBezTo>
                      <a:pt x="16286" y="864"/>
                      <a:pt x="20735" y="5313"/>
                      <a:pt x="20735" y="10800"/>
                    </a:cubicBezTo>
                    <a:cubicBezTo>
                      <a:pt x="20735" y="16286"/>
                      <a:pt x="16286" y="20736"/>
                      <a:pt x="10800" y="20736"/>
                    </a:cubicBezTo>
                    <a:close/>
                    <a:moveTo>
                      <a:pt x="10800" y="0"/>
                    </a:moveTo>
                    <a:cubicBezTo>
                      <a:pt x="10797" y="0"/>
                      <a:pt x="10794" y="0"/>
                      <a:pt x="10791" y="0"/>
                    </a:cubicBezTo>
                    <a:cubicBezTo>
                      <a:pt x="10790" y="0"/>
                      <a:pt x="10788" y="0"/>
                      <a:pt x="10786" y="0"/>
                    </a:cubicBezTo>
                    <a:cubicBezTo>
                      <a:pt x="10782" y="0"/>
                      <a:pt x="10778" y="1"/>
                      <a:pt x="10773" y="1"/>
                    </a:cubicBezTo>
                    <a:cubicBezTo>
                      <a:pt x="4820" y="15"/>
                      <a:pt x="0" y="4845"/>
                      <a:pt x="0" y="10800"/>
                    </a:cubicBezTo>
                    <a:cubicBezTo>
                      <a:pt x="0" y="16755"/>
                      <a:pt x="4820" y="21585"/>
                      <a:pt x="10773" y="21599"/>
                    </a:cubicBezTo>
                    <a:cubicBezTo>
                      <a:pt x="10778" y="21599"/>
                      <a:pt x="10782" y="21600"/>
                      <a:pt x="10786" y="21600"/>
                    </a:cubicBezTo>
                    <a:cubicBezTo>
                      <a:pt x="10788" y="21600"/>
                      <a:pt x="10790" y="21600"/>
                      <a:pt x="10791" y="21600"/>
                    </a:cubicBezTo>
                    <a:cubicBezTo>
                      <a:pt x="10794" y="21600"/>
                      <a:pt x="10797" y="21600"/>
                      <a:pt x="10800" y="21600"/>
                    </a:cubicBezTo>
                    <a:cubicBezTo>
                      <a:pt x="16763" y="21600"/>
                      <a:pt x="21600" y="16764"/>
                      <a:pt x="21600" y="10800"/>
                    </a:cubicBezTo>
                    <a:cubicBezTo>
                      <a:pt x="21600" y="4836"/>
                      <a:pt x="16763" y="0"/>
                      <a:pt x="10800" y="0"/>
                    </a:cubicBezTo>
                    <a:close/>
                    <a:moveTo>
                      <a:pt x="10800" y="0"/>
                    </a:moveTo>
                  </a:path>
                </a:pathLst>
              </a:custGeom>
              <a:solidFill>
                <a:srgbClr val="FFFFFF"/>
              </a:solidFill>
              <a:ln w="12700" cap="flat">
                <a:noFill/>
                <a:miter lim="800000"/>
                <a:headEnd type="none" w="med" len="med"/>
                <a:tailEnd type="none" w="med" len="med"/>
              </a:ln>
            </p:spPr>
            <p:txBody>
              <a:bodyPr lIns="0" tIns="0" rIns="0" bIns="0"/>
              <a:lstStyle/>
              <a:p>
                <a:endParaRPr lang="en-US"/>
              </a:p>
            </p:txBody>
          </p:sp>
          <p:sp>
            <p:nvSpPr>
              <p:cNvPr id="25614" name="AutoShape 23"/>
              <p:cNvSpPr>
                <a:spLocks/>
              </p:cNvSpPr>
              <p:nvPr/>
            </p:nvSpPr>
            <p:spPr bwMode="auto">
              <a:xfrm>
                <a:off x="344" y="274"/>
                <a:ext cx="109" cy="10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8492" y="0"/>
                    </a:moveTo>
                    <a:cubicBezTo>
                      <a:pt x="12535" y="1293"/>
                      <a:pt x="6355" y="2046"/>
                      <a:pt x="0" y="2209"/>
                    </a:cubicBezTo>
                    <a:lnTo>
                      <a:pt x="0" y="21600"/>
                    </a:lnTo>
                    <a:lnTo>
                      <a:pt x="21600" y="21600"/>
                    </a:lnTo>
                    <a:cubicBezTo>
                      <a:pt x="21413" y="13617"/>
                      <a:pt x="20290" y="6329"/>
                      <a:pt x="18492" y="0"/>
                    </a:cubicBezTo>
                    <a:close/>
                    <a:moveTo>
                      <a:pt x="18492" y="0"/>
                    </a:moveTo>
                  </a:path>
                </a:pathLst>
              </a:custGeom>
              <a:solidFill>
                <a:srgbClr val="FFFFFF"/>
              </a:solidFill>
              <a:ln w="12700" cap="flat">
                <a:noFill/>
                <a:miter lim="800000"/>
                <a:headEnd type="none" w="med" len="med"/>
                <a:tailEnd type="none" w="med" len="med"/>
              </a:ln>
            </p:spPr>
            <p:txBody>
              <a:bodyPr lIns="0" tIns="0" rIns="0" bIns="0"/>
              <a:lstStyle/>
              <a:p>
                <a:endParaRPr lang="en-US"/>
              </a:p>
            </p:txBody>
          </p:sp>
          <p:sp>
            <p:nvSpPr>
              <p:cNvPr id="25615" name="AutoShape 24"/>
              <p:cNvSpPr>
                <a:spLocks/>
              </p:cNvSpPr>
              <p:nvPr/>
            </p:nvSpPr>
            <p:spPr bwMode="auto">
              <a:xfrm>
                <a:off x="344" y="145"/>
                <a:ext cx="86" cy="11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0"/>
                    </a:moveTo>
                    <a:lnTo>
                      <a:pt x="0" y="21600"/>
                    </a:lnTo>
                    <a:cubicBezTo>
                      <a:pt x="7413" y="21444"/>
                      <a:pt x="14643" y="20798"/>
                      <a:pt x="21600" y="19697"/>
                    </a:cubicBezTo>
                    <a:cubicBezTo>
                      <a:pt x="16352" y="8772"/>
                      <a:pt x="8142" y="1615"/>
                      <a:pt x="0" y="0"/>
                    </a:cubicBezTo>
                    <a:close/>
                    <a:moveTo>
                      <a:pt x="0" y="0"/>
                    </a:moveTo>
                  </a:path>
                </a:pathLst>
              </a:custGeom>
              <a:solidFill>
                <a:srgbClr val="FFFFFF"/>
              </a:solidFill>
              <a:ln w="12700" cap="flat">
                <a:noFill/>
                <a:miter lim="800000"/>
                <a:headEnd type="none" w="med" len="med"/>
                <a:tailEnd type="none" w="med" len="med"/>
              </a:ln>
            </p:spPr>
            <p:txBody>
              <a:bodyPr lIns="0" tIns="0" rIns="0" bIns="0"/>
              <a:lstStyle/>
              <a:p>
                <a:endParaRPr lang="en-US"/>
              </a:p>
            </p:txBody>
          </p:sp>
          <p:sp>
            <p:nvSpPr>
              <p:cNvPr id="25616" name="AutoShape 25"/>
              <p:cNvSpPr>
                <a:spLocks/>
              </p:cNvSpPr>
              <p:nvPr/>
            </p:nvSpPr>
            <p:spPr bwMode="auto">
              <a:xfrm>
                <a:off x="234" y="145"/>
                <a:ext cx="88" cy="11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19673"/>
                    </a:moveTo>
                    <a:cubicBezTo>
                      <a:pt x="6959" y="20795"/>
                      <a:pt x="14182" y="21449"/>
                      <a:pt x="21600" y="21600"/>
                    </a:cubicBezTo>
                    <a:lnTo>
                      <a:pt x="21600" y="0"/>
                    </a:lnTo>
                    <a:cubicBezTo>
                      <a:pt x="13474" y="1528"/>
                      <a:pt x="5257" y="8704"/>
                      <a:pt x="0" y="19673"/>
                    </a:cubicBezTo>
                    <a:close/>
                    <a:moveTo>
                      <a:pt x="0" y="19673"/>
                    </a:moveTo>
                  </a:path>
                </a:pathLst>
              </a:custGeom>
              <a:solidFill>
                <a:srgbClr val="FFFFFF"/>
              </a:solidFill>
              <a:ln w="12700" cap="flat">
                <a:noFill/>
                <a:miter lim="800000"/>
                <a:headEnd type="none" w="med" len="med"/>
                <a:tailEnd type="none" w="med" len="med"/>
              </a:ln>
            </p:spPr>
            <p:txBody>
              <a:bodyPr lIns="0" tIns="0" rIns="0" bIns="0"/>
              <a:lstStyle/>
              <a:p>
                <a:endParaRPr lang="en-US"/>
              </a:p>
            </p:txBody>
          </p:sp>
          <p:sp>
            <p:nvSpPr>
              <p:cNvPr id="25617" name="AutoShape 26"/>
              <p:cNvSpPr>
                <a:spLocks/>
              </p:cNvSpPr>
              <p:nvPr/>
            </p:nvSpPr>
            <p:spPr bwMode="auto">
              <a:xfrm>
                <a:off x="406" y="158"/>
                <a:ext cx="136" cy="9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21600" y="15257"/>
                    </a:moveTo>
                    <a:cubicBezTo>
                      <a:pt x="15778" y="7873"/>
                      <a:pt x="8334" y="2495"/>
                      <a:pt x="0" y="0"/>
                    </a:cubicBezTo>
                    <a:cubicBezTo>
                      <a:pt x="3797" y="4923"/>
                      <a:pt x="7010" y="12415"/>
                      <a:pt x="9298" y="21600"/>
                    </a:cubicBezTo>
                    <a:cubicBezTo>
                      <a:pt x="13592" y="19970"/>
                      <a:pt x="17701" y="17846"/>
                      <a:pt x="21600" y="15257"/>
                    </a:cubicBezTo>
                    <a:close/>
                    <a:moveTo>
                      <a:pt x="21600" y="15257"/>
                    </a:moveTo>
                  </a:path>
                </a:pathLst>
              </a:custGeom>
              <a:solidFill>
                <a:srgbClr val="FFFFFF"/>
              </a:solidFill>
              <a:ln w="12700" cap="flat">
                <a:noFill/>
                <a:miter lim="800000"/>
                <a:headEnd type="none" w="med" len="med"/>
                <a:tailEnd type="none" w="med" len="med"/>
              </a:ln>
            </p:spPr>
            <p:txBody>
              <a:bodyPr lIns="0" tIns="0" rIns="0" bIns="0"/>
              <a:lstStyle/>
              <a:p>
                <a:endParaRPr lang="en-US"/>
              </a:p>
            </p:txBody>
          </p:sp>
          <p:sp>
            <p:nvSpPr>
              <p:cNvPr id="25618" name="AutoShape 27"/>
              <p:cNvSpPr>
                <a:spLocks/>
              </p:cNvSpPr>
              <p:nvPr/>
            </p:nvSpPr>
            <p:spPr bwMode="auto">
              <a:xfrm>
                <a:off x="469" y="233"/>
                <a:ext cx="151"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381" y="21600"/>
                    </a:moveTo>
                    <a:lnTo>
                      <a:pt x="21600" y="21600"/>
                    </a:lnTo>
                    <a:cubicBezTo>
                      <a:pt x="21177" y="13424"/>
                      <a:pt x="17836" y="5940"/>
                      <a:pt x="12481" y="0"/>
                    </a:cubicBezTo>
                    <a:cubicBezTo>
                      <a:pt x="8552" y="1977"/>
                      <a:pt x="4370" y="3594"/>
                      <a:pt x="0" y="4801"/>
                    </a:cubicBezTo>
                    <a:cubicBezTo>
                      <a:pt x="1400" y="9859"/>
                      <a:pt x="2242" y="15558"/>
                      <a:pt x="2381" y="21600"/>
                    </a:cubicBezTo>
                    <a:close/>
                    <a:moveTo>
                      <a:pt x="2381" y="21600"/>
                    </a:moveTo>
                  </a:path>
                </a:pathLst>
              </a:custGeom>
              <a:solidFill>
                <a:srgbClr val="FFFFFF"/>
              </a:solidFill>
              <a:ln w="12700" cap="flat">
                <a:noFill/>
                <a:miter lim="800000"/>
                <a:headEnd type="none" w="med" len="med"/>
                <a:tailEnd type="none" w="med" len="med"/>
              </a:ln>
            </p:spPr>
            <p:txBody>
              <a:bodyPr lIns="0" tIns="0" rIns="0" bIns="0"/>
              <a:lstStyle/>
              <a:p>
                <a:endParaRPr lang="en-US"/>
              </a:p>
            </p:txBody>
          </p:sp>
          <p:sp>
            <p:nvSpPr>
              <p:cNvPr id="25619" name="AutoShape 28"/>
              <p:cNvSpPr>
                <a:spLocks/>
              </p:cNvSpPr>
              <p:nvPr/>
            </p:nvSpPr>
            <p:spPr bwMode="auto">
              <a:xfrm>
                <a:off x="203" y="274"/>
                <a:ext cx="110" cy="10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21600"/>
                    </a:moveTo>
                    <a:lnTo>
                      <a:pt x="21600" y="21600"/>
                    </a:lnTo>
                    <a:lnTo>
                      <a:pt x="21600" y="2236"/>
                    </a:lnTo>
                    <a:cubicBezTo>
                      <a:pt x="15235" y="2073"/>
                      <a:pt x="9056" y="1311"/>
                      <a:pt x="3099" y="0"/>
                    </a:cubicBezTo>
                    <a:cubicBezTo>
                      <a:pt x="1307" y="6326"/>
                      <a:pt x="192" y="13621"/>
                      <a:pt x="0" y="21600"/>
                    </a:cubicBezTo>
                    <a:close/>
                    <a:moveTo>
                      <a:pt x="0" y="21600"/>
                    </a:moveTo>
                  </a:path>
                </a:pathLst>
              </a:custGeom>
              <a:solidFill>
                <a:srgbClr val="FFFFFF"/>
              </a:solidFill>
              <a:ln w="12700" cap="flat">
                <a:noFill/>
                <a:miter lim="800000"/>
                <a:headEnd type="none" w="med" len="med"/>
                <a:tailEnd type="none" w="med" len="med"/>
              </a:ln>
            </p:spPr>
            <p:txBody>
              <a:bodyPr lIns="0" tIns="0" rIns="0" bIns="0"/>
              <a:lstStyle/>
              <a:p>
                <a:endParaRPr lang="en-US"/>
              </a:p>
            </p:txBody>
          </p:sp>
          <p:sp>
            <p:nvSpPr>
              <p:cNvPr id="25620" name="AutoShape 29"/>
              <p:cNvSpPr>
                <a:spLocks/>
              </p:cNvSpPr>
              <p:nvPr/>
            </p:nvSpPr>
            <p:spPr bwMode="auto">
              <a:xfrm>
                <a:off x="344" y="402"/>
                <a:ext cx="109" cy="10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1600" y="0"/>
                    </a:moveTo>
                    <a:lnTo>
                      <a:pt x="0" y="0"/>
                    </a:lnTo>
                    <a:lnTo>
                      <a:pt x="0" y="19384"/>
                    </a:lnTo>
                    <a:cubicBezTo>
                      <a:pt x="6355" y="19551"/>
                      <a:pt x="12541" y="20305"/>
                      <a:pt x="18498" y="21600"/>
                    </a:cubicBezTo>
                    <a:cubicBezTo>
                      <a:pt x="20290" y="15269"/>
                      <a:pt x="21413" y="7980"/>
                      <a:pt x="21600" y="0"/>
                    </a:cubicBezTo>
                    <a:close/>
                    <a:moveTo>
                      <a:pt x="21600" y="0"/>
                    </a:moveTo>
                  </a:path>
                </a:pathLst>
              </a:custGeom>
              <a:solidFill>
                <a:srgbClr val="FFFFFF"/>
              </a:solidFill>
              <a:ln w="12700" cap="flat">
                <a:noFill/>
                <a:miter lim="800000"/>
                <a:headEnd type="none" w="med" len="med"/>
                <a:tailEnd type="none" w="med" len="med"/>
              </a:ln>
            </p:spPr>
            <p:txBody>
              <a:bodyPr lIns="0" tIns="0" rIns="0" bIns="0"/>
              <a:lstStyle/>
              <a:p>
                <a:endParaRPr lang="en-US"/>
              </a:p>
            </p:txBody>
          </p:sp>
          <p:sp>
            <p:nvSpPr>
              <p:cNvPr id="25621" name="AutoShape 30"/>
              <p:cNvSpPr>
                <a:spLocks/>
              </p:cNvSpPr>
              <p:nvPr/>
            </p:nvSpPr>
            <p:spPr bwMode="auto">
              <a:xfrm>
                <a:off x="203" y="402"/>
                <a:ext cx="110" cy="10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3093" y="21600"/>
                    </a:moveTo>
                    <a:cubicBezTo>
                      <a:pt x="9050" y="20288"/>
                      <a:pt x="15235" y="19526"/>
                      <a:pt x="21600" y="19359"/>
                    </a:cubicBezTo>
                    <a:lnTo>
                      <a:pt x="21600" y="0"/>
                    </a:lnTo>
                    <a:lnTo>
                      <a:pt x="0" y="0"/>
                    </a:lnTo>
                    <a:cubicBezTo>
                      <a:pt x="192" y="7984"/>
                      <a:pt x="1301" y="15275"/>
                      <a:pt x="3093" y="21600"/>
                    </a:cubicBezTo>
                    <a:close/>
                    <a:moveTo>
                      <a:pt x="3093" y="21600"/>
                    </a:moveTo>
                  </a:path>
                </a:pathLst>
              </a:custGeom>
              <a:solidFill>
                <a:srgbClr val="FFFFFF"/>
              </a:solidFill>
              <a:ln w="12700" cap="flat">
                <a:noFill/>
                <a:miter lim="800000"/>
                <a:headEnd type="none" w="med" len="med"/>
                <a:tailEnd type="none" w="med" len="med"/>
              </a:ln>
            </p:spPr>
            <p:txBody>
              <a:bodyPr lIns="0" tIns="0" rIns="0" bIns="0"/>
              <a:lstStyle/>
              <a:p>
                <a:endParaRPr lang="en-US"/>
              </a:p>
            </p:txBody>
          </p:sp>
          <p:sp>
            <p:nvSpPr>
              <p:cNvPr id="25622" name="AutoShape 31"/>
              <p:cNvSpPr>
                <a:spLocks/>
              </p:cNvSpPr>
              <p:nvPr/>
            </p:nvSpPr>
            <p:spPr bwMode="auto">
              <a:xfrm>
                <a:off x="234" y="519"/>
                <a:ext cx="88" cy="11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21600" y="21600"/>
                    </a:moveTo>
                    <a:lnTo>
                      <a:pt x="21600" y="0"/>
                    </a:lnTo>
                    <a:cubicBezTo>
                      <a:pt x="14184" y="150"/>
                      <a:pt x="6964" y="804"/>
                      <a:pt x="0" y="1921"/>
                    </a:cubicBezTo>
                    <a:cubicBezTo>
                      <a:pt x="5248" y="12896"/>
                      <a:pt x="13469" y="20070"/>
                      <a:pt x="21600" y="21600"/>
                    </a:cubicBezTo>
                    <a:close/>
                    <a:moveTo>
                      <a:pt x="21600" y="21600"/>
                    </a:moveTo>
                  </a:path>
                </a:pathLst>
              </a:custGeom>
              <a:solidFill>
                <a:srgbClr val="FFFFFF"/>
              </a:solidFill>
              <a:ln w="12700" cap="flat">
                <a:noFill/>
                <a:miter lim="800000"/>
                <a:headEnd type="none" w="med" len="med"/>
                <a:tailEnd type="none" w="med" len="med"/>
              </a:ln>
            </p:spPr>
            <p:txBody>
              <a:bodyPr lIns="0" tIns="0" rIns="0" bIns="0"/>
              <a:lstStyle/>
              <a:p>
                <a:endParaRPr lang="en-US"/>
              </a:p>
            </p:txBody>
          </p:sp>
          <p:sp>
            <p:nvSpPr>
              <p:cNvPr id="25623" name="AutoShape 32"/>
              <p:cNvSpPr>
                <a:spLocks/>
              </p:cNvSpPr>
              <p:nvPr/>
            </p:nvSpPr>
            <p:spPr bwMode="auto">
              <a:xfrm>
                <a:off x="406" y="532"/>
                <a:ext cx="136" cy="9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21600"/>
                    </a:moveTo>
                    <a:cubicBezTo>
                      <a:pt x="8335" y="19108"/>
                      <a:pt x="15780" y="13729"/>
                      <a:pt x="21600" y="6343"/>
                    </a:cubicBezTo>
                    <a:cubicBezTo>
                      <a:pt x="17707" y="3758"/>
                      <a:pt x="13591" y="1628"/>
                      <a:pt x="9304" y="0"/>
                    </a:cubicBezTo>
                    <a:cubicBezTo>
                      <a:pt x="7012" y="9186"/>
                      <a:pt x="3800" y="16678"/>
                      <a:pt x="0" y="21600"/>
                    </a:cubicBezTo>
                    <a:close/>
                    <a:moveTo>
                      <a:pt x="0" y="21600"/>
                    </a:moveTo>
                  </a:path>
                </a:pathLst>
              </a:custGeom>
              <a:solidFill>
                <a:srgbClr val="FFFFFF"/>
              </a:solidFill>
              <a:ln w="12700" cap="flat">
                <a:noFill/>
                <a:miter lim="800000"/>
                <a:headEnd type="none" w="med" len="med"/>
                <a:tailEnd type="none" w="med" len="med"/>
              </a:ln>
            </p:spPr>
            <p:txBody>
              <a:bodyPr lIns="0" tIns="0" rIns="0" bIns="0"/>
              <a:lstStyle/>
              <a:p>
                <a:endParaRPr lang="en-US"/>
              </a:p>
            </p:txBody>
          </p:sp>
          <p:sp>
            <p:nvSpPr>
              <p:cNvPr id="25624" name="AutoShape 33"/>
              <p:cNvSpPr>
                <a:spLocks/>
              </p:cNvSpPr>
              <p:nvPr/>
            </p:nvSpPr>
            <p:spPr bwMode="auto">
              <a:xfrm>
                <a:off x="140" y="157"/>
                <a:ext cx="135" cy="9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21600" y="0"/>
                    </a:moveTo>
                    <a:cubicBezTo>
                      <a:pt x="13266" y="2517"/>
                      <a:pt x="5829" y="7902"/>
                      <a:pt x="0" y="15273"/>
                    </a:cubicBezTo>
                    <a:cubicBezTo>
                      <a:pt x="3888" y="17844"/>
                      <a:pt x="7996" y="19975"/>
                      <a:pt x="12276" y="21600"/>
                    </a:cubicBezTo>
                    <a:cubicBezTo>
                      <a:pt x="14570" y="12424"/>
                      <a:pt x="17791" y="4931"/>
                      <a:pt x="21600" y="0"/>
                    </a:cubicBezTo>
                    <a:close/>
                    <a:moveTo>
                      <a:pt x="21600" y="0"/>
                    </a:moveTo>
                  </a:path>
                </a:pathLst>
              </a:custGeom>
              <a:solidFill>
                <a:srgbClr val="FFFFFF"/>
              </a:solidFill>
              <a:ln w="12700" cap="flat">
                <a:noFill/>
                <a:miter lim="800000"/>
                <a:headEnd type="none" w="med" len="med"/>
                <a:tailEnd type="none" w="med" len="med"/>
              </a:ln>
            </p:spPr>
            <p:txBody>
              <a:bodyPr lIns="0" tIns="0" rIns="0" bIns="0"/>
              <a:lstStyle/>
              <a:p>
                <a:endParaRPr lang="en-US"/>
              </a:p>
            </p:txBody>
          </p:sp>
          <p:sp>
            <p:nvSpPr>
              <p:cNvPr id="25625" name="AutoShape 34"/>
              <p:cNvSpPr>
                <a:spLocks/>
              </p:cNvSpPr>
              <p:nvPr/>
            </p:nvSpPr>
            <p:spPr bwMode="auto">
              <a:xfrm>
                <a:off x="469" y="399"/>
                <a:ext cx="151" cy="14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16797"/>
                    </a:moveTo>
                    <a:cubicBezTo>
                      <a:pt x="4379" y="18002"/>
                      <a:pt x="8558" y="19620"/>
                      <a:pt x="12492" y="21600"/>
                    </a:cubicBezTo>
                    <a:cubicBezTo>
                      <a:pt x="17836" y="15663"/>
                      <a:pt x="21177" y="8171"/>
                      <a:pt x="21600" y="0"/>
                    </a:cubicBezTo>
                    <a:lnTo>
                      <a:pt x="2377" y="0"/>
                    </a:lnTo>
                    <a:cubicBezTo>
                      <a:pt x="2238" y="6040"/>
                      <a:pt x="1405" y="11733"/>
                      <a:pt x="0" y="16797"/>
                    </a:cubicBezTo>
                    <a:close/>
                    <a:moveTo>
                      <a:pt x="0" y="16797"/>
                    </a:moveTo>
                  </a:path>
                </a:pathLst>
              </a:custGeom>
              <a:solidFill>
                <a:srgbClr val="FFFFFF"/>
              </a:solidFill>
              <a:ln w="12700" cap="flat">
                <a:noFill/>
                <a:miter lim="800000"/>
                <a:headEnd type="none" w="med" len="med"/>
                <a:tailEnd type="none" w="med" len="med"/>
              </a:ln>
            </p:spPr>
            <p:txBody>
              <a:bodyPr lIns="0" tIns="0" rIns="0" bIns="0"/>
              <a:lstStyle/>
              <a:p>
                <a:endParaRPr lang="en-US"/>
              </a:p>
            </p:txBody>
          </p:sp>
          <p:sp>
            <p:nvSpPr>
              <p:cNvPr id="25626" name="AutoShape 35"/>
              <p:cNvSpPr>
                <a:spLocks/>
              </p:cNvSpPr>
              <p:nvPr/>
            </p:nvSpPr>
            <p:spPr bwMode="auto">
              <a:xfrm>
                <a:off x="344" y="519"/>
                <a:ext cx="87" cy="11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0"/>
                    </a:moveTo>
                    <a:lnTo>
                      <a:pt x="0" y="21600"/>
                    </a:lnTo>
                    <a:cubicBezTo>
                      <a:pt x="8139" y="19988"/>
                      <a:pt x="16354" y="12828"/>
                      <a:pt x="21600" y="1897"/>
                    </a:cubicBezTo>
                    <a:cubicBezTo>
                      <a:pt x="14638" y="802"/>
                      <a:pt x="7418" y="151"/>
                      <a:pt x="0" y="0"/>
                    </a:cubicBezTo>
                    <a:close/>
                    <a:moveTo>
                      <a:pt x="0" y="0"/>
                    </a:moveTo>
                  </a:path>
                </a:pathLst>
              </a:custGeom>
              <a:solidFill>
                <a:srgbClr val="FFFFFF"/>
              </a:solidFill>
              <a:ln w="12700" cap="flat">
                <a:noFill/>
                <a:miter lim="800000"/>
                <a:headEnd type="none" w="med" len="med"/>
                <a:tailEnd type="none" w="med" len="med"/>
              </a:ln>
            </p:spPr>
            <p:txBody>
              <a:bodyPr lIns="0" tIns="0" rIns="0" bIns="0"/>
              <a:lstStyle/>
              <a:p>
                <a:endParaRPr lang="en-US"/>
              </a:p>
            </p:txBody>
          </p:sp>
          <p:sp>
            <p:nvSpPr>
              <p:cNvPr id="25627" name="AutoShape 36"/>
              <p:cNvSpPr>
                <a:spLocks/>
              </p:cNvSpPr>
              <p:nvPr/>
            </p:nvSpPr>
            <p:spPr bwMode="auto">
              <a:xfrm>
                <a:off x="46" y="233"/>
                <a:ext cx="151"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1600" y="4774"/>
                    </a:moveTo>
                    <a:cubicBezTo>
                      <a:pt x="17241" y="3573"/>
                      <a:pt x="13078" y="1966"/>
                      <a:pt x="9153" y="0"/>
                    </a:cubicBezTo>
                    <a:cubicBezTo>
                      <a:pt x="3785" y="5939"/>
                      <a:pt x="425" y="13428"/>
                      <a:pt x="0" y="21600"/>
                    </a:cubicBezTo>
                    <a:lnTo>
                      <a:pt x="19203" y="21600"/>
                    </a:lnTo>
                    <a:cubicBezTo>
                      <a:pt x="19339" y="15549"/>
                      <a:pt x="20189" y="9841"/>
                      <a:pt x="21600" y="4774"/>
                    </a:cubicBezTo>
                    <a:close/>
                    <a:moveTo>
                      <a:pt x="21600" y="4774"/>
                    </a:moveTo>
                  </a:path>
                </a:pathLst>
              </a:custGeom>
              <a:solidFill>
                <a:srgbClr val="FFFFFF"/>
              </a:solidFill>
              <a:ln w="12700" cap="flat">
                <a:noFill/>
                <a:miter lim="800000"/>
                <a:headEnd type="none" w="med" len="med"/>
                <a:tailEnd type="none" w="med" len="med"/>
              </a:ln>
            </p:spPr>
            <p:txBody>
              <a:bodyPr lIns="0" tIns="0" rIns="0" bIns="0"/>
              <a:lstStyle/>
              <a:p>
                <a:endParaRPr lang="en-US"/>
              </a:p>
            </p:txBody>
          </p:sp>
          <p:sp>
            <p:nvSpPr>
              <p:cNvPr id="25628" name="AutoShape 37"/>
              <p:cNvSpPr>
                <a:spLocks/>
              </p:cNvSpPr>
              <p:nvPr/>
            </p:nvSpPr>
            <p:spPr bwMode="auto">
              <a:xfrm>
                <a:off x="46" y="399"/>
                <a:ext cx="151" cy="14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9203" y="0"/>
                    </a:moveTo>
                    <a:lnTo>
                      <a:pt x="0" y="0"/>
                    </a:lnTo>
                    <a:cubicBezTo>
                      <a:pt x="425" y="8175"/>
                      <a:pt x="3785" y="15666"/>
                      <a:pt x="9153" y="21600"/>
                    </a:cubicBezTo>
                    <a:cubicBezTo>
                      <a:pt x="13078" y="19639"/>
                      <a:pt x="17241" y="18031"/>
                      <a:pt x="21600" y="16822"/>
                    </a:cubicBezTo>
                    <a:cubicBezTo>
                      <a:pt x="20189" y="11760"/>
                      <a:pt x="19339" y="6055"/>
                      <a:pt x="19203" y="0"/>
                    </a:cubicBezTo>
                    <a:close/>
                    <a:moveTo>
                      <a:pt x="19203" y="0"/>
                    </a:moveTo>
                  </a:path>
                </a:pathLst>
              </a:custGeom>
              <a:solidFill>
                <a:srgbClr val="FFFFFF"/>
              </a:solidFill>
              <a:ln w="12700" cap="flat">
                <a:noFill/>
                <a:miter lim="800000"/>
                <a:headEnd type="none" w="med" len="med"/>
                <a:tailEnd type="none" w="med" len="med"/>
              </a:ln>
            </p:spPr>
            <p:txBody>
              <a:bodyPr lIns="0" tIns="0" rIns="0" bIns="0"/>
              <a:lstStyle/>
              <a:p>
                <a:endParaRPr lang="en-US"/>
              </a:p>
            </p:txBody>
          </p:sp>
          <p:sp>
            <p:nvSpPr>
              <p:cNvPr id="25629" name="AutoShape 38"/>
              <p:cNvSpPr>
                <a:spLocks/>
              </p:cNvSpPr>
              <p:nvPr/>
            </p:nvSpPr>
            <p:spPr bwMode="auto">
              <a:xfrm>
                <a:off x="140" y="531"/>
                <a:ext cx="135" cy="9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6320"/>
                    </a:moveTo>
                    <a:cubicBezTo>
                      <a:pt x="5821" y="13695"/>
                      <a:pt x="13265" y="19082"/>
                      <a:pt x="21600" y="21600"/>
                    </a:cubicBezTo>
                    <a:cubicBezTo>
                      <a:pt x="17793" y="16667"/>
                      <a:pt x="14573" y="9175"/>
                      <a:pt x="12275" y="0"/>
                    </a:cubicBezTo>
                    <a:cubicBezTo>
                      <a:pt x="7992" y="1623"/>
                      <a:pt x="3886" y="3746"/>
                      <a:pt x="0" y="6320"/>
                    </a:cubicBezTo>
                    <a:close/>
                    <a:moveTo>
                      <a:pt x="0" y="6320"/>
                    </a:moveTo>
                  </a:path>
                </a:pathLst>
              </a:custGeom>
              <a:solidFill>
                <a:srgbClr val="FFFFFF"/>
              </a:solidFill>
              <a:ln w="12700" cap="flat">
                <a:noFill/>
                <a:miter lim="800000"/>
                <a:headEnd type="none" w="med" len="med"/>
                <a:tailEnd type="none" w="med" len="med"/>
              </a:ln>
            </p:spPr>
            <p:txBody>
              <a:bodyPr lIns="0" tIns="0" rIns="0" bIns="0"/>
              <a:lstStyle/>
              <a:p>
                <a:endParaRPr lang="en-US"/>
              </a:p>
            </p:txBody>
          </p:sp>
        </p:grpSp>
      </p:grpSp>
      <p:sp>
        <p:nvSpPr>
          <p:cNvPr id="112" name="Rectangle 35"/>
          <p:cNvSpPr>
            <a:spLocks/>
          </p:cNvSpPr>
          <p:nvPr/>
        </p:nvSpPr>
        <p:spPr bwMode="auto">
          <a:xfrm>
            <a:off x="993775" y="5257800"/>
            <a:ext cx="7158038" cy="533400"/>
          </a:xfrm>
          <a:prstGeom prst="rect">
            <a:avLst/>
          </a:prstGeom>
          <a:noFill/>
          <a:ln w="12700" cap="rnd">
            <a:noFill/>
            <a:round/>
            <a:headEnd/>
            <a:tailEnd/>
          </a:ln>
        </p:spPr>
        <p:txBody>
          <a:bodyPr lIns="14288" tIns="14288" rIns="14288" bIns="14288" anchor="b"/>
          <a:lstStyle/>
          <a:p>
            <a:pPr eaLnBrk="1" hangingPunct="1">
              <a:lnSpc>
                <a:spcPct val="130000"/>
              </a:lnSpc>
              <a:spcBef>
                <a:spcPts val="750"/>
              </a:spcBef>
            </a:pPr>
            <a:r>
              <a:rPr lang="en-AU" altLang="en-US" sz="1600">
                <a:solidFill>
                  <a:schemeClr val="tx1"/>
                </a:solidFill>
                <a:latin typeface="Open Sans Bold" pitchFamily="34" charset="0"/>
                <a:sym typeface="Open Sans" pitchFamily="34" charset="0"/>
              </a:rPr>
              <a:t>Many millionaires and billionaires have been created with each trend</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754"/>
                                        </p:tgtEl>
                                        <p:attrNameLst>
                                          <p:attrName>style.visibility</p:attrName>
                                        </p:attrNameLst>
                                      </p:cBhvr>
                                      <p:to>
                                        <p:strVal val="visible"/>
                                      </p:to>
                                    </p:set>
                                    <p:animEffect transition="in" filter="wipe(left)">
                                      <p:cBhvr>
                                        <p:cTn id="7" dur="1000"/>
                                        <p:tgtEl>
                                          <p:spTgt spid="31754"/>
                                        </p:tgtEl>
                                      </p:cBhvr>
                                    </p:animEffect>
                                  </p:childTnLst>
                                </p:cTn>
                              </p:par>
                            </p:childTnLst>
                          </p:cTn>
                        </p:par>
                        <p:par>
                          <p:cTn id="8" fill="hold" nodeType="afterGroup">
                            <p:stCondLst>
                              <p:cond delay="1000"/>
                            </p:stCondLst>
                            <p:childTnLst>
                              <p:par>
                                <p:cTn id="9" presetID="16" presetClass="entr" presetSubtype="21" fill="hold" grpId="0" nodeType="afterEffect">
                                  <p:stCondLst>
                                    <p:cond delay="0"/>
                                  </p:stCondLst>
                                  <p:childTnLst>
                                    <p:set>
                                      <p:cBhvr>
                                        <p:cTn id="10" dur="1" fill="hold">
                                          <p:stCondLst>
                                            <p:cond delay="0"/>
                                          </p:stCondLst>
                                        </p:cTn>
                                        <p:tgtEl>
                                          <p:spTgt spid="31755"/>
                                        </p:tgtEl>
                                        <p:attrNameLst>
                                          <p:attrName>style.visibility</p:attrName>
                                        </p:attrNameLst>
                                      </p:cBhvr>
                                      <p:to>
                                        <p:strVal val="visible"/>
                                      </p:to>
                                    </p:set>
                                    <p:animEffect transition="in" filter="barn(inVertical)">
                                      <p:cBhvr>
                                        <p:cTn id="11" dur="500"/>
                                        <p:tgtEl>
                                          <p:spTgt spid="31755"/>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42" presetClass="entr" presetSubtype="0" fill="hold"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1000"/>
                                        <p:tgtEl>
                                          <p:spTgt spid="2"/>
                                        </p:tgtEl>
                                      </p:cBhvr>
                                    </p:animEffect>
                                    <p:anim calcmode="lin" valueType="num">
                                      <p:cBhvr>
                                        <p:cTn id="17" dur="1000" fill="hold"/>
                                        <p:tgtEl>
                                          <p:spTgt spid="2"/>
                                        </p:tgtEl>
                                        <p:attrNameLst>
                                          <p:attrName>ppt_x</p:attrName>
                                        </p:attrNameLst>
                                      </p:cBhvr>
                                      <p:tavLst>
                                        <p:tav tm="0">
                                          <p:val>
                                            <p:strVal val="#ppt_x"/>
                                          </p:val>
                                        </p:tav>
                                        <p:tav tm="100000">
                                          <p:val>
                                            <p:strVal val="#ppt_x"/>
                                          </p:val>
                                        </p:tav>
                                      </p:tavLst>
                                    </p:anim>
                                    <p:anim calcmode="lin" valueType="num">
                                      <p:cBhvr>
                                        <p:cTn id="18"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42"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1000"/>
                                        <p:tgtEl>
                                          <p:spTgt spid="4"/>
                                        </p:tgtEl>
                                      </p:cBhvr>
                                    </p:animEffect>
                                    <p:anim calcmode="lin" valueType="num">
                                      <p:cBhvr>
                                        <p:cTn id="24" dur="1000" fill="hold"/>
                                        <p:tgtEl>
                                          <p:spTgt spid="4"/>
                                        </p:tgtEl>
                                        <p:attrNameLst>
                                          <p:attrName>ppt_x</p:attrName>
                                        </p:attrNameLst>
                                      </p:cBhvr>
                                      <p:tavLst>
                                        <p:tav tm="0">
                                          <p:val>
                                            <p:strVal val="#ppt_x"/>
                                          </p:val>
                                        </p:tav>
                                        <p:tav tm="100000">
                                          <p:val>
                                            <p:strVal val="#ppt_x"/>
                                          </p:val>
                                        </p:tav>
                                      </p:tavLst>
                                    </p:anim>
                                    <p:anim calcmode="lin" valueType="num">
                                      <p:cBhvr>
                                        <p:cTn id="2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42" presetClass="entr" presetSubtype="0" fill="hold" nodeType="click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1000"/>
                                        <p:tgtEl>
                                          <p:spTgt spid="5"/>
                                        </p:tgtEl>
                                      </p:cBhvr>
                                    </p:animEffect>
                                    <p:anim calcmode="lin" valueType="num">
                                      <p:cBhvr>
                                        <p:cTn id="31" dur="1000" fill="hold"/>
                                        <p:tgtEl>
                                          <p:spTgt spid="5"/>
                                        </p:tgtEl>
                                        <p:attrNameLst>
                                          <p:attrName>ppt_x</p:attrName>
                                        </p:attrNameLst>
                                      </p:cBhvr>
                                      <p:tavLst>
                                        <p:tav tm="0">
                                          <p:val>
                                            <p:strVal val="#ppt_x"/>
                                          </p:val>
                                        </p:tav>
                                        <p:tav tm="100000">
                                          <p:val>
                                            <p:strVal val="#ppt_x"/>
                                          </p:val>
                                        </p:tav>
                                      </p:tavLst>
                                    </p:anim>
                                    <p:anim calcmode="lin" valueType="num">
                                      <p:cBhvr>
                                        <p:cTn id="3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12"/>
                                        </p:tgtEl>
                                        <p:attrNameLst>
                                          <p:attrName>style.visibility</p:attrName>
                                        </p:attrNameLst>
                                      </p:cBhvr>
                                      <p:to>
                                        <p:strVal val="visible"/>
                                      </p:to>
                                    </p:set>
                                    <p:animEffect transition="in" filter="fade">
                                      <p:cBhvr>
                                        <p:cTn id="37" dur="5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54" grpId="0"/>
      <p:bldP spid="31755" grpId="0"/>
      <p:bldP spid="1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
          <p:cNvSpPr>
            <a:spLocks/>
          </p:cNvSpPr>
          <p:nvPr/>
        </p:nvSpPr>
        <p:spPr bwMode="auto">
          <a:xfrm>
            <a:off x="3505200" y="1447800"/>
            <a:ext cx="4333875" cy="1365250"/>
          </a:xfrm>
          <a:prstGeom prst="rect">
            <a:avLst/>
          </a:prstGeom>
          <a:noFill/>
          <a:ln w="12700">
            <a:noFill/>
            <a:miter lim="800000"/>
            <a:headEnd/>
            <a:tailEnd/>
          </a:ln>
        </p:spPr>
        <p:txBody>
          <a:bodyPr lIns="0" tIns="0" rIns="0" bIns="0"/>
          <a:lstStyle/>
          <a:p>
            <a:pPr eaLnBrk="1" hangingPunct="1"/>
            <a:r>
              <a:rPr lang="en-AU" altLang="en-US" sz="5400">
                <a:solidFill>
                  <a:srgbClr val="7030A0"/>
                </a:solidFill>
                <a:latin typeface="Open Sans Light" pitchFamily="34" charset="0"/>
                <a:sym typeface="Open Sans Light" pitchFamily="34" charset="0"/>
              </a:rPr>
              <a:t>The Next Revolution is Here…</a:t>
            </a:r>
          </a:p>
        </p:txBody>
      </p:sp>
      <p:sp>
        <p:nvSpPr>
          <p:cNvPr id="9" name="Rectangle 2"/>
          <p:cNvSpPr>
            <a:spLocks/>
          </p:cNvSpPr>
          <p:nvPr/>
        </p:nvSpPr>
        <p:spPr bwMode="auto">
          <a:xfrm>
            <a:off x="3505200" y="4191000"/>
            <a:ext cx="4894263" cy="609600"/>
          </a:xfrm>
          <a:prstGeom prst="rect">
            <a:avLst/>
          </a:prstGeom>
          <a:noFill/>
          <a:ln w="12700">
            <a:noFill/>
            <a:miter lim="800000"/>
            <a:headEnd/>
            <a:tailEnd/>
          </a:ln>
        </p:spPr>
        <p:txBody>
          <a:bodyPr lIns="0" tIns="0" rIns="0" bIns="0"/>
          <a:lstStyle/>
          <a:p>
            <a:pPr eaLnBrk="1" hangingPunct="1"/>
            <a:r>
              <a:rPr lang="en-US" altLang="en-US" sz="3600">
                <a:solidFill>
                  <a:srgbClr val="4D4D4D"/>
                </a:solidFill>
                <a:latin typeface="Open Sans Light Italic" pitchFamily="34" charset="0"/>
                <a:sym typeface="Open Sans" pitchFamily="34" charset="0"/>
              </a:rPr>
              <a:t>THE PEOPLE’S MONEY</a:t>
            </a:r>
          </a:p>
        </p:txBody>
      </p:sp>
      <p:pic>
        <p:nvPicPr>
          <p:cNvPr id="4" name="Picture 3"/>
          <p:cNvPicPr>
            <a:picLocks noChangeAspect="1"/>
          </p:cNvPicPr>
          <p:nvPr/>
        </p:nvPicPr>
        <p:blipFill>
          <a:blip r:embed="rId2" cstate="print"/>
          <a:srcRect l="20930" t="-148" r="47972" b="874"/>
          <a:stretch>
            <a:fillRect/>
          </a:stretch>
        </p:blipFill>
        <p:spPr bwMode="auto">
          <a:xfrm>
            <a:off x="0" y="0"/>
            <a:ext cx="3009900" cy="6400800"/>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nodeType="afterGroup">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 calcmode="lin" valueType="num">
                                      <p:cBhvr>
                                        <p:cTn id="11" dur="1000" fill="hold"/>
                                        <p:tgtEl>
                                          <p:spTgt spid="8">
                                            <p:txEl>
                                              <p:pRg st="0" end="0"/>
                                            </p:txEl>
                                          </p:spTgt>
                                        </p:tgtEl>
                                        <p:attrNameLst>
                                          <p:attrName>ppt_w</p:attrName>
                                        </p:attrNameLst>
                                      </p:cBhvr>
                                      <p:tavLst>
                                        <p:tav tm="0">
                                          <p:val>
                                            <p:fltVal val="0"/>
                                          </p:val>
                                        </p:tav>
                                        <p:tav tm="100000">
                                          <p:val>
                                            <p:strVal val="#ppt_w"/>
                                          </p:val>
                                        </p:tav>
                                      </p:tavLst>
                                    </p:anim>
                                    <p:anim calcmode="lin" valueType="num">
                                      <p:cBhvr>
                                        <p:cTn id="12" dur="1000" fill="hold"/>
                                        <p:tgtEl>
                                          <p:spTgt spid="8">
                                            <p:txEl>
                                              <p:pRg st="0" end="0"/>
                                            </p:txEl>
                                          </p:spTgt>
                                        </p:tgtEl>
                                        <p:attrNameLst>
                                          <p:attrName>ppt_h</p:attrName>
                                        </p:attrNameLst>
                                      </p:cBhvr>
                                      <p:tavLst>
                                        <p:tav tm="0">
                                          <p:val>
                                            <p:fltVal val="0"/>
                                          </p:val>
                                        </p:tav>
                                        <p:tav tm="100000">
                                          <p:val>
                                            <p:strVal val="#ppt_h"/>
                                          </p:val>
                                        </p:tav>
                                      </p:tavLst>
                                    </p:anim>
                                    <p:anim calcmode="lin" valueType="num">
                                      <p:cBhvr>
                                        <p:cTn id="13" dur="1000" fill="hold"/>
                                        <p:tgtEl>
                                          <p:spTgt spid="8">
                                            <p:txEl>
                                              <p:pRg st="0" end="0"/>
                                            </p:txEl>
                                          </p:spTgt>
                                        </p:tgtEl>
                                        <p:attrNameLst>
                                          <p:attrName>style.rotation</p:attrName>
                                        </p:attrNameLst>
                                      </p:cBhvr>
                                      <p:tavLst>
                                        <p:tav tm="0">
                                          <p:val>
                                            <p:fltVal val="90"/>
                                          </p:val>
                                        </p:tav>
                                        <p:tav tm="100000">
                                          <p:val>
                                            <p:fltVal val="0"/>
                                          </p:val>
                                        </p:tav>
                                      </p:tavLst>
                                    </p:anim>
                                    <p:animEffect transition="in" filter="fade">
                                      <p:cBhvr>
                                        <p:cTn id="14" dur="1000"/>
                                        <p:tgtEl>
                                          <p:spTgt spid="8">
                                            <p:txEl>
                                              <p:pRg st="0" end="0"/>
                                            </p:txEl>
                                          </p:spTgt>
                                        </p:tgtEl>
                                      </p:cBhvr>
                                    </p:animEffect>
                                  </p:childTnLst>
                                </p:cTn>
                              </p:par>
                            </p:childTnLst>
                          </p:cTn>
                        </p:par>
                        <p:par>
                          <p:cTn id="15" fill="hold" nodeType="afterGroup">
                            <p:stCondLst>
                              <p:cond delay="1500"/>
                            </p:stCondLst>
                            <p:childTnLst>
                              <p:par>
                                <p:cTn id="16" presetID="53" presetClass="entr" presetSubtype="16"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p:cTn id="18" dur="500" fill="hold"/>
                                        <p:tgtEl>
                                          <p:spTgt spid="9"/>
                                        </p:tgtEl>
                                        <p:attrNameLst>
                                          <p:attrName>ppt_w</p:attrName>
                                        </p:attrNameLst>
                                      </p:cBhvr>
                                      <p:tavLst>
                                        <p:tav tm="0">
                                          <p:val>
                                            <p:fltVal val="0"/>
                                          </p:val>
                                        </p:tav>
                                        <p:tav tm="100000">
                                          <p:val>
                                            <p:strVal val="#ppt_w"/>
                                          </p:val>
                                        </p:tav>
                                      </p:tavLst>
                                    </p:anim>
                                    <p:anim calcmode="lin" valueType="num">
                                      <p:cBhvr>
                                        <p:cTn id="19" dur="500" fill="hold"/>
                                        <p:tgtEl>
                                          <p:spTgt spid="9"/>
                                        </p:tgtEl>
                                        <p:attrNameLst>
                                          <p:attrName>ppt_h</p:attrName>
                                        </p:attrNameLst>
                                      </p:cBhvr>
                                      <p:tavLst>
                                        <p:tav tm="0">
                                          <p:val>
                                            <p:fltVal val="0"/>
                                          </p:val>
                                        </p:tav>
                                        <p:tav tm="100000">
                                          <p:val>
                                            <p:strVal val="#ppt_h"/>
                                          </p:val>
                                        </p:tav>
                                      </p:tavLst>
                                    </p:anim>
                                    <p:animEffect transition="in" filter="fade">
                                      <p:cBhvr>
                                        <p:cTn id="2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p:cNvSpPr>
          <p:nvPr/>
        </p:nvSpPr>
        <p:spPr bwMode="auto">
          <a:xfrm>
            <a:off x="3138488" y="1524000"/>
            <a:ext cx="4405312" cy="4648200"/>
          </a:xfrm>
          <a:prstGeom prst="rect">
            <a:avLst/>
          </a:prstGeom>
          <a:solidFill>
            <a:srgbClr val="522F91"/>
          </a:solidFill>
          <a:ln w="9525">
            <a:noFill/>
            <a:miter lim="800000"/>
            <a:headEnd/>
            <a:tailEnd/>
          </a:ln>
        </p:spPr>
        <p:txBody>
          <a:bodyPr lIns="0" tIns="0" rIns="0" bIns="0"/>
          <a:lstStyle/>
          <a:p>
            <a:pPr algn="ctr" eaLnBrk="1" hangingPunct="1"/>
            <a:endParaRPr lang="en-US" altLang="en-US"/>
          </a:p>
        </p:txBody>
      </p:sp>
      <p:sp>
        <p:nvSpPr>
          <p:cNvPr id="17413" name="Rectangle 5"/>
          <p:cNvSpPr>
            <a:spLocks/>
          </p:cNvSpPr>
          <p:nvPr/>
        </p:nvSpPr>
        <p:spPr bwMode="auto">
          <a:xfrm>
            <a:off x="3276600" y="1828800"/>
            <a:ext cx="4114800" cy="4191000"/>
          </a:xfrm>
          <a:prstGeom prst="rect">
            <a:avLst/>
          </a:prstGeom>
          <a:noFill/>
          <a:ln w="12700">
            <a:noFill/>
            <a:miter lim="800000"/>
            <a:headEnd/>
            <a:tailEnd/>
          </a:ln>
        </p:spPr>
        <p:txBody>
          <a:bodyPr lIns="0" tIns="0" rIns="0" bIns="0"/>
          <a:lstStyle/>
          <a:p>
            <a:pPr>
              <a:lnSpc>
                <a:spcPts val="3000"/>
              </a:lnSpc>
            </a:pPr>
            <a:r>
              <a:rPr lang="en-AU" altLang="en-US" sz="2800" dirty="0">
                <a:solidFill>
                  <a:schemeClr val="bg1"/>
                </a:solidFill>
                <a:latin typeface="Open Sans Light" pitchFamily="34" charset="0"/>
              </a:rPr>
              <a:t>GCR Marketing is the Marketing Arm for </a:t>
            </a:r>
          </a:p>
          <a:p>
            <a:pPr>
              <a:lnSpc>
                <a:spcPts val="3000"/>
              </a:lnSpc>
            </a:pPr>
            <a:r>
              <a:rPr lang="en-AU" altLang="en-US" sz="2800" dirty="0">
                <a:solidFill>
                  <a:schemeClr val="bg1"/>
                </a:solidFill>
                <a:latin typeface="Open Sans Light" pitchFamily="34" charset="0"/>
              </a:rPr>
              <a:t>GCR Coin</a:t>
            </a:r>
          </a:p>
          <a:p>
            <a:pPr>
              <a:lnSpc>
                <a:spcPts val="1900"/>
              </a:lnSpc>
            </a:pPr>
            <a:endParaRPr lang="en-AU" altLang="en-US" sz="1400" dirty="0">
              <a:solidFill>
                <a:schemeClr val="bg1"/>
              </a:solidFill>
              <a:latin typeface="Open Sans Light" pitchFamily="34" charset="0"/>
            </a:endParaRPr>
          </a:p>
          <a:p>
            <a:pPr>
              <a:lnSpc>
                <a:spcPts val="1900"/>
              </a:lnSpc>
            </a:pPr>
            <a:endParaRPr lang="en-AU" altLang="en-US" sz="1400" dirty="0">
              <a:solidFill>
                <a:schemeClr val="bg1"/>
              </a:solidFill>
              <a:latin typeface="Open Sans Light" pitchFamily="34" charset="0"/>
            </a:endParaRPr>
          </a:p>
          <a:p>
            <a:pPr>
              <a:lnSpc>
                <a:spcPts val="1900"/>
              </a:lnSpc>
            </a:pPr>
            <a:endParaRPr lang="en-AU" altLang="en-US" sz="1400" dirty="0">
              <a:solidFill>
                <a:schemeClr val="bg1"/>
              </a:solidFill>
              <a:latin typeface="Open Sans Light" pitchFamily="34" charset="0"/>
            </a:endParaRPr>
          </a:p>
          <a:p>
            <a:pPr>
              <a:lnSpc>
                <a:spcPts val="1900"/>
              </a:lnSpc>
            </a:pPr>
            <a:endParaRPr lang="en-AU" altLang="en-US" sz="1400" dirty="0">
              <a:solidFill>
                <a:schemeClr val="bg1"/>
              </a:solidFill>
              <a:latin typeface="Open Sans Light" pitchFamily="34" charset="0"/>
            </a:endParaRPr>
          </a:p>
          <a:p>
            <a:pPr>
              <a:lnSpc>
                <a:spcPts val="1900"/>
              </a:lnSpc>
            </a:pPr>
            <a:endParaRPr lang="en-AU" altLang="en-US" sz="1400" dirty="0">
              <a:solidFill>
                <a:schemeClr val="bg1"/>
              </a:solidFill>
              <a:latin typeface="Open Sans Light" pitchFamily="34" charset="0"/>
            </a:endParaRPr>
          </a:p>
          <a:p>
            <a:pPr>
              <a:lnSpc>
                <a:spcPts val="1900"/>
              </a:lnSpc>
            </a:pPr>
            <a:endParaRPr lang="en-AU" altLang="en-US" sz="1400" dirty="0">
              <a:solidFill>
                <a:schemeClr val="bg1"/>
              </a:solidFill>
              <a:latin typeface="Open Sans Light" pitchFamily="34" charset="0"/>
            </a:endParaRPr>
          </a:p>
          <a:p>
            <a:pPr>
              <a:lnSpc>
                <a:spcPts val="1900"/>
              </a:lnSpc>
            </a:pPr>
            <a:endParaRPr lang="en-AU" altLang="en-US" sz="1800" dirty="0">
              <a:solidFill>
                <a:schemeClr val="bg1"/>
              </a:solidFill>
              <a:latin typeface="Open Sans Light" pitchFamily="34" charset="0"/>
            </a:endParaRPr>
          </a:p>
          <a:p>
            <a:pPr>
              <a:lnSpc>
                <a:spcPts val="1900"/>
              </a:lnSpc>
            </a:pPr>
            <a:r>
              <a:rPr lang="en-AU" altLang="en-US" sz="1800" dirty="0">
                <a:solidFill>
                  <a:schemeClr val="bg1"/>
                </a:solidFill>
                <a:latin typeface="Open Sans Light" pitchFamily="34" charset="0"/>
              </a:rPr>
              <a:t>As a Network Marketing Company with an objective to make the most of </a:t>
            </a:r>
            <a:r>
              <a:rPr lang="en-AU" altLang="en-US" sz="1800" dirty="0" err="1">
                <a:solidFill>
                  <a:schemeClr val="bg1"/>
                </a:solidFill>
                <a:latin typeface="Open Sans Light" pitchFamily="34" charset="0"/>
              </a:rPr>
              <a:t>cryptocurrencies</a:t>
            </a:r>
            <a:r>
              <a:rPr lang="en-AU" altLang="en-US" sz="1800" dirty="0">
                <a:solidFill>
                  <a:schemeClr val="bg1"/>
                </a:solidFill>
                <a:latin typeface="Open Sans Light" pitchFamily="34" charset="0"/>
              </a:rPr>
              <a:t>, we are fortunate to </a:t>
            </a:r>
            <a:r>
              <a:rPr lang="en-AU" altLang="en-US" sz="1800" dirty="0" smtClean="0">
                <a:solidFill>
                  <a:schemeClr val="bg1"/>
                </a:solidFill>
                <a:latin typeface="Open Sans Light" pitchFamily="34" charset="0"/>
              </a:rPr>
              <a:t>be able to take </a:t>
            </a:r>
            <a:r>
              <a:rPr lang="en-AU" altLang="en-US" sz="1800" dirty="0">
                <a:solidFill>
                  <a:schemeClr val="bg1"/>
                </a:solidFill>
                <a:latin typeface="Open Sans Light" pitchFamily="34" charset="0"/>
              </a:rPr>
              <a:t>advantage of a very unique opportunity.</a:t>
            </a:r>
          </a:p>
          <a:p>
            <a:pPr>
              <a:lnSpc>
                <a:spcPts val="1900"/>
              </a:lnSpc>
            </a:pPr>
            <a:endParaRPr lang="en-AU" altLang="en-US" sz="1400" dirty="0">
              <a:solidFill>
                <a:schemeClr val="bg1"/>
              </a:solidFill>
              <a:latin typeface="Open Sans Light" pitchFamily="34" charset="0"/>
            </a:endParaRPr>
          </a:p>
        </p:txBody>
      </p:sp>
      <p:sp>
        <p:nvSpPr>
          <p:cNvPr id="17415" name="Rectangle 7"/>
          <p:cNvSpPr>
            <a:spLocks/>
          </p:cNvSpPr>
          <p:nvPr/>
        </p:nvSpPr>
        <p:spPr bwMode="auto">
          <a:xfrm>
            <a:off x="962025" y="479425"/>
            <a:ext cx="4352925" cy="603250"/>
          </a:xfrm>
          <a:prstGeom prst="rect">
            <a:avLst/>
          </a:prstGeom>
          <a:noFill/>
          <a:ln w="12700">
            <a:noFill/>
            <a:miter lim="800000"/>
            <a:headEnd/>
            <a:tailEnd/>
          </a:ln>
        </p:spPr>
        <p:txBody>
          <a:bodyPr lIns="0" tIns="0" rIns="0" bIns="0"/>
          <a:lstStyle/>
          <a:p>
            <a:pPr eaLnBrk="1" hangingPunct="1"/>
            <a:r>
              <a:rPr lang="en-US" altLang="en-US" sz="2800">
                <a:solidFill>
                  <a:srgbClr val="7030A0"/>
                </a:solidFill>
                <a:latin typeface="Open Sans Light" pitchFamily="34" charset="0"/>
                <a:sym typeface="Open Sans Light" pitchFamily="34" charset="0"/>
              </a:rPr>
              <a:t>What is GCR Marketing?</a:t>
            </a:r>
          </a:p>
          <a:p>
            <a:pPr eaLnBrk="1" hangingPunct="1"/>
            <a:endParaRPr lang="en-US" altLang="en-US" sz="2800">
              <a:solidFill>
                <a:srgbClr val="7030A0"/>
              </a:solidFill>
              <a:latin typeface="Open Sans Light" pitchFamily="34" charset="0"/>
              <a:sym typeface="Open Sans Light" pitchFamily="34" charset="0"/>
            </a:endParaRPr>
          </a:p>
        </p:txBody>
      </p:sp>
      <p:sp>
        <p:nvSpPr>
          <p:cNvPr id="17416" name="Rectangle 8"/>
          <p:cNvSpPr>
            <a:spLocks/>
          </p:cNvSpPr>
          <p:nvPr/>
        </p:nvSpPr>
        <p:spPr bwMode="auto">
          <a:xfrm>
            <a:off x="1000125" y="990600"/>
            <a:ext cx="6315075" cy="279400"/>
          </a:xfrm>
          <a:prstGeom prst="rect">
            <a:avLst/>
          </a:prstGeom>
          <a:noFill/>
          <a:ln w="12700">
            <a:noFill/>
            <a:miter lim="800000"/>
            <a:headEnd/>
            <a:tailEnd/>
          </a:ln>
        </p:spPr>
        <p:txBody>
          <a:bodyPr lIns="0" tIns="0" rIns="0" bIns="0"/>
          <a:lstStyle/>
          <a:p>
            <a:pPr eaLnBrk="1" hangingPunct="1"/>
            <a:r>
              <a:rPr lang="en-US" altLang="en-US" sz="1200">
                <a:solidFill>
                  <a:srgbClr val="4D4D4D"/>
                </a:solidFill>
                <a:latin typeface="Open Sans" pitchFamily="34" charset="0"/>
                <a:sym typeface="Open Sans" pitchFamily="34" charset="0"/>
              </a:rPr>
              <a:t>[</a:t>
            </a:r>
            <a:r>
              <a:rPr lang="en-US" altLang="en-US" sz="1200" b="1">
                <a:solidFill>
                  <a:srgbClr val="4D4D4D"/>
                </a:solidFill>
                <a:latin typeface="Open Sans" pitchFamily="34" charset="0"/>
                <a:sym typeface="Open Sans" pitchFamily="34" charset="0"/>
              </a:rPr>
              <a:t>G</a:t>
            </a:r>
            <a:r>
              <a:rPr lang="en-US" altLang="en-US" sz="1200">
                <a:solidFill>
                  <a:srgbClr val="4D4D4D"/>
                </a:solidFill>
                <a:latin typeface="Open Sans" pitchFamily="34" charset="0"/>
                <a:sym typeface="Open Sans" pitchFamily="34" charset="0"/>
              </a:rPr>
              <a:t>lobal </a:t>
            </a:r>
            <a:r>
              <a:rPr lang="en-US" altLang="en-US" sz="1200" b="1">
                <a:solidFill>
                  <a:srgbClr val="4D4D4D"/>
                </a:solidFill>
                <a:latin typeface="Open Sans" pitchFamily="34" charset="0"/>
                <a:sym typeface="Open Sans" pitchFamily="34" charset="0"/>
              </a:rPr>
              <a:t>C</a:t>
            </a:r>
            <a:r>
              <a:rPr lang="en-US" altLang="en-US" sz="1200">
                <a:solidFill>
                  <a:srgbClr val="4D4D4D"/>
                </a:solidFill>
                <a:latin typeface="Open Sans" pitchFamily="34" charset="0"/>
                <a:sym typeface="Open Sans" pitchFamily="34" charset="0"/>
              </a:rPr>
              <a:t>urrency </a:t>
            </a:r>
            <a:r>
              <a:rPr lang="en-US" altLang="en-US" sz="1200" b="1">
                <a:solidFill>
                  <a:srgbClr val="4D4D4D"/>
                </a:solidFill>
                <a:latin typeface="Open Sans" pitchFamily="34" charset="0"/>
                <a:sym typeface="Open Sans" pitchFamily="34" charset="0"/>
              </a:rPr>
              <a:t>R</a:t>
            </a:r>
            <a:r>
              <a:rPr lang="en-US" altLang="en-US" sz="1200">
                <a:solidFill>
                  <a:srgbClr val="4D4D4D"/>
                </a:solidFill>
                <a:latin typeface="Open Sans" pitchFamily="34" charset="0"/>
                <a:sym typeface="Open Sans" pitchFamily="34" charset="0"/>
              </a:rPr>
              <a:t>eserve Marketing]</a:t>
            </a:r>
          </a:p>
        </p:txBody>
      </p:sp>
      <p:sp>
        <p:nvSpPr>
          <p:cNvPr id="2" name="Rectangle 1"/>
          <p:cNvSpPr/>
          <p:nvPr/>
        </p:nvSpPr>
        <p:spPr bwMode="auto">
          <a:xfrm>
            <a:off x="1004888" y="1524000"/>
            <a:ext cx="2133600" cy="4648200"/>
          </a:xfrm>
          <a:prstGeom prst="rect">
            <a:avLst/>
          </a:prstGeom>
          <a:solidFill>
            <a:schemeClr val="bg1">
              <a:lumMod val="50000"/>
              <a:alpha val="55000"/>
            </a:schemeClr>
          </a:solidFill>
          <a:ln w="25400" cap="flat" cmpd="sng" algn="ctr">
            <a:noFill/>
            <a:prstDash val="solid"/>
            <a:round/>
            <a:headEnd type="none" w="med" len="med"/>
            <a:tailEnd type="none" w="med" len="med"/>
          </a:ln>
          <a:effectLst/>
          <a:extLst/>
        </p:spPr>
        <p:txBody>
          <a:bodyPr lIns="34290" tIns="17145" rIns="34290" bIns="17145"/>
          <a:lstStyle/>
          <a:p>
            <a:pPr algn="ctr" defTabSz="342900" eaLnBrk="1" hangingPunct="1">
              <a:defRPr/>
            </a:pPr>
            <a:endParaRPr lang="en-US">
              <a:latin typeface="Gill Sans" charset="0"/>
              <a:ea typeface="ヒラギノ角ゴ ProN W3" charset="0"/>
              <a:cs typeface="ヒラギノ角ゴ ProN W3" charset="0"/>
              <a:sym typeface="Gill Sans" charset="0"/>
            </a:endParaRPr>
          </a:p>
        </p:txBody>
      </p:sp>
      <p:sp>
        <p:nvSpPr>
          <p:cNvPr id="12" name="Rectangle 11"/>
          <p:cNvSpPr/>
          <p:nvPr/>
        </p:nvSpPr>
        <p:spPr bwMode="auto">
          <a:xfrm>
            <a:off x="7543800" y="1524000"/>
            <a:ext cx="614363" cy="4648200"/>
          </a:xfrm>
          <a:prstGeom prst="rect">
            <a:avLst/>
          </a:prstGeom>
          <a:solidFill>
            <a:schemeClr val="bg1">
              <a:lumMod val="50000"/>
              <a:alpha val="55000"/>
            </a:schemeClr>
          </a:solidFill>
          <a:ln w="25400" cap="flat" cmpd="sng" algn="ctr">
            <a:noFill/>
            <a:prstDash val="solid"/>
            <a:round/>
            <a:headEnd type="none" w="med" len="med"/>
            <a:tailEnd type="none" w="med" len="med"/>
          </a:ln>
          <a:effectLst/>
          <a:extLst/>
        </p:spPr>
        <p:txBody>
          <a:bodyPr lIns="34290" tIns="17145" rIns="34290" bIns="17145"/>
          <a:lstStyle/>
          <a:p>
            <a:pPr algn="ctr" defTabSz="342900" eaLnBrk="1" hangingPunct="1">
              <a:defRPr/>
            </a:pPr>
            <a:endParaRPr lang="en-US">
              <a:latin typeface="Gill Sans" charset="0"/>
              <a:ea typeface="ヒラギノ角ゴ ProN W3" charset="0"/>
              <a:cs typeface="ヒラギノ角ゴ ProN W3" charset="0"/>
              <a:sym typeface="Gill Sans" charset="0"/>
            </a:endParaRPr>
          </a:p>
        </p:txBody>
      </p:sp>
      <p:pic>
        <p:nvPicPr>
          <p:cNvPr id="3" name="Picture 2"/>
          <p:cNvPicPr>
            <a:picLocks noChangeAspect="1"/>
          </p:cNvPicPr>
          <p:nvPr/>
        </p:nvPicPr>
        <p:blipFill>
          <a:blip r:embed="rId2" cstate="print"/>
          <a:stretch>
            <a:fillRect/>
          </a:stretch>
        </p:blipFill>
        <p:spPr>
          <a:xfrm>
            <a:off x="1835150" y="2743200"/>
            <a:ext cx="7239000" cy="2171700"/>
          </a:xfrm>
          <a:prstGeom prst="rect">
            <a:avLst/>
          </a:prstGeom>
          <a:ln>
            <a:noFill/>
          </a:ln>
          <a:effectLst>
            <a:outerShdw blurRad="190500" algn="tl" rotWithShape="0">
              <a:srgbClr val="000000">
                <a:alpha val="70000"/>
              </a:srgbClr>
            </a:outerShdw>
          </a:effectLst>
        </p:spPr>
      </p:pic>
    </p:spTree>
  </p:cSld>
  <p:clrMapOvr>
    <a:masterClrMapping/>
  </p:clrMapOvr>
  <p:transition>
    <p:push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415"/>
                                        </p:tgtEl>
                                        <p:attrNameLst>
                                          <p:attrName>style.visibility</p:attrName>
                                        </p:attrNameLst>
                                      </p:cBhvr>
                                      <p:to>
                                        <p:strVal val="visible"/>
                                      </p:to>
                                    </p:set>
                                    <p:animEffect transition="in" filter="wipe(left)">
                                      <p:cBhvr>
                                        <p:cTn id="7" dur="1000"/>
                                        <p:tgtEl>
                                          <p:spTgt spid="17415"/>
                                        </p:tgtEl>
                                      </p:cBhvr>
                                    </p:animEffect>
                                  </p:childTnLst>
                                </p:cTn>
                              </p:par>
                            </p:childTnLst>
                          </p:cTn>
                        </p:par>
                        <p:par>
                          <p:cTn id="8" fill="hold" nodeType="afterGroup">
                            <p:stCondLst>
                              <p:cond delay="1000"/>
                            </p:stCondLst>
                            <p:childTnLst>
                              <p:par>
                                <p:cTn id="9" presetID="16" presetClass="entr" presetSubtype="21" fill="hold" grpId="0" nodeType="afterEffect">
                                  <p:stCondLst>
                                    <p:cond delay="0"/>
                                  </p:stCondLst>
                                  <p:childTnLst>
                                    <p:set>
                                      <p:cBhvr>
                                        <p:cTn id="10" dur="1" fill="hold">
                                          <p:stCondLst>
                                            <p:cond delay="0"/>
                                          </p:stCondLst>
                                        </p:cTn>
                                        <p:tgtEl>
                                          <p:spTgt spid="17416"/>
                                        </p:tgtEl>
                                        <p:attrNameLst>
                                          <p:attrName>style.visibility</p:attrName>
                                        </p:attrNameLst>
                                      </p:cBhvr>
                                      <p:to>
                                        <p:strVal val="visible"/>
                                      </p:to>
                                    </p:set>
                                    <p:animEffect transition="in" filter="barn(inVertical)">
                                      <p:cBhvr>
                                        <p:cTn id="11" dur="500"/>
                                        <p:tgtEl>
                                          <p:spTgt spid="17416"/>
                                        </p:tgtEl>
                                      </p:cBhvr>
                                    </p:animEffect>
                                  </p:childTnLst>
                                </p:cTn>
                              </p:par>
                            </p:childTnLst>
                          </p:cTn>
                        </p:par>
                        <p:par>
                          <p:cTn id="12" fill="hold" nodeType="afterGroup">
                            <p:stCondLst>
                              <p:cond delay="1500"/>
                            </p:stCondLst>
                            <p:childTnLst>
                              <p:par>
                                <p:cTn id="13" presetID="2" presetClass="entr" presetSubtype="8"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0-#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1+#ppt_w/2"/>
                                          </p:val>
                                        </p:tav>
                                        <p:tav tm="100000">
                                          <p:val>
                                            <p:strVal val="#ppt_x"/>
                                          </p:val>
                                        </p:tav>
                                      </p:tavLst>
                                    </p:anim>
                                    <p:anim calcmode="lin" valueType="num">
                                      <p:cBhvr additive="base">
                                        <p:cTn id="20" dur="500" fill="hold"/>
                                        <p:tgtEl>
                                          <p:spTgt spid="12"/>
                                        </p:tgtEl>
                                        <p:attrNameLst>
                                          <p:attrName>ppt_y</p:attrName>
                                        </p:attrNameLst>
                                      </p:cBhvr>
                                      <p:tavLst>
                                        <p:tav tm="0">
                                          <p:val>
                                            <p:strVal val="#ppt_y"/>
                                          </p:val>
                                        </p:tav>
                                        <p:tav tm="100000">
                                          <p:val>
                                            <p:strVal val="#ppt_y"/>
                                          </p:val>
                                        </p:tav>
                                      </p:tavLst>
                                    </p:anim>
                                  </p:childTnLst>
                                </p:cTn>
                              </p:par>
                            </p:childTnLst>
                          </p:cTn>
                        </p:par>
                        <p:par>
                          <p:cTn id="21" fill="hold" nodeType="afterGroup">
                            <p:stCondLst>
                              <p:cond delay="2000"/>
                            </p:stCondLst>
                            <p:childTnLst>
                              <p:par>
                                <p:cTn id="22" presetID="1" presetClass="entr" presetSubtype="0"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childTnLst>
                                </p:cTn>
                              </p:par>
                            </p:childTnLst>
                          </p:cTn>
                        </p:par>
                        <p:par>
                          <p:cTn id="24" fill="hold" nodeType="afterGroup">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17409"/>
                                        </p:tgtEl>
                                        <p:attrNameLst>
                                          <p:attrName>style.visibility</p:attrName>
                                        </p:attrNameLst>
                                      </p:cBhvr>
                                      <p:to>
                                        <p:strVal val="visible"/>
                                      </p:to>
                                    </p:set>
                                    <p:animEffect transition="in" filter="fade">
                                      <p:cBhvr>
                                        <p:cTn id="27" dur="500"/>
                                        <p:tgtEl>
                                          <p:spTgt spid="17409"/>
                                        </p:tgtEl>
                                      </p:cBhvr>
                                    </p:animEffect>
                                  </p:childTnLst>
                                </p:cTn>
                              </p:par>
                            </p:childTnLst>
                          </p:cTn>
                        </p:par>
                        <p:par>
                          <p:cTn id="28" fill="hold" nodeType="afterGroup">
                            <p:stCondLst>
                              <p:cond delay="2500"/>
                            </p:stCondLst>
                            <p:childTnLst>
                              <p:par>
                                <p:cTn id="29" presetID="22" presetClass="entr" presetSubtype="1" fill="hold" grpId="0" nodeType="afterEffect">
                                  <p:stCondLst>
                                    <p:cond delay="0"/>
                                  </p:stCondLst>
                                  <p:childTnLst>
                                    <p:set>
                                      <p:cBhvr>
                                        <p:cTn id="30" dur="1" fill="hold">
                                          <p:stCondLst>
                                            <p:cond delay="0"/>
                                          </p:stCondLst>
                                        </p:cTn>
                                        <p:tgtEl>
                                          <p:spTgt spid="17413"/>
                                        </p:tgtEl>
                                        <p:attrNameLst>
                                          <p:attrName>style.visibility</p:attrName>
                                        </p:attrNameLst>
                                      </p:cBhvr>
                                      <p:to>
                                        <p:strVal val="visible"/>
                                      </p:to>
                                    </p:set>
                                    <p:animEffect transition="in" filter="wipe(up)">
                                      <p:cBhvr>
                                        <p:cTn id="31" dur="500"/>
                                        <p:tgtEl>
                                          <p:spTgt spid="174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09" grpId="0" animBg="1"/>
      <p:bldP spid="17413" grpId="0"/>
      <p:bldP spid="17415" grpId="0"/>
      <p:bldP spid="17416" grpId="0"/>
      <p:bldP spid="2" grpId="0" animBg="1"/>
      <p:bldP spid="1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a:grpSpLocks/>
          </p:cNvGrpSpPr>
          <p:nvPr/>
        </p:nvGrpSpPr>
        <p:grpSpPr bwMode="auto">
          <a:xfrm>
            <a:off x="4830763" y="1876425"/>
            <a:ext cx="3771900" cy="2152650"/>
            <a:chOff x="4830964" y="1876425"/>
            <a:chExt cx="3771698" cy="2152650"/>
          </a:xfrm>
        </p:grpSpPr>
        <p:sp>
          <p:nvSpPr>
            <p:cNvPr id="28688" name="Rectangle 10"/>
            <p:cNvSpPr>
              <a:spLocks/>
            </p:cNvSpPr>
            <p:nvPr/>
          </p:nvSpPr>
          <p:spPr bwMode="auto">
            <a:xfrm>
              <a:off x="5314950" y="1912540"/>
              <a:ext cx="1757559" cy="242887"/>
            </a:xfrm>
            <a:prstGeom prst="rect">
              <a:avLst/>
            </a:prstGeom>
            <a:noFill/>
            <a:ln w="12700">
              <a:noFill/>
              <a:miter lim="800000"/>
              <a:headEnd/>
              <a:tailEnd/>
            </a:ln>
          </p:spPr>
          <p:txBody>
            <a:bodyPr lIns="0" tIns="0" rIns="0" bIns="0"/>
            <a:lstStyle/>
            <a:p>
              <a:pPr eaLnBrk="1" hangingPunct="1"/>
              <a:r>
                <a:rPr lang="en-US" altLang="en-US" sz="1800">
                  <a:solidFill>
                    <a:srgbClr val="7030A0"/>
                  </a:solidFill>
                  <a:latin typeface="Open Sans Light" pitchFamily="34" charset="0"/>
                  <a:sym typeface="Open Sans Light" pitchFamily="34" charset="0"/>
                </a:rPr>
                <a:t>Our Company</a:t>
              </a:r>
            </a:p>
            <a:p>
              <a:pPr eaLnBrk="1" hangingPunct="1"/>
              <a:endParaRPr lang="en-US" altLang="en-US" sz="1600">
                <a:solidFill>
                  <a:srgbClr val="7030A0"/>
                </a:solidFill>
                <a:latin typeface="Open Sans Light" pitchFamily="34" charset="0"/>
                <a:sym typeface="Open Sans Light" pitchFamily="34" charset="0"/>
              </a:endParaRPr>
            </a:p>
          </p:txBody>
        </p:sp>
        <p:sp>
          <p:nvSpPr>
            <p:cNvPr id="28689" name="Rectangle 11"/>
            <p:cNvSpPr>
              <a:spLocks/>
            </p:cNvSpPr>
            <p:nvPr/>
          </p:nvSpPr>
          <p:spPr bwMode="auto">
            <a:xfrm>
              <a:off x="4830964" y="1876425"/>
              <a:ext cx="390569" cy="385762"/>
            </a:xfrm>
            <a:prstGeom prst="rect">
              <a:avLst/>
            </a:prstGeom>
            <a:solidFill>
              <a:srgbClr val="7030A0"/>
            </a:solidFill>
            <a:ln w="25400">
              <a:solidFill>
                <a:schemeClr val="tx1">
                  <a:alpha val="0"/>
                </a:schemeClr>
              </a:solidFill>
              <a:miter lim="800000"/>
              <a:headEnd/>
              <a:tailEnd/>
            </a:ln>
          </p:spPr>
          <p:txBody>
            <a:bodyPr lIns="0" tIns="0" rIns="0" bIns="0"/>
            <a:lstStyle/>
            <a:p>
              <a:pPr algn="ctr" eaLnBrk="1" hangingPunct="1"/>
              <a:endParaRPr lang="en-US" altLang="en-US"/>
            </a:p>
          </p:txBody>
        </p:sp>
        <p:sp>
          <p:nvSpPr>
            <p:cNvPr id="28690" name="Rectangle 12"/>
            <p:cNvSpPr>
              <a:spLocks/>
            </p:cNvSpPr>
            <p:nvPr/>
          </p:nvSpPr>
          <p:spPr bwMode="auto">
            <a:xfrm>
              <a:off x="5314949" y="2262187"/>
              <a:ext cx="3287713" cy="1766888"/>
            </a:xfrm>
            <a:prstGeom prst="rect">
              <a:avLst/>
            </a:prstGeom>
            <a:noFill/>
            <a:ln w="12700" cap="rnd">
              <a:noFill/>
              <a:round/>
              <a:headEnd/>
              <a:tailEnd/>
            </a:ln>
          </p:spPr>
          <p:txBody>
            <a:bodyPr lIns="38100" tIns="38100" rIns="38100" bIns="38100" anchor="b"/>
            <a:lstStyle/>
            <a:p>
              <a:pPr eaLnBrk="1" hangingPunct="1">
                <a:lnSpc>
                  <a:spcPct val="150000"/>
                </a:lnSpc>
              </a:pPr>
              <a:r>
                <a:rPr lang="en-AU" altLang="en-US" sz="1100" dirty="0">
                  <a:solidFill>
                    <a:schemeClr val="tx1"/>
                  </a:solidFill>
                  <a:latin typeface="Open Sans" pitchFamily="34" charset="0"/>
                  <a:sym typeface="Open Sans" pitchFamily="34" charset="0"/>
                </a:rPr>
                <a:t>The Leadership team has over 100 years’ experience in the  corporate and direct selling marketplace.</a:t>
              </a:r>
            </a:p>
            <a:p>
              <a:pPr eaLnBrk="1" hangingPunct="1">
                <a:lnSpc>
                  <a:spcPct val="150000"/>
                </a:lnSpc>
              </a:pPr>
              <a:endParaRPr lang="en-AU" altLang="en-US" sz="800" dirty="0">
                <a:solidFill>
                  <a:schemeClr val="tx1"/>
                </a:solidFill>
                <a:latin typeface="Open Sans" pitchFamily="34" charset="0"/>
                <a:sym typeface="Open Sans" pitchFamily="34" charset="0"/>
              </a:endParaRPr>
            </a:p>
            <a:p>
              <a:pPr eaLnBrk="1" hangingPunct="1">
                <a:lnSpc>
                  <a:spcPct val="150000"/>
                </a:lnSpc>
              </a:pPr>
              <a:r>
                <a:rPr lang="en-AU" altLang="en-US" sz="1100" dirty="0">
                  <a:solidFill>
                    <a:schemeClr val="tx1"/>
                  </a:solidFill>
                  <a:latin typeface="Open Sans" pitchFamily="34" charset="0"/>
                  <a:sym typeface="Open Sans" pitchFamily="34" charset="0"/>
                </a:rPr>
                <a:t>Together, the </a:t>
              </a:r>
              <a:r>
                <a:rPr lang="en-AU" altLang="en-US" sz="1100" dirty="0" smtClean="0">
                  <a:solidFill>
                    <a:schemeClr val="tx1"/>
                  </a:solidFill>
                  <a:latin typeface="Open Sans" pitchFamily="34" charset="0"/>
                  <a:sym typeface="Open Sans" pitchFamily="34" charset="0"/>
                </a:rPr>
                <a:t> Company </a:t>
              </a:r>
              <a:r>
                <a:rPr lang="en-AU" altLang="en-US" sz="1100" dirty="0">
                  <a:solidFill>
                    <a:schemeClr val="tx1"/>
                  </a:solidFill>
                  <a:latin typeface="Open Sans" pitchFamily="34" charset="0"/>
                  <a:sym typeface="Open Sans" pitchFamily="34" charset="0"/>
                </a:rPr>
                <a:t>and the Agents </a:t>
              </a:r>
              <a:r>
                <a:rPr lang="en-AU" altLang="en-US" sz="1100" dirty="0" smtClean="0">
                  <a:solidFill>
                    <a:schemeClr val="tx1"/>
                  </a:solidFill>
                  <a:latin typeface="Open Sans" pitchFamily="34" charset="0"/>
                  <a:sym typeface="Open Sans" pitchFamily="34" charset="0"/>
                </a:rPr>
                <a:t>will </a:t>
              </a:r>
              <a:r>
                <a:rPr lang="en-AU" altLang="en-US" sz="1100" dirty="0">
                  <a:solidFill>
                    <a:schemeClr val="tx1"/>
                  </a:solidFill>
                  <a:latin typeface="Open Sans" pitchFamily="34" charset="0"/>
                  <a:sym typeface="Open Sans" pitchFamily="34" charset="0"/>
                </a:rPr>
                <a:t>pave the way to a NEW ERA of financial and wealth-building products.</a:t>
              </a:r>
            </a:p>
          </p:txBody>
        </p:sp>
        <p:grpSp>
          <p:nvGrpSpPr>
            <p:cNvPr id="28691" name="Group 15"/>
            <p:cNvGrpSpPr>
              <a:grpSpLocks/>
            </p:cNvGrpSpPr>
            <p:nvPr/>
          </p:nvGrpSpPr>
          <p:grpSpPr bwMode="auto">
            <a:xfrm>
              <a:off x="4928011" y="1978819"/>
              <a:ext cx="196475" cy="163512"/>
              <a:chOff x="16" y="-68"/>
              <a:chExt cx="329" cy="206"/>
            </a:xfrm>
          </p:grpSpPr>
          <p:sp>
            <p:nvSpPr>
              <p:cNvPr id="28692" name="AutoShape 13"/>
              <p:cNvSpPr>
                <a:spLocks/>
              </p:cNvSpPr>
              <p:nvPr/>
            </p:nvSpPr>
            <p:spPr bwMode="auto">
              <a:xfrm>
                <a:off x="16" y="80"/>
                <a:ext cx="329" cy="5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1600" h="21600">
                    <a:moveTo>
                      <a:pt x="13951" y="0"/>
                    </a:moveTo>
                    <a:lnTo>
                      <a:pt x="13050" y="0"/>
                    </a:lnTo>
                    <a:lnTo>
                      <a:pt x="13050" y="2400"/>
                    </a:lnTo>
                    <a:lnTo>
                      <a:pt x="8549" y="2400"/>
                    </a:lnTo>
                    <a:lnTo>
                      <a:pt x="8549" y="0"/>
                    </a:lnTo>
                    <a:lnTo>
                      <a:pt x="7649" y="0"/>
                    </a:lnTo>
                    <a:lnTo>
                      <a:pt x="900" y="0"/>
                    </a:lnTo>
                    <a:lnTo>
                      <a:pt x="0" y="0"/>
                    </a:lnTo>
                    <a:lnTo>
                      <a:pt x="0" y="21600"/>
                    </a:lnTo>
                    <a:lnTo>
                      <a:pt x="21600" y="21600"/>
                    </a:lnTo>
                    <a:lnTo>
                      <a:pt x="21600" y="0"/>
                    </a:lnTo>
                    <a:lnTo>
                      <a:pt x="20700" y="0"/>
                    </a:lnTo>
                    <a:cubicBezTo>
                      <a:pt x="20700" y="0"/>
                      <a:pt x="13951" y="0"/>
                      <a:pt x="13951" y="0"/>
                    </a:cubicBezTo>
                    <a:close/>
                    <a:moveTo>
                      <a:pt x="13951" y="0"/>
                    </a:moveTo>
                  </a:path>
                </a:pathLst>
              </a:custGeom>
              <a:solidFill>
                <a:srgbClr val="FFFFFF"/>
              </a:solidFill>
              <a:ln w="12700" cap="flat">
                <a:noFill/>
                <a:miter lim="800000"/>
                <a:headEnd type="none" w="med" len="med"/>
                <a:tailEnd type="none" w="med" len="med"/>
              </a:ln>
            </p:spPr>
            <p:txBody>
              <a:bodyPr lIns="0" tIns="0" rIns="0" bIns="0"/>
              <a:lstStyle/>
              <a:p>
                <a:endParaRPr lang="en-US"/>
              </a:p>
            </p:txBody>
          </p:sp>
          <p:sp>
            <p:nvSpPr>
              <p:cNvPr id="28693" name="AutoShape 14"/>
              <p:cNvSpPr>
                <a:spLocks/>
              </p:cNvSpPr>
              <p:nvPr/>
            </p:nvSpPr>
            <p:spPr bwMode="auto">
              <a:xfrm>
                <a:off x="16" y="-68"/>
                <a:ext cx="329" cy="13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1600" h="21600">
                    <a:moveTo>
                      <a:pt x="8549" y="1879"/>
                    </a:moveTo>
                    <a:lnTo>
                      <a:pt x="13050" y="1879"/>
                    </a:lnTo>
                    <a:lnTo>
                      <a:pt x="13050" y="4697"/>
                    </a:lnTo>
                    <a:lnTo>
                      <a:pt x="8549" y="4697"/>
                    </a:lnTo>
                    <a:cubicBezTo>
                      <a:pt x="8549" y="4697"/>
                      <a:pt x="8549" y="1879"/>
                      <a:pt x="8549" y="1879"/>
                    </a:cubicBezTo>
                    <a:close/>
                    <a:moveTo>
                      <a:pt x="13951" y="4697"/>
                    </a:moveTo>
                    <a:lnTo>
                      <a:pt x="13951" y="0"/>
                    </a:lnTo>
                    <a:lnTo>
                      <a:pt x="7649" y="0"/>
                    </a:lnTo>
                    <a:lnTo>
                      <a:pt x="7649" y="4697"/>
                    </a:lnTo>
                    <a:lnTo>
                      <a:pt x="0" y="4697"/>
                    </a:lnTo>
                    <a:lnTo>
                      <a:pt x="0" y="21600"/>
                    </a:lnTo>
                    <a:lnTo>
                      <a:pt x="900" y="21600"/>
                    </a:lnTo>
                    <a:lnTo>
                      <a:pt x="7649" y="21600"/>
                    </a:lnTo>
                    <a:lnTo>
                      <a:pt x="8549" y="21600"/>
                    </a:lnTo>
                    <a:lnTo>
                      <a:pt x="8549" y="19724"/>
                    </a:lnTo>
                    <a:lnTo>
                      <a:pt x="13050" y="19724"/>
                    </a:lnTo>
                    <a:lnTo>
                      <a:pt x="13050" y="21600"/>
                    </a:lnTo>
                    <a:lnTo>
                      <a:pt x="13951" y="21600"/>
                    </a:lnTo>
                    <a:lnTo>
                      <a:pt x="20700" y="21600"/>
                    </a:lnTo>
                    <a:lnTo>
                      <a:pt x="21600" y="21600"/>
                    </a:lnTo>
                    <a:lnTo>
                      <a:pt x="21600" y="4697"/>
                    </a:lnTo>
                    <a:cubicBezTo>
                      <a:pt x="21600" y="4697"/>
                      <a:pt x="13951" y="4697"/>
                      <a:pt x="13951" y="4697"/>
                    </a:cubicBezTo>
                    <a:close/>
                    <a:moveTo>
                      <a:pt x="13951" y="4697"/>
                    </a:moveTo>
                  </a:path>
                </a:pathLst>
              </a:custGeom>
              <a:solidFill>
                <a:srgbClr val="FFFFFF"/>
              </a:solidFill>
              <a:ln w="12700" cap="flat">
                <a:noFill/>
                <a:miter lim="800000"/>
                <a:headEnd type="none" w="med" len="med"/>
                <a:tailEnd type="none" w="med" len="med"/>
              </a:ln>
            </p:spPr>
            <p:txBody>
              <a:bodyPr lIns="0" tIns="0" rIns="0" bIns="0"/>
              <a:lstStyle/>
              <a:p>
                <a:endParaRPr lang="en-US"/>
              </a:p>
            </p:txBody>
          </p:sp>
        </p:grpSp>
      </p:grpSp>
      <p:grpSp>
        <p:nvGrpSpPr>
          <p:cNvPr id="4" name="Group 3"/>
          <p:cNvGrpSpPr>
            <a:grpSpLocks/>
          </p:cNvGrpSpPr>
          <p:nvPr/>
        </p:nvGrpSpPr>
        <p:grpSpPr bwMode="auto">
          <a:xfrm>
            <a:off x="838200" y="1828800"/>
            <a:ext cx="3505200" cy="3422650"/>
            <a:chOff x="838200" y="1828800"/>
            <a:chExt cx="3505200" cy="3422650"/>
          </a:xfrm>
        </p:grpSpPr>
        <p:sp>
          <p:nvSpPr>
            <p:cNvPr id="28686" name="AutoShape 7"/>
            <p:cNvSpPr>
              <a:spLocks/>
            </p:cNvSpPr>
            <p:nvPr/>
          </p:nvSpPr>
          <p:spPr bwMode="auto">
            <a:xfrm>
              <a:off x="838200" y="1828800"/>
              <a:ext cx="3505200" cy="3422650"/>
            </a:xfrm>
            <a:custGeom>
              <a:avLst/>
              <a:gdLst>
                <a:gd name="T0" fmla="*/ 2147483646 w 21600"/>
                <a:gd name="T1" fmla="*/ 2147483646 h 21600"/>
                <a:gd name="T2" fmla="*/ 2147483646 w 21600"/>
                <a:gd name="T3" fmla="*/ 0 h 21600"/>
                <a:gd name="T4" fmla="*/ 0 w 21600"/>
                <a:gd name="T5" fmla="*/ 0 h 21600"/>
                <a:gd name="T6" fmla="*/ 0 w 21600"/>
                <a:gd name="T7" fmla="*/ 2147483646 h 21600"/>
                <a:gd name="T8" fmla="*/ 2147483646 w 21600"/>
                <a:gd name="T9" fmla="*/ 2147483646 h 21600"/>
                <a:gd name="T10" fmla="*/ 2147483646 w 21600"/>
                <a:gd name="T11" fmla="*/ 2147483646 h 21600"/>
                <a:gd name="T12" fmla="*/ 2147483646 w 21600"/>
                <a:gd name="T13" fmla="*/ 2147483646 h 21600"/>
                <a:gd name="T14" fmla="*/ 2147483646 w 21600"/>
                <a:gd name="T15" fmla="*/ 2147483646 h 21600"/>
                <a:gd name="T16" fmla="*/ 2147483646 w 21600"/>
                <a:gd name="T17" fmla="*/ 2147483646 h 21600"/>
                <a:gd name="T18" fmla="*/ 2147483646 w 21600"/>
                <a:gd name="T19" fmla="*/ 2147483646 h 21600"/>
                <a:gd name="T20" fmla="*/ 2147483646 w 21600"/>
                <a:gd name="T21" fmla="*/ 2147483646 h 21600"/>
                <a:gd name="T22" fmla="*/ 2147483646 w 21600"/>
                <a:gd name="T23" fmla="*/ 2147483646 h 21600"/>
                <a:gd name="T24" fmla="*/ 2147483646 w 21600"/>
                <a:gd name="T25" fmla="*/ 2147483646 h 21600"/>
                <a:gd name="T26" fmla="*/ 2147483646 w 21600"/>
                <a:gd name="T27" fmla="*/ 2147483646 h 216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1600" h="21600">
                  <a:moveTo>
                    <a:pt x="21600" y="16904"/>
                  </a:moveTo>
                  <a:lnTo>
                    <a:pt x="21600" y="0"/>
                  </a:lnTo>
                  <a:lnTo>
                    <a:pt x="0" y="0"/>
                  </a:lnTo>
                  <a:lnTo>
                    <a:pt x="0" y="16904"/>
                  </a:lnTo>
                  <a:lnTo>
                    <a:pt x="10385" y="16904"/>
                  </a:lnTo>
                  <a:lnTo>
                    <a:pt x="10385" y="20660"/>
                  </a:lnTo>
                  <a:lnTo>
                    <a:pt x="7476" y="20660"/>
                  </a:lnTo>
                  <a:lnTo>
                    <a:pt x="7476" y="21600"/>
                  </a:lnTo>
                  <a:lnTo>
                    <a:pt x="14123" y="21600"/>
                  </a:lnTo>
                  <a:lnTo>
                    <a:pt x="14123" y="20660"/>
                  </a:lnTo>
                  <a:lnTo>
                    <a:pt x="11216" y="20660"/>
                  </a:lnTo>
                  <a:lnTo>
                    <a:pt x="11216" y="16904"/>
                  </a:lnTo>
                  <a:cubicBezTo>
                    <a:pt x="11216" y="16904"/>
                    <a:pt x="21600" y="16904"/>
                    <a:pt x="21600" y="16904"/>
                  </a:cubicBezTo>
                  <a:close/>
                  <a:moveTo>
                    <a:pt x="21600" y="16904"/>
                  </a:moveTo>
                </a:path>
              </a:pathLst>
            </a:custGeom>
            <a:solidFill>
              <a:srgbClr val="7030A0"/>
            </a:solidFill>
            <a:ln w="12700" cap="flat">
              <a:noFill/>
              <a:miter lim="800000"/>
              <a:headEnd type="none" w="med" len="med"/>
              <a:tailEnd type="none" w="med" len="med"/>
            </a:ln>
          </p:spPr>
          <p:txBody>
            <a:bodyPr lIns="0" tIns="0" rIns="0" bIns="0"/>
            <a:lstStyle/>
            <a:p>
              <a:endParaRPr lang="en-US"/>
            </a:p>
          </p:txBody>
        </p:sp>
        <p:pic>
          <p:nvPicPr>
            <p:cNvPr id="28687" name="Picture 35"/>
            <p:cNvPicPr>
              <a:picLocks noChangeAspect="1" noChangeArrowheads="1"/>
            </p:cNvPicPr>
            <p:nvPr/>
          </p:nvPicPr>
          <p:blipFill>
            <a:blip r:embed="rId2" cstate="print"/>
            <a:srcRect l="18375" t="11530" r="19435" b="6464"/>
            <a:stretch>
              <a:fillRect/>
            </a:stretch>
          </p:blipFill>
          <p:spPr bwMode="auto">
            <a:xfrm>
              <a:off x="914399" y="1921670"/>
              <a:ext cx="3352801" cy="2486818"/>
            </a:xfrm>
            <a:prstGeom prst="rect">
              <a:avLst/>
            </a:prstGeom>
            <a:noFill/>
            <a:ln w="9525">
              <a:noFill/>
              <a:miter lim="800000"/>
              <a:headEnd/>
              <a:tailEnd/>
            </a:ln>
          </p:spPr>
        </p:pic>
      </p:grpSp>
      <p:grpSp>
        <p:nvGrpSpPr>
          <p:cNvPr id="6" name="Group 5"/>
          <p:cNvGrpSpPr>
            <a:grpSpLocks/>
          </p:cNvGrpSpPr>
          <p:nvPr/>
        </p:nvGrpSpPr>
        <p:grpSpPr bwMode="auto">
          <a:xfrm>
            <a:off x="4830763" y="4262438"/>
            <a:ext cx="3771900" cy="1528762"/>
            <a:chOff x="4830963" y="4261644"/>
            <a:chExt cx="3771700" cy="1529556"/>
          </a:xfrm>
        </p:grpSpPr>
        <p:grpSp>
          <p:nvGrpSpPr>
            <p:cNvPr id="28679" name="Group 2"/>
            <p:cNvGrpSpPr>
              <a:grpSpLocks/>
            </p:cNvGrpSpPr>
            <p:nvPr/>
          </p:nvGrpSpPr>
          <p:grpSpPr bwMode="auto">
            <a:xfrm>
              <a:off x="4830963" y="4261644"/>
              <a:ext cx="390569" cy="386556"/>
              <a:chOff x="4928011" y="4079082"/>
              <a:chExt cx="390569" cy="386556"/>
            </a:xfrm>
          </p:grpSpPr>
          <p:sp>
            <p:nvSpPr>
              <p:cNvPr id="28682" name="Rectangle 18"/>
              <p:cNvSpPr>
                <a:spLocks/>
              </p:cNvSpPr>
              <p:nvPr/>
            </p:nvSpPr>
            <p:spPr bwMode="auto">
              <a:xfrm>
                <a:off x="4928011" y="4079082"/>
                <a:ext cx="390569" cy="386556"/>
              </a:xfrm>
              <a:prstGeom prst="rect">
                <a:avLst/>
              </a:prstGeom>
              <a:solidFill>
                <a:srgbClr val="7030A0"/>
              </a:solidFill>
              <a:ln w="25400">
                <a:solidFill>
                  <a:schemeClr val="tx1">
                    <a:alpha val="0"/>
                  </a:schemeClr>
                </a:solidFill>
                <a:miter lim="800000"/>
                <a:headEnd/>
                <a:tailEnd/>
              </a:ln>
            </p:spPr>
            <p:txBody>
              <a:bodyPr lIns="0" tIns="0" rIns="0" bIns="0"/>
              <a:lstStyle/>
              <a:p>
                <a:pPr algn="ctr" eaLnBrk="1" hangingPunct="1"/>
                <a:endParaRPr lang="en-US" altLang="en-US"/>
              </a:p>
            </p:txBody>
          </p:sp>
          <p:grpSp>
            <p:nvGrpSpPr>
              <p:cNvPr id="28683" name="Group 22"/>
              <p:cNvGrpSpPr>
                <a:grpSpLocks/>
              </p:cNvGrpSpPr>
              <p:nvPr/>
            </p:nvGrpSpPr>
            <p:grpSpPr bwMode="auto">
              <a:xfrm>
                <a:off x="5004220" y="4182270"/>
                <a:ext cx="226244" cy="174625"/>
                <a:chOff x="4" y="79"/>
                <a:chExt cx="380" cy="220"/>
              </a:xfrm>
            </p:grpSpPr>
            <p:sp>
              <p:nvSpPr>
                <p:cNvPr id="28684" name="AutoShape 20"/>
                <p:cNvSpPr>
                  <a:spLocks/>
                </p:cNvSpPr>
                <p:nvPr/>
              </p:nvSpPr>
              <p:spPr bwMode="auto">
                <a:xfrm>
                  <a:off x="176" y="79"/>
                  <a:ext cx="208" cy="84"/>
                </a:xfrm>
                <a:custGeom>
                  <a:avLst/>
                  <a:gdLst>
                    <a:gd name="T0" fmla="*/ 0 w 21531"/>
                    <a:gd name="T1" fmla="*/ 0 h 21506"/>
                    <a:gd name="T2" fmla="*/ 0 w 21531"/>
                    <a:gd name="T3" fmla="*/ 0 h 21506"/>
                    <a:gd name="T4" fmla="*/ 0 w 21531"/>
                    <a:gd name="T5" fmla="*/ 0 h 21506"/>
                    <a:gd name="T6" fmla="*/ 0 w 21531"/>
                    <a:gd name="T7" fmla="*/ 0 h 21506"/>
                    <a:gd name="T8" fmla="*/ 0 w 21531"/>
                    <a:gd name="T9" fmla="*/ 0 h 21506"/>
                    <a:gd name="T10" fmla="*/ 0 w 21531"/>
                    <a:gd name="T11" fmla="*/ 0 h 21506"/>
                    <a:gd name="T12" fmla="*/ 0 w 21531"/>
                    <a:gd name="T13" fmla="*/ 0 h 21506"/>
                    <a:gd name="T14" fmla="*/ 0 w 21531"/>
                    <a:gd name="T15" fmla="*/ 0 h 21506"/>
                    <a:gd name="T16" fmla="*/ 0 w 21531"/>
                    <a:gd name="T17" fmla="*/ 0 h 21506"/>
                    <a:gd name="T18" fmla="*/ 0 w 21531"/>
                    <a:gd name="T19" fmla="*/ 0 h 21506"/>
                    <a:gd name="T20" fmla="*/ 0 w 21531"/>
                    <a:gd name="T21" fmla="*/ 0 h 21506"/>
                    <a:gd name="T22" fmla="*/ 0 w 21531"/>
                    <a:gd name="T23" fmla="*/ 0 h 21506"/>
                    <a:gd name="T24" fmla="*/ 0 w 21531"/>
                    <a:gd name="T25" fmla="*/ 0 h 21506"/>
                    <a:gd name="T26" fmla="*/ 0 w 21531"/>
                    <a:gd name="T27" fmla="*/ 0 h 21506"/>
                    <a:gd name="T28" fmla="*/ 0 w 21531"/>
                    <a:gd name="T29" fmla="*/ 0 h 2150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1531" h="21506">
                      <a:moveTo>
                        <a:pt x="704" y="17516"/>
                      </a:moveTo>
                      <a:cubicBezTo>
                        <a:pt x="884" y="17516"/>
                        <a:pt x="1065" y="17424"/>
                        <a:pt x="1202" y="17237"/>
                      </a:cubicBezTo>
                      <a:lnTo>
                        <a:pt x="12118" y="2323"/>
                      </a:lnTo>
                      <a:lnTo>
                        <a:pt x="13544" y="4270"/>
                      </a:lnTo>
                      <a:lnTo>
                        <a:pt x="6540" y="13836"/>
                      </a:lnTo>
                      <a:lnTo>
                        <a:pt x="12158" y="21506"/>
                      </a:lnTo>
                      <a:lnTo>
                        <a:pt x="21531" y="8700"/>
                      </a:lnTo>
                      <a:lnTo>
                        <a:pt x="15914" y="1030"/>
                      </a:lnTo>
                      <a:lnTo>
                        <a:pt x="14538" y="2908"/>
                      </a:lnTo>
                      <a:lnTo>
                        <a:pt x="12617" y="282"/>
                      </a:lnTo>
                      <a:cubicBezTo>
                        <a:pt x="12341" y="-94"/>
                        <a:pt x="11896" y="-94"/>
                        <a:pt x="11620" y="282"/>
                      </a:cubicBezTo>
                      <a:lnTo>
                        <a:pt x="206" y="15875"/>
                      </a:lnTo>
                      <a:cubicBezTo>
                        <a:pt x="-69" y="16251"/>
                        <a:pt x="-69" y="16860"/>
                        <a:pt x="206" y="17237"/>
                      </a:cubicBezTo>
                      <a:cubicBezTo>
                        <a:pt x="344" y="17424"/>
                        <a:pt x="523" y="17516"/>
                        <a:pt x="704" y="17516"/>
                      </a:cubicBezTo>
                      <a:close/>
                      <a:moveTo>
                        <a:pt x="704" y="17516"/>
                      </a:moveTo>
                    </a:path>
                  </a:pathLst>
                </a:custGeom>
                <a:solidFill>
                  <a:srgbClr val="FFFFFF"/>
                </a:solidFill>
                <a:ln w="12700" cap="flat">
                  <a:noFill/>
                  <a:miter lim="800000"/>
                  <a:headEnd type="none" w="med" len="med"/>
                  <a:tailEnd type="none" w="med" len="med"/>
                </a:ln>
              </p:spPr>
              <p:txBody>
                <a:bodyPr lIns="0" tIns="0" rIns="0" bIns="0"/>
                <a:lstStyle/>
                <a:p>
                  <a:endParaRPr lang="en-US"/>
                </a:p>
              </p:txBody>
            </p:sp>
            <p:sp>
              <p:nvSpPr>
                <p:cNvPr id="28685" name="AutoShape 21"/>
                <p:cNvSpPr>
                  <a:spLocks/>
                </p:cNvSpPr>
                <p:nvPr/>
              </p:nvSpPr>
              <p:spPr bwMode="auto">
                <a:xfrm>
                  <a:off x="4" y="146"/>
                  <a:ext cx="277" cy="15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600" h="21600">
                      <a:moveTo>
                        <a:pt x="21600" y="4247"/>
                      </a:moveTo>
                      <a:lnTo>
                        <a:pt x="17359" y="0"/>
                      </a:lnTo>
                      <a:lnTo>
                        <a:pt x="5124" y="12256"/>
                      </a:lnTo>
                      <a:lnTo>
                        <a:pt x="6356" y="13489"/>
                      </a:lnTo>
                      <a:cubicBezTo>
                        <a:pt x="5837" y="13232"/>
                        <a:pt x="5272" y="13101"/>
                        <a:pt x="4707" y="13101"/>
                      </a:cubicBezTo>
                      <a:cubicBezTo>
                        <a:pt x="3752" y="13101"/>
                        <a:pt x="2798" y="13466"/>
                        <a:pt x="2070" y="14197"/>
                      </a:cubicBezTo>
                      <a:cubicBezTo>
                        <a:pt x="1995" y="14270"/>
                        <a:pt x="1923" y="14350"/>
                        <a:pt x="1854" y="14435"/>
                      </a:cubicBezTo>
                      <a:cubicBezTo>
                        <a:pt x="1820" y="14474"/>
                        <a:pt x="1788" y="14517"/>
                        <a:pt x="1756" y="14558"/>
                      </a:cubicBezTo>
                      <a:cubicBezTo>
                        <a:pt x="1720" y="14605"/>
                        <a:pt x="1684" y="14653"/>
                        <a:pt x="1649" y="14703"/>
                      </a:cubicBezTo>
                      <a:cubicBezTo>
                        <a:pt x="1624" y="14739"/>
                        <a:pt x="1598" y="14775"/>
                        <a:pt x="1575" y="14812"/>
                      </a:cubicBezTo>
                      <a:cubicBezTo>
                        <a:pt x="440" y="16519"/>
                        <a:pt x="100" y="19363"/>
                        <a:pt x="0" y="20762"/>
                      </a:cubicBezTo>
                      <a:lnTo>
                        <a:pt x="3488" y="17269"/>
                      </a:lnTo>
                      <a:lnTo>
                        <a:pt x="4240" y="18023"/>
                      </a:lnTo>
                      <a:lnTo>
                        <a:pt x="667" y="21600"/>
                      </a:lnTo>
                      <a:cubicBezTo>
                        <a:pt x="2135" y="21574"/>
                        <a:pt x="5520" y="21307"/>
                        <a:pt x="7343" y="19479"/>
                      </a:cubicBezTo>
                      <a:cubicBezTo>
                        <a:pt x="8504" y="18317"/>
                        <a:pt x="8737" y="16581"/>
                        <a:pt x="8049" y="15185"/>
                      </a:cubicBezTo>
                      <a:lnTo>
                        <a:pt x="9364" y="16503"/>
                      </a:lnTo>
                      <a:cubicBezTo>
                        <a:pt x="9364" y="16503"/>
                        <a:pt x="21600" y="4247"/>
                        <a:pt x="21600" y="4247"/>
                      </a:cubicBezTo>
                      <a:close/>
                      <a:moveTo>
                        <a:pt x="21600" y="4247"/>
                      </a:moveTo>
                    </a:path>
                  </a:pathLst>
                </a:custGeom>
                <a:solidFill>
                  <a:srgbClr val="FFFFFF"/>
                </a:solidFill>
                <a:ln w="12700" cap="flat">
                  <a:noFill/>
                  <a:miter lim="800000"/>
                  <a:headEnd type="none" w="med" len="med"/>
                  <a:tailEnd type="none" w="med" len="med"/>
                </a:ln>
              </p:spPr>
              <p:txBody>
                <a:bodyPr lIns="0" tIns="0" rIns="0" bIns="0"/>
                <a:lstStyle/>
                <a:p>
                  <a:endParaRPr lang="en-US"/>
                </a:p>
              </p:txBody>
            </p:sp>
          </p:grpSp>
        </p:grpSp>
        <p:sp>
          <p:nvSpPr>
            <p:cNvPr id="28680" name="Rectangle 10"/>
            <p:cNvSpPr>
              <a:spLocks/>
            </p:cNvSpPr>
            <p:nvPr/>
          </p:nvSpPr>
          <p:spPr bwMode="auto">
            <a:xfrm>
              <a:off x="5314950" y="4310063"/>
              <a:ext cx="1757559" cy="242887"/>
            </a:xfrm>
            <a:prstGeom prst="rect">
              <a:avLst/>
            </a:prstGeom>
            <a:noFill/>
            <a:ln w="12700">
              <a:noFill/>
              <a:miter lim="800000"/>
              <a:headEnd/>
              <a:tailEnd/>
            </a:ln>
          </p:spPr>
          <p:txBody>
            <a:bodyPr lIns="0" tIns="0" rIns="0" bIns="0"/>
            <a:lstStyle/>
            <a:p>
              <a:pPr eaLnBrk="1" hangingPunct="1"/>
              <a:r>
                <a:rPr lang="en-US" altLang="en-US" sz="1800">
                  <a:solidFill>
                    <a:srgbClr val="7030A0"/>
                  </a:solidFill>
                  <a:latin typeface="Open Sans Light" pitchFamily="34" charset="0"/>
                  <a:sym typeface="Open Sans Light" pitchFamily="34" charset="0"/>
                </a:rPr>
                <a:t>Our Mission</a:t>
              </a:r>
            </a:p>
            <a:p>
              <a:pPr eaLnBrk="1" hangingPunct="1"/>
              <a:endParaRPr lang="en-US" altLang="en-US" sz="1600">
                <a:solidFill>
                  <a:srgbClr val="7030A0"/>
                </a:solidFill>
                <a:latin typeface="Open Sans Light" pitchFamily="34" charset="0"/>
                <a:sym typeface="Open Sans Light" pitchFamily="34" charset="0"/>
              </a:endParaRPr>
            </a:p>
          </p:txBody>
        </p:sp>
        <p:sp>
          <p:nvSpPr>
            <p:cNvPr id="28681" name="Rectangle 12"/>
            <p:cNvSpPr>
              <a:spLocks/>
            </p:cNvSpPr>
            <p:nvPr/>
          </p:nvSpPr>
          <p:spPr bwMode="auto">
            <a:xfrm>
              <a:off x="5314950" y="4648200"/>
              <a:ext cx="3287713" cy="1143000"/>
            </a:xfrm>
            <a:prstGeom prst="rect">
              <a:avLst/>
            </a:prstGeom>
            <a:noFill/>
            <a:ln w="12700" cap="rnd">
              <a:noFill/>
              <a:round/>
              <a:headEnd/>
              <a:tailEnd/>
            </a:ln>
          </p:spPr>
          <p:txBody>
            <a:bodyPr lIns="38100" tIns="38100" rIns="38100" bIns="38100" anchor="b"/>
            <a:lstStyle/>
            <a:p>
              <a:pPr eaLnBrk="1" hangingPunct="1">
                <a:lnSpc>
                  <a:spcPct val="150000"/>
                </a:lnSpc>
              </a:pPr>
              <a:r>
                <a:rPr lang="en-AU" altLang="en-US" sz="1100">
                  <a:solidFill>
                    <a:schemeClr val="tx1"/>
                  </a:solidFill>
                  <a:latin typeface="Open Sans" pitchFamily="34" charset="0"/>
                  <a:sym typeface="Open Sans" pitchFamily="34" charset="0"/>
                </a:rPr>
                <a:t>Our mission is to create a cryptocurrency with real value by generating a trading volume linked to its commercial use, and not the result of speculation.</a:t>
              </a:r>
            </a:p>
          </p:txBody>
        </p:sp>
      </p:grpSp>
      <p:sp>
        <p:nvSpPr>
          <p:cNvPr id="39" name="Rectangle 7"/>
          <p:cNvSpPr>
            <a:spLocks/>
          </p:cNvSpPr>
          <p:nvPr/>
        </p:nvSpPr>
        <p:spPr bwMode="auto">
          <a:xfrm>
            <a:off x="962025" y="479425"/>
            <a:ext cx="4352925" cy="603250"/>
          </a:xfrm>
          <a:prstGeom prst="rect">
            <a:avLst/>
          </a:prstGeom>
          <a:noFill/>
          <a:ln w="12700">
            <a:noFill/>
            <a:miter lim="800000"/>
            <a:headEnd/>
            <a:tailEnd/>
          </a:ln>
        </p:spPr>
        <p:txBody>
          <a:bodyPr lIns="0" tIns="0" rIns="0" bIns="0"/>
          <a:lstStyle/>
          <a:p>
            <a:pPr eaLnBrk="1" hangingPunct="1"/>
            <a:r>
              <a:rPr lang="en-US" altLang="en-US" sz="2800">
                <a:solidFill>
                  <a:srgbClr val="7030A0"/>
                </a:solidFill>
                <a:latin typeface="Open Sans Light" pitchFamily="34" charset="0"/>
                <a:sym typeface="Open Sans Light" pitchFamily="34" charset="0"/>
              </a:rPr>
              <a:t>What is GCR Marketing?</a:t>
            </a:r>
          </a:p>
          <a:p>
            <a:pPr eaLnBrk="1" hangingPunct="1"/>
            <a:endParaRPr lang="en-US" altLang="en-US" sz="2800">
              <a:solidFill>
                <a:srgbClr val="7030A0"/>
              </a:solidFill>
              <a:latin typeface="Open Sans Light" pitchFamily="34" charset="0"/>
              <a:sym typeface="Open Sans Light" pitchFamily="34" charset="0"/>
            </a:endParaRPr>
          </a:p>
        </p:txBody>
      </p:sp>
      <p:sp>
        <p:nvSpPr>
          <p:cNvPr id="40" name="Rectangle 8"/>
          <p:cNvSpPr>
            <a:spLocks/>
          </p:cNvSpPr>
          <p:nvPr/>
        </p:nvSpPr>
        <p:spPr bwMode="auto">
          <a:xfrm>
            <a:off x="1000125" y="990600"/>
            <a:ext cx="6315075" cy="279400"/>
          </a:xfrm>
          <a:prstGeom prst="rect">
            <a:avLst/>
          </a:prstGeom>
          <a:noFill/>
          <a:ln w="12700">
            <a:noFill/>
            <a:miter lim="800000"/>
            <a:headEnd/>
            <a:tailEnd/>
          </a:ln>
        </p:spPr>
        <p:txBody>
          <a:bodyPr lIns="0" tIns="0" rIns="0" bIns="0"/>
          <a:lstStyle/>
          <a:p>
            <a:pPr eaLnBrk="1" hangingPunct="1"/>
            <a:r>
              <a:rPr lang="en-US" altLang="en-US" sz="1200">
                <a:solidFill>
                  <a:srgbClr val="4D4D4D"/>
                </a:solidFill>
                <a:latin typeface="Open Sans" pitchFamily="34" charset="0"/>
                <a:sym typeface="Open Sans" pitchFamily="34" charset="0"/>
              </a:rPr>
              <a:t>[</a:t>
            </a:r>
            <a:r>
              <a:rPr lang="en-US" altLang="en-US" sz="1200" b="1">
                <a:solidFill>
                  <a:srgbClr val="4D4D4D"/>
                </a:solidFill>
                <a:latin typeface="Open Sans" pitchFamily="34" charset="0"/>
                <a:sym typeface="Open Sans" pitchFamily="34" charset="0"/>
              </a:rPr>
              <a:t>G</a:t>
            </a:r>
            <a:r>
              <a:rPr lang="en-US" altLang="en-US" sz="1200">
                <a:solidFill>
                  <a:srgbClr val="4D4D4D"/>
                </a:solidFill>
                <a:latin typeface="Open Sans" pitchFamily="34" charset="0"/>
                <a:sym typeface="Open Sans" pitchFamily="34" charset="0"/>
              </a:rPr>
              <a:t>lobal </a:t>
            </a:r>
            <a:r>
              <a:rPr lang="en-US" altLang="en-US" sz="1200" b="1">
                <a:solidFill>
                  <a:srgbClr val="4D4D4D"/>
                </a:solidFill>
                <a:latin typeface="Open Sans" pitchFamily="34" charset="0"/>
                <a:sym typeface="Open Sans" pitchFamily="34" charset="0"/>
              </a:rPr>
              <a:t>C</a:t>
            </a:r>
            <a:r>
              <a:rPr lang="en-US" altLang="en-US" sz="1200">
                <a:solidFill>
                  <a:srgbClr val="4D4D4D"/>
                </a:solidFill>
                <a:latin typeface="Open Sans" pitchFamily="34" charset="0"/>
                <a:sym typeface="Open Sans" pitchFamily="34" charset="0"/>
              </a:rPr>
              <a:t>urrency </a:t>
            </a:r>
            <a:r>
              <a:rPr lang="en-US" altLang="en-US" sz="1200" b="1">
                <a:solidFill>
                  <a:srgbClr val="4D4D4D"/>
                </a:solidFill>
                <a:latin typeface="Open Sans" pitchFamily="34" charset="0"/>
                <a:sym typeface="Open Sans" pitchFamily="34" charset="0"/>
              </a:rPr>
              <a:t>R</a:t>
            </a:r>
            <a:r>
              <a:rPr lang="en-US" altLang="en-US" sz="1200">
                <a:solidFill>
                  <a:srgbClr val="4D4D4D"/>
                </a:solidFill>
                <a:latin typeface="Open Sans" pitchFamily="34" charset="0"/>
                <a:sym typeface="Open Sans" pitchFamily="34" charset="0"/>
              </a:rPr>
              <a:t>eserve Marketing]</a:t>
            </a:r>
          </a:p>
        </p:txBody>
      </p:sp>
    </p:spTree>
  </p:cSld>
  <p:clrMapOvr>
    <a:masterClrMapping/>
  </p:clrMapOvr>
  <p:transition spd="slow">
    <p:pull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left)">
                                      <p:cBhvr>
                                        <p:cTn id="7" dur="1000"/>
                                        <p:tgtEl>
                                          <p:spTgt spid="39"/>
                                        </p:tgtEl>
                                      </p:cBhvr>
                                    </p:animEffect>
                                  </p:childTnLst>
                                </p:cTn>
                              </p:par>
                            </p:childTnLst>
                          </p:cTn>
                        </p:par>
                        <p:par>
                          <p:cTn id="8" fill="hold" nodeType="afterGroup">
                            <p:stCondLst>
                              <p:cond delay="1000"/>
                            </p:stCondLst>
                            <p:childTnLst>
                              <p:par>
                                <p:cTn id="9" presetID="16" presetClass="entr" presetSubtype="21" fill="hold" grpId="0"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barn(inVertical)">
                                      <p:cBhvr>
                                        <p:cTn id="11" dur="500"/>
                                        <p:tgtEl>
                                          <p:spTgt spid="40"/>
                                        </p:tgtEl>
                                      </p:cBhvr>
                                    </p:animEffect>
                                  </p:childTnLst>
                                </p:cTn>
                              </p:par>
                            </p:childTnLst>
                          </p:cTn>
                        </p:par>
                        <p:par>
                          <p:cTn id="12" fill="hold" nodeType="afterGroup">
                            <p:stCondLst>
                              <p:cond delay="1500"/>
                            </p:stCondLst>
                            <p:childTnLst>
                              <p:par>
                                <p:cTn id="13" presetID="42"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childTnLst>
                          </p:cTn>
                        </p:par>
                        <p:par>
                          <p:cTn id="18" fill="hold" nodeType="afterGroup">
                            <p:stCondLst>
                              <p:cond delay="2500"/>
                            </p:stCondLst>
                            <p:childTnLst>
                              <p:par>
                                <p:cTn id="19" presetID="42" presetClass="entr" presetSubtype="0"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par>
                          <p:cTn id="24" fill="hold" nodeType="afterGroup">
                            <p:stCondLst>
                              <p:cond delay="3500"/>
                            </p:stCondLst>
                            <p:childTnLst>
                              <p:par>
                                <p:cTn id="25" presetID="42" presetClass="entr" presetSubtype="0"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anim calcmode="lin" valueType="num">
                                      <p:cBhvr>
                                        <p:cTn id="28" dur="1000" fill="hold"/>
                                        <p:tgtEl>
                                          <p:spTgt spid="6"/>
                                        </p:tgtEl>
                                        <p:attrNameLst>
                                          <p:attrName>ppt_x</p:attrName>
                                        </p:attrNameLst>
                                      </p:cBhvr>
                                      <p:tavLst>
                                        <p:tav tm="0">
                                          <p:val>
                                            <p:strVal val="#ppt_x"/>
                                          </p:val>
                                        </p:tav>
                                        <p:tav tm="100000">
                                          <p:val>
                                            <p:strVal val="#ppt_x"/>
                                          </p:val>
                                        </p:tav>
                                      </p:tavLst>
                                    </p:anim>
                                    <p:anim calcmode="lin" valueType="num">
                                      <p:cBhvr>
                                        <p:cTn id="2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1"/>
          <p:cNvSpPr>
            <a:spLocks/>
          </p:cNvSpPr>
          <p:nvPr/>
        </p:nvSpPr>
        <p:spPr bwMode="auto">
          <a:xfrm>
            <a:off x="962025" y="479425"/>
            <a:ext cx="4352925" cy="603250"/>
          </a:xfrm>
          <a:prstGeom prst="rect">
            <a:avLst/>
          </a:prstGeom>
          <a:noFill/>
          <a:ln w="12700">
            <a:noFill/>
            <a:miter lim="800000"/>
            <a:headEnd/>
            <a:tailEnd/>
          </a:ln>
        </p:spPr>
        <p:txBody>
          <a:bodyPr lIns="0" tIns="0" rIns="0" bIns="0"/>
          <a:lstStyle/>
          <a:p>
            <a:pPr eaLnBrk="1" hangingPunct="1"/>
            <a:r>
              <a:rPr lang="en-US" altLang="en-US" sz="2800">
                <a:solidFill>
                  <a:srgbClr val="7030A0"/>
                </a:solidFill>
                <a:latin typeface="Open Sans Light" pitchFamily="34" charset="0"/>
                <a:sym typeface="Open Sans Light" pitchFamily="34" charset="0"/>
              </a:rPr>
              <a:t>Meet the CEO</a:t>
            </a:r>
          </a:p>
        </p:txBody>
      </p:sp>
      <p:sp>
        <p:nvSpPr>
          <p:cNvPr id="39944" name="Rectangle 8"/>
          <p:cNvSpPr>
            <a:spLocks/>
          </p:cNvSpPr>
          <p:nvPr/>
        </p:nvSpPr>
        <p:spPr bwMode="auto">
          <a:xfrm>
            <a:off x="3733800" y="1676400"/>
            <a:ext cx="4405313" cy="4040188"/>
          </a:xfrm>
          <a:prstGeom prst="rect">
            <a:avLst/>
          </a:prstGeom>
          <a:solidFill>
            <a:srgbClr val="522F91"/>
          </a:solidFill>
          <a:ln w="25400">
            <a:solidFill>
              <a:schemeClr val="tx1">
                <a:alpha val="0"/>
              </a:schemeClr>
            </a:solidFill>
            <a:miter lim="800000"/>
            <a:headEnd/>
            <a:tailEnd/>
          </a:ln>
        </p:spPr>
        <p:txBody>
          <a:bodyPr lIns="0" tIns="0" rIns="0" bIns="0"/>
          <a:lstStyle/>
          <a:p>
            <a:pPr algn="ctr" eaLnBrk="1" hangingPunct="1"/>
            <a:endParaRPr lang="en-US" altLang="en-US"/>
          </a:p>
        </p:txBody>
      </p:sp>
      <p:sp>
        <p:nvSpPr>
          <p:cNvPr id="39945" name="Rectangle 9"/>
          <p:cNvSpPr>
            <a:spLocks/>
          </p:cNvSpPr>
          <p:nvPr/>
        </p:nvSpPr>
        <p:spPr bwMode="auto">
          <a:xfrm>
            <a:off x="4157663" y="2058988"/>
            <a:ext cx="3595687" cy="3276600"/>
          </a:xfrm>
          <a:prstGeom prst="rect">
            <a:avLst/>
          </a:prstGeom>
          <a:noFill/>
          <a:ln w="12700" cap="rnd">
            <a:noFill/>
            <a:round/>
            <a:headEnd/>
            <a:tailEnd/>
          </a:ln>
        </p:spPr>
        <p:txBody>
          <a:bodyPr lIns="14288" tIns="14288" rIns="14288" bIns="14288" anchor="ctr"/>
          <a:lstStyle/>
          <a:p>
            <a:pPr eaLnBrk="1" hangingPunct="1">
              <a:lnSpc>
                <a:spcPct val="110000"/>
              </a:lnSpc>
            </a:pPr>
            <a:r>
              <a:rPr lang="en-AU" altLang="en-US" sz="1600">
                <a:solidFill>
                  <a:srgbClr val="FFFFFF"/>
                </a:solidFill>
                <a:latin typeface="Open Sans Light" pitchFamily="34" charset="0"/>
                <a:sym typeface="Open Sans Light" pitchFamily="34" charset="0"/>
              </a:rPr>
              <a:t>"We distinguish ourselves not only among network marketing businesses, but in cryptocurrency as well. We want to do something no one else in the industry is doing... creating real cryptocurrency value. The more we can provide opportunities for people to buy and use the GCR coin, the larger the network will grow.“</a:t>
            </a:r>
          </a:p>
          <a:p>
            <a:pPr eaLnBrk="1" hangingPunct="1">
              <a:lnSpc>
                <a:spcPct val="110000"/>
              </a:lnSpc>
            </a:pPr>
            <a:endParaRPr lang="en-AU" altLang="en-US" sz="1600">
              <a:solidFill>
                <a:srgbClr val="FFFFFF"/>
              </a:solidFill>
              <a:latin typeface="Open Sans Light" pitchFamily="34" charset="0"/>
              <a:sym typeface="Open Sans Light" pitchFamily="34" charset="0"/>
            </a:endParaRPr>
          </a:p>
          <a:p>
            <a:pPr eaLnBrk="1" hangingPunct="1">
              <a:lnSpc>
                <a:spcPct val="110000"/>
              </a:lnSpc>
            </a:pPr>
            <a:r>
              <a:rPr lang="en-AU" altLang="en-US" sz="2000" b="1">
                <a:solidFill>
                  <a:srgbClr val="FFFFFF"/>
                </a:solidFill>
                <a:latin typeface="Open Sans Light Italic" pitchFamily="34" charset="0"/>
                <a:sym typeface="Open Sans Light" pitchFamily="34" charset="0"/>
              </a:rPr>
              <a:t>Bob Wood, </a:t>
            </a:r>
            <a:r>
              <a:rPr lang="en-AU" altLang="en-US" sz="2000">
                <a:solidFill>
                  <a:srgbClr val="FFFFFF"/>
                </a:solidFill>
                <a:latin typeface="Open Sans Light Italic" pitchFamily="34" charset="0"/>
                <a:sym typeface="Open Sans Light" pitchFamily="34" charset="0"/>
              </a:rPr>
              <a:t/>
            </a:r>
            <a:br>
              <a:rPr lang="en-AU" altLang="en-US" sz="2000">
                <a:solidFill>
                  <a:srgbClr val="FFFFFF"/>
                </a:solidFill>
                <a:latin typeface="Open Sans Light Italic" pitchFamily="34" charset="0"/>
                <a:sym typeface="Open Sans Light" pitchFamily="34" charset="0"/>
              </a:rPr>
            </a:br>
            <a:r>
              <a:rPr lang="en-AU" altLang="en-US" sz="2000">
                <a:solidFill>
                  <a:srgbClr val="FFFFFF"/>
                </a:solidFill>
                <a:latin typeface="Open Sans Light Italic" pitchFamily="34" charset="0"/>
                <a:sym typeface="Open Sans Light" pitchFamily="34" charset="0"/>
              </a:rPr>
              <a:t>CEO &amp; Co-Founder</a:t>
            </a:r>
          </a:p>
        </p:txBody>
      </p:sp>
      <p:pic>
        <p:nvPicPr>
          <p:cNvPr id="6" name="Picture 2" descr="http://www.b12-group.com/gcr/img/leadership/leadership-bob-wood.jpg"/>
          <p:cNvPicPr>
            <a:picLocks noChangeAspect="1" noChangeArrowheads="1"/>
          </p:cNvPicPr>
          <p:nvPr/>
        </p:nvPicPr>
        <p:blipFill>
          <a:blip r:embed="rId3" cstate="print"/>
          <a:srcRect l="7689" t="2" r="2818" b="307"/>
          <a:stretch>
            <a:fillRect/>
          </a:stretch>
        </p:blipFill>
        <p:spPr bwMode="auto">
          <a:xfrm>
            <a:off x="962025" y="1676400"/>
            <a:ext cx="2771775" cy="3087688"/>
          </a:xfrm>
          <a:prstGeom prst="rect">
            <a:avLst/>
          </a:prstGeom>
          <a:noFill/>
          <a:ln w="127000" cap="rnd">
            <a:noFill/>
            <a:miter lim="800000"/>
            <a:headEnd/>
            <a:tailEnd/>
          </a:ln>
        </p:spPr>
      </p:pic>
      <p:grpSp>
        <p:nvGrpSpPr>
          <p:cNvPr id="4" name="Group 3"/>
          <p:cNvGrpSpPr>
            <a:grpSpLocks/>
          </p:cNvGrpSpPr>
          <p:nvPr/>
        </p:nvGrpSpPr>
        <p:grpSpPr bwMode="auto">
          <a:xfrm>
            <a:off x="962025" y="4764088"/>
            <a:ext cx="2771775" cy="952500"/>
            <a:chOff x="962025" y="4914900"/>
            <a:chExt cx="2771775" cy="952500"/>
          </a:xfrm>
        </p:grpSpPr>
        <p:sp>
          <p:nvSpPr>
            <p:cNvPr id="3" name="Rectangle 2"/>
            <p:cNvSpPr/>
            <p:nvPr/>
          </p:nvSpPr>
          <p:spPr bwMode="auto">
            <a:xfrm>
              <a:off x="962025" y="4914900"/>
              <a:ext cx="2771775" cy="952500"/>
            </a:xfrm>
            <a:prstGeom prst="rect">
              <a:avLst/>
            </a:prstGeom>
            <a:solidFill>
              <a:schemeClr val="tx1">
                <a:lumMod val="85000"/>
                <a:lumOff val="15000"/>
              </a:schemeClr>
            </a:solidFill>
            <a:ln w="25400" cap="flat" cmpd="sng" algn="ctr">
              <a:noFill/>
              <a:prstDash val="solid"/>
              <a:round/>
              <a:headEnd type="none" w="med" len="med"/>
              <a:tailEnd type="none" w="med" len="med"/>
            </a:ln>
            <a:effectLst/>
            <a:extLst/>
          </p:spPr>
          <p:txBody>
            <a:bodyPr/>
            <a:lstStyle/>
            <a:p>
              <a:pPr algn="ctr" eaLnBrk="1" hangingPunct="1">
                <a:defRPr/>
              </a:pPr>
              <a:endParaRPr lang="en-AU" sz="5600">
                <a:latin typeface="Gill Sans" charset="0"/>
                <a:ea typeface="ヒラギノ角ゴ ProN W3" charset="0"/>
                <a:cs typeface="ヒラギノ角ゴ ProN W3" charset="0"/>
                <a:sym typeface="Gill Sans" charset="0"/>
              </a:endParaRPr>
            </a:p>
          </p:txBody>
        </p:sp>
        <p:sp>
          <p:nvSpPr>
            <p:cNvPr id="29704" name="Rectangle 9"/>
            <p:cNvSpPr>
              <a:spLocks/>
            </p:cNvSpPr>
            <p:nvPr/>
          </p:nvSpPr>
          <p:spPr bwMode="auto">
            <a:xfrm>
              <a:off x="962025" y="4933950"/>
              <a:ext cx="2543175" cy="933450"/>
            </a:xfrm>
            <a:prstGeom prst="rect">
              <a:avLst/>
            </a:prstGeom>
            <a:noFill/>
            <a:ln w="12700" cap="rnd">
              <a:noFill/>
              <a:round/>
              <a:headEnd/>
              <a:tailEnd/>
            </a:ln>
          </p:spPr>
          <p:txBody>
            <a:bodyPr lIns="14288" tIns="14288" rIns="14288" bIns="14288" anchor="ctr"/>
            <a:lstStyle/>
            <a:p>
              <a:pPr algn="r" eaLnBrk="1" hangingPunct="1">
                <a:lnSpc>
                  <a:spcPct val="110000"/>
                </a:lnSpc>
              </a:pPr>
              <a:r>
                <a:rPr lang="en-AU" altLang="en-US" sz="1200">
                  <a:solidFill>
                    <a:srgbClr val="FFFFFF"/>
                  </a:solidFill>
                  <a:latin typeface="Open Sans Light" pitchFamily="34" charset="0"/>
                  <a:sym typeface="Open Sans Light" pitchFamily="34" charset="0"/>
                </a:rPr>
                <a:t>Bob Wood (Texas, USA)</a:t>
              </a:r>
              <a:br>
                <a:rPr lang="en-AU" altLang="en-US" sz="1200">
                  <a:solidFill>
                    <a:srgbClr val="FFFFFF"/>
                  </a:solidFill>
                  <a:latin typeface="Open Sans Light" pitchFamily="34" charset="0"/>
                  <a:sym typeface="Open Sans Light" pitchFamily="34" charset="0"/>
                </a:rPr>
              </a:br>
              <a:r>
                <a:rPr lang="en-AU" altLang="en-US" sz="1200">
                  <a:solidFill>
                    <a:srgbClr val="FFFFFF"/>
                  </a:solidFill>
                  <a:latin typeface="Open Sans Light" pitchFamily="34" charset="0"/>
                  <a:sym typeface="Open Sans Light" pitchFamily="34" charset="0"/>
                </a:rPr>
                <a:t>CEO, Global Currency Reserve Managing Partner and Co-Founder</a:t>
              </a:r>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9937"/>
                                        </p:tgtEl>
                                        <p:attrNameLst>
                                          <p:attrName>style.visibility</p:attrName>
                                        </p:attrNameLst>
                                      </p:cBhvr>
                                      <p:to>
                                        <p:strVal val="visible"/>
                                      </p:to>
                                    </p:set>
                                    <p:animEffect transition="in" filter="wipe(left)">
                                      <p:cBhvr>
                                        <p:cTn id="7" dur="500"/>
                                        <p:tgtEl>
                                          <p:spTgt spid="39937"/>
                                        </p:tgtEl>
                                      </p:cBhvr>
                                    </p:animEffect>
                                  </p:childTnLst>
                                </p:cTn>
                              </p:par>
                            </p:childTnLst>
                          </p:cTn>
                        </p:par>
                        <p:par>
                          <p:cTn id="8" fill="hold" nodeType="afterGroup">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39944"/>
                                        </p:tgtEl>
                                        <p:attrNameLst>
                                          <p:attrName>style.visibility</p:attrName>
                                        </p:attrNameLst>
                                      </p:cBhvr>
                                      <p:to>
                                        <p:strVal val="visible"/>
                                      </p:to>
                                    </p:set>
                                    <p:anim calcmode="lin" valueType="num">
                                      <p:cBhvr additive="base">
                                        <p:cTn id="11" dur="500" fill="hold"/>
                                        <p:tgtEl>
                                          <p:spTgt spid="39944"/>
                                        </p:tgtEl>
                                        <p:attrNameLst>
                                          <p:attrName>ppt_x</p:attrName>
                                        </p:attrNameLst>
                                      </p:cBhvr>
                                      <p:tavLst>
                                        <p:tav tm="0">
                                          <p:val>
                                            <p:strVal val="1+#ppt_w/2"/>
                                          </p:val>
                                        </p:tav>
                                        <p:tav tm="100000">
                                          <p:val>
                                            <p:strVal val="#ppt_x"/>
                                          </p:val>
                                        </p:tav>
                                      </p:tavLst>
                                    </p:anim>
                                    <p:anim calcmode="lin" valueType="num">
                                      <p:cBhvr additive="base">
                                        <p:cTn id="12" dur="500" fill="hold"/>
                                        <p:tgtEl>
                                          <p:spTgt spid="39944"/>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1000"/>
                            </p:stCondLst>
                            <p:childTnLst>
                              <p:par>
                                <p:cTn id="14" presetID="22" presetClass="entr" presetSubtype="1" fill="hold" grpId="0" nodeType="afterEffect">
                                  <p:stCondLst>
                                    <p:cond delay="0"/>
                                  </p:stCondLst>
                                  <p:childTnLst>
                                    <p:set>
                                      <p:cBhvr>
                                        <p:cTn id="15" dur="1" fill="hold">
                                          <p:stCondLst>
                                            <p:cond delay="0"/>
                                          </p:stCondLst>
                                        </p:cTn>
                                        <p:tgtEl>
                                          <p:spTgt spid="39945"/>
                                        </p:tgtEl>
                                        <p:attrNameLst>
                                          <p:attrName>style.visibility</p:attrName>
                                        </p:attrNameLst>
                                      </p:cBhvr>
                                      <p:to>
                                        <p:strVal val="visible"/>
                                      </p:to>
                                    </p:set>
                                    <p:animEffect transition="in" filter="wipe(up)">
                                      <p:cBhvr>
                                        <p:cTn id="16" dur="500"/>
                                        <p:tgtEl>
                                          <p:spTgt spid="39945"/>
                                        </p:tgtEl>
                                      </p:cBhvr>
                                    </p:animEffect>
                                  </p:childTnLst>
                                </p:cTn>
                              </p:par>
                            </p:childTnLst>
                          </p:cTn>
                        </p:par>
                        <p:par>
                          <p:cTn id="17" fill="hold" nodeType="afterGroup">
                            <p:stCondLst>
                              <p:cond delay="1500"/>
                            </p:stCondLst>
                            <p:childTnLst>
                              <p:par>
                                <p:cTn id="18" presetID="42" presetClass="entr" presetSubtype="0"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1000"/>
                                        <p:tgtEl>
                                          <p:spTgt spid="6"/>
                                        </p:tgtEl>
                                      </p:cBhvr>
                                    </p:animEffect>
                                    <p:anim calcmode="lin" valueType="num">
                                      <p:cBhvr>
                                        <p:cTn id="21" dur="1000" fill="hold"/>
                                        <p:tgtEl>
                                          <p:spTgt spid="6"/>
                                        </p:tgtEl>
                                        <p:attrNameLst>
                                          <p:attrName>ppt_x</p:attrName>
                                        </p:attrNameLst>
                                      </p:cBhvr>
                                      <p:tavLst>
                                        <p:tav tm="0">
                                          <p:val>
                                            <p:strVal val="#ppt_x"/>
                                          </p:val>
                                        </p:tav>
                                        <p:tav tm="100000">
                                          <p:val>
                                            <p:strVal val="#ppt_x"/>
                                          </p:val>
                                        </p:tav>
                                      </p:tavLst>
                                    </p:anim>
                                    <p:anim calcmode="lin" valueType="num">
                                      <p:cBhvr>
                                        <p:cTn id="22" dur="1000" fill="hold"/>
                                        <p:tgtEl>
                                          <p:spTgt spid="6"/>
                                        </p:tgtEl>
                                        <p:attrNameLst>
                                          <p:attrName>ppt_y</p:attrName>
                                        </p:attrNameLst>
                                      </p:cBhvr>
                                      <p:tavLst>
                                        <p:tav tm="0">
                                          <p:val>
                                            <p:strVal val="#ppt_y+.1"/>
                                          </p:val>
                                        </p:tav>
                                        <p:tav tm="100000">
                                          <p:val>
                                            <p:strVal val="#ppt_y"/>
                                          </p:val>
                                        </p:tav>
                                      </p:tavLst>
                                    </p:anim>
                                  </p:childTnLst>
                                </p:cTn>
                              </p:par>
                              <p:par>
                                <p:cTn id="23" presetID="10"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7" grpId="0" autoUpdateAnimBg="0"/>
      <p:bldP spid="39944" grpId="0" animBg="1"/>
      <p:bldP spid="3994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1"/>
          <p:cNvSpPr>
            <a:spLocks/>
          </p:cNvSpPr>
          <p:nvPr/>
        </p:nvSpPr>
        <p:spPr bwMode="auto">
          <a:xfrm>
            <a:off x="962025" y="479425"/>
            <a:ext cx="4352925" cy="603250"/>
          </a:xfrm>
          <a:prstGeom prst="rect">
            <a:avLst/>
          </a:prstGeom>
          <a:noFill/>
          <a:ln w="12700">
            <a:noFill/>
            <a:miter lim="800000"/>
            <a:headEnd/>
            <a:tailEnd/>
          </a:ln>
        </p:spPr>
        <p:txBody>
          <a:bodyPr lIns="0" tIns="0" rIns="0" bIns="0"/>
          <a:lstStyle/>
          <a:p>
            <a:pPr eaLnBrk="1" hangingPunct="1"/>
            <a:r>
              <a:rPr lang="en-US" altLang="en-US" sz="2800">
                <a:solidFill>
                  <a:srgbClr val="7030A0"/>
                </a:solidFill>
                <a:latin typeface="Open Sans Light" pitchFamily="34" charset="0"/>
                <a:sym typeface="Open Sans Light" pitchFamily="34" charset="0"/>
              </a:rPr>
              <a:t>Meet the Management</a:t>
            </a:r>
          </a:p>
        </p:txBody>
      </p:sp>
      <p:sp>
        <p:nvSpPr>
          <p:cNvPr id="39944" name="Rectangle 8"/>
          <p:cNvSpPr>
            <a:spLocks/>
          </p:cNvSpPr>
          <p:nvPr/>
        </p:nvSpPr>
        <p:spPr bwMode="auto">
          <a:xfrm>
            <a:off x="962025" y="1447800"/>
            <a:ext cx="7177088" cy="2143125"/>
          </a:xfrm>
          <a:prstGeom prst="rect">
            <a:avLst/>
          </a:prstGeom>
          <a:solidFill>
            <a:srgbClr val="522F91"/>
          </a:solidFill>
          <a:ln w="25400">
            <a:solidFill>
              <a:schemeClr val="tx1">
                <a:alpha val="0"/>
              </a:schemeClr>
            </a:solidFill>
            <a:miter lim="800000"/>
            <a:headEnd/>
            <a:tailEnd/>
          </a:ln>
        </p:spPr>
        <p:txBody>
          <a:bodyPr lIns="0" tIns="0" rIns="0" bIns="0"/>
          <a:lstStyle/>
          <a:p>
            <a:pPr algn="ctr" eaLnBrk="1" hangingPunct="1"/>
            <a:endParaRPr lang="en-US" altLang="en-US"/>
          </a:p>
        </p:txBody>
      </p:sp>
      <p:sp>
        <p:nvSpPr>
          <p:cNvPr id="39945" name="Rectangle 9"/>
          <p:cNvSpPr>
            <a:spLocks/>
          </p:cNvSpPr>
          <p:nvPr/>
        </p:nvSpPr>
        <p:spPr bwMode="auto">
          <a:xfrm>
            <a:off x="3505200" y="1876425"/>
            <a:ext cx="3733800" cy="1600200"/>
          </a:xfrm>
          <a:prstGeom prst="rect">
            <a:avLst/>
          </a:prstGeom>
          <a:noFill/>
          <a:ln w="12700" cap="rnd">
            <a:noFill/>
            <a:round/>
            <a:headEnd/>
            <a:tailEnd/>
          </a:ln>
        </p:spPr>
        <p:txBody>
          <a:bodyPr lIns="14288" tIns="14288" rIns="14288" bIns="14288" anchor="ctr"/>
          <a:lstStyle/>
          <a:p>
            <a:pPr eaLnBrk="1" hangingPunct="1">
              <a:lnSpc>
                <a:spcPct val="110000"/>
              </a:lnSpc>
            </a:pPr>
            <a:r>
              <a:rPr lang="en-AU" altLang="en-US" sz="1800" b="1">
                <a:solidFill>
                  <a:srgbClr val="FFFFFF"/>
                </a:solidFill>
                <a:latin typeface="Open Sans Light" pitchFamily="34" charset="0"/>
                <a:sym typeface="Open Sans Light" pitchFamily="34" charset="0"/>
              </a:rPr>
              <a:t>Linda Helin (New York, USA)</a:t>
            </a:r>
            <a:r>
              <a:rPr lang="en-AU" altLang="en-US" sz="1600">
                <a:solidFill>
                  <a:srgbClr val="FFFFFF"/>
                </a:solidFill>
                <a:latin typeface="Open Sans Light" pitchFamily="34" charset="0"/>
                <a:sym typeface="Open Sans Light" pitchFamily="34" charset="0"/>
              </a:rPr>
              <a:t/>
            </a:r>
            <a:br>
              <a:rPr lang="en-AU" altLang="en-US" sz="1600">
                <a:solidFill>
                  <a:srgbClr val="FFFFFF"/>
                </a:solidFill>
                <a:latin typeface="Open Sans Light" pitchFamily="34" charset="0"/>
                <a:sym typeface="Open Sans Light" pitchFamily="34" charset="0"/>
              </a:rPr>
            </a:br>
            <a:r>
              <a:rPr lang="en-AU" altLang="en-US" sz="1600">
                <a:solidFill>
                  <a:srgbClr val="FFFFFF"/>
                </a:solidFill>
                <a:latin typeface="Open Sans Light" pitchFamily="34" charset="0"/>
                <a:sym typeface="Open Sans Light" pitchFamily="34" charset="0"/>
              </a:rPr>
              <a:t>CMO, Chairman of the Field Advisory Board, Global Currency Reserve Managing Partner</a:t>
            </a:r>
          </a:p>
          <a:p>
            <a:pPr eaLnBrk="1" hangingPunct="1">
              <a:lnSpc>
                <a:spcPct val="110000"/>
              </a:lnSpc>
            </a:pPr>
            <a:endParaRPr lang="en-AU" altLang="en-US" sz="1600">
              <a:solidFill>
                <a:srgbClr val="FFFFFF"/>
              </a:solidFill>
              <a:latin typeface="Open Sans Light" pitchFamily="34" charset="0"/>
              <a:sym typeface="Open Sans Light" pitchFamily="34" charset="0"/>
            </a:endParaRPr>
          </a:p>
        </p:txBody>
      </p:sp>
      <p:pic>
        <p:nvPicPr>
          <p:cNvPr id="10" name="Picture 2" descr="http://www.b12-group.com/gcr/img/leadership/leadership-linda-helin.jpg"/>
          <p:cNvPicPr>
            <a:picLocks noGrp="1" noChangeAspect="1" noChangeArrowheads="1"/>
          </p:cNvPicPr>
          <p:nvPr>
            <p:ph sz="half" idx="1"/>
          </p:nvPr>
        </p:nvPicPr>
        <p:blipFill>
          <a:blip r:embed="rId3" cstate="print"/>
          <a:srcRect/>
          <a:stretch>
            <a:fillRect/>
          </a:stretch>
        </p:blipFill>
        <p:spPr bwMode="auto">
          <a:xfrm>
            <a:off x="981075" y="1457325"/>
            <a:ext cx="2133600" cy="2133600"/>
          </a:xfrm>
          <a:noFill/>
          <a:ln w="127000" cap="rnd">
            <a:miter lim="800000"/>
            <a:headEnd/>
            <a:tailEnd/>
          </a:ln>
        </p:spPr>
      </p:pic>
      <p:sp>
        <p:nvSpPr>
          <p:cNvPr id="11" name="Rectangle 8"/>
          <p:cNvSpPr>
            <a:spLocks/>
          </p:cNvSpPr>
          <p:nvPr/>
        </p:nvSpPr>
        <p:spPr bwMode="auto">
          <a:xfrm>
            <a:off x="962025" y="3743325"/>
            <a:ext cx="7177088" cy="2143125"/>
          </a:xfrm>
          <a:prstGeom prst="rect">
            <a:avLst/>
          </a:prstGeom>
          <a:solidFill>
            <a:srgbClr val="522F91"/>
          </a:solidFill>
          <a:ln w="25400">
            <a:solidFill>
              <a:schemeClr val="tx1">
                <a:alpha val="0"/>
              </a:schemeClr>
            </a:solidFill>
            <a:miter lim="800000"/>
            <a:headEnd/>
            <a:tailEnd/>
          </a:ln>
        </p:spPr>
        <p:txBody>
          <a:bodyPr lIns="0" tIns="0" rIns="0" bIns="0"/>
          <a:lstStyle/>
          <a:p>
            <a:pPr algn="ctr" eaLnBrk="1" hangingPunct="1"/>
            <a:endParaRPr lang="en-US" altLang="en-US"/>
          </a:p>
        </p:txBody>
      </p:sp>
      <p:sp>
        <p:nvSpPr>
          <p:cNvPr id="12" name="Rectangle 9"/>
          <p:cNvSpPr>
            <a:spLocks/>
          </p:cNvSpPr>
          <p:nvPr/>
        </p:nvSpPr>
        <p:spPr bwMode="auto">
          <a:xfrm>
            <a:off x="1381125" y="4171950"/>
            <a:ext cx="4248150" cy="1600200"/>
          </a:xfrm>
          <a:prstGeom prst="rect">
            <a:avLst/>
          </a:prstGeom>
          <a:noFill/>
          <a:ln w="12700" cap="rnd">
            <a:noFill/>
            <a:round/>
            <a:headEnd/>
            <a:tailEnd/>
          </a:ln>
        </p:spPr>
        <p:txBody>
          <a:bodyPr lIns="14288" tIns="14288" rIns="14288" bIns="14288" anchor="ctr"/>
          <a:lstStyle/>
          <a:p>
            <a:pPr algn="r" eaLnBrk="1" hangingPunct="1">
              <a:lnSpc>
                <a:spcPct val="110000"/>
              </a:lnSpc>
            </a:pPr>
            <a:r>
              <a:rPr lang="en-AU" altLang="en-US" sz="1800" b="1">
                <a:solidFill>
                  <a:srgbClr val="FFFFFF"/>
                </a:solidFill>
                <a:latin typeface="Open Sans Light" pitchFamily="34" charset="0"/>
                <a:sym typeface="Open Sans Light" pitchFamily="34" charset="0"/>
              </a:rPr>
              <a:t>Mike Ward (Texas, USA)</a:t>
            </a:r>
          </a:p>
          <a:p>
            <a:pPr algn="r" eaLnBrk="1" hangingPunct="1">
              <a:lnSpc>
                <a:spcPct val="110000"/>
              </a:lnSpc>
            </a:pPr>
            <a:r>
              <a:rPr lang="en-AU" altLang="en-US" sz="1600">
                <a:solidFill>
                  <a:srgbClr val="FFFFFF"/>
                </a:solidFill>
                <a:latin typeface="Open Sans Light" pitchFamily="34" charset="0"/>
                <a:sym typeface="Open Sans Light" pitchFamily="34" charset="0"/>
              </a:rPr>
              <a:t>COO, Global Currency Reserve Managing Partner and Co-Founder</a:t>
            </a:r>
          </a:p>
          <a:p>
            <a:pPr algn="r" eaLnBrk="1" hangingPunct="1">
              <a:lnSpc>
                <a:spcPct val="110000"/>
              </a:lnSpc>
            </a:pPr>
            <a:endParaRPr lang="en-AU" altLang="en-US" sz="1600">
              <a:solidFill>
                <a:srgbClr val="FFFFFF"/>
              </a:solidFill>
              <a:latin typeface="Open Sans Light" pitchFamily="34" charset="0"/>
              <a:sym typeface="Open Sans Light" pitchFamily="34" charset="0"/>
            </a:endParaRPr>
          </a:p>
        </p:txBody>
      </p:sp>
      <p:pic>
        <p:nvPicPr>
          <p:cNvPr id="15" name="Picture 4" descr="http://www.b12-group.com/gcr/img/leadership/leadership-mike-ward.jpg"/>
          <p:cNvPicPr>
            <a:picLocks noChangeAspect="1" noChangeArrowheads="1"/>
          </p:cNvPicPr>
          <p:nvPr/>
        </p:nvPicPr>
        <p:blipFill>
          <a:blip r:embed="rId4" cstate="print"/>
          <a:srcRect/>
          <a:stretch>
            <a:fillRect/>
          </a:stretch>
        </p:blipFill>
        <p:spPr bwMode="auto">
          <a:xfrm>
            <a:off x="6005513" y="3752850"/>
            <a:ext cx="2133600" cy="2133600"/>
          </a:xfrm>
          <a:prstGeom prst="rect">
            <a:avLst/>
          </a:prstGeom>
          <a:noFill/>
          <a:ln w="127000" cap="rnd">
            <a:noFill/>
            <a:miter lim="800000"/>
            <a:headEnd/>
            <a:tailEnd/>
          </a:ln>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9937"/>
                                        </p:tgtEl>
                                        <p:attrNameLst>
                                          <p:attrName>style.visibility</p:attrName>
                                        </p:attrNameLst>
                                      </p:cBhvr>
                                      <p:to>
                                        <p:strVal val="visible"/>
                                      </p:to>
                                    </p:set>
                                    <p:animEffect transition="in" filter="wipe(left)">
                                      <p:cBhvr>
                                        <p:cTn id="7" dur="500"/>
                                        <p:tgtEl>
                                          <p:spTgt spid="39937"/>
                                        </p:tgtEl>
                                      </p:cBhvr>
                                    </p:animEffect>
                                  </p:childTnLst>
                                </p:cTn>
                              </p:par>
                              <p:par>
                                <p:cTn id="8" presetID="2" presetClass="entr" presetSubtype="2" fill="hold" grpId="0" nodeType="withEffect">
                                  <p:stCondLst>
                                    <p:cond delay="0"/>
                                  </p:stCondLst>
                                  <p:childTnLst>
                                    <p:set>
                                      <p:cBhvr>
                                        <p:cTn id="9" dur="1" fill="hold">
                                          <p:stCondLst>
                                            <p:cond delay="0"/>
                                          </p:stCondLst>
                                        </p:cTn>
                                        <p:tgtEl>
                                          <p:spTgt spid="39944"/>
                                        </p:tgtEl>
                                        <p:attrNameLst>
                                          <p:attrName>style.visibility</p:attrName>
                                        </p:attrNameLst>
                                      </p:cBhvr>
                                      <p:to>
                                        <p:strVal val="visible"/>
                                      </p:to>
                                    </p:set>
                                    <p:anim calcmode="lin" valueType="num">
                                      <p:cBhvr additive="base">
                                        <p:cTn id="10" dur="500" fill="hold"/>
                                        <p:tgtEl>
                                          <p:spTgt spid="39944"/>
                                        </p:tgtEl>
                                        <p:attrNameLst>
                                          <p:attrName>ppt_x</p:attrName>
                                        </p:attrNameLst>
                                      </p:cBhvr>
                                      <p:tavLst>
                                        <p:tav tm="0">
                                          <p:val>
                                            <p:strVal val="1+#ppt_w/2"/>
                                          </p:val>
                                        </p:tav>
                                        <p:tav tm="100000">
                                          <p:val>
                                            <p:strVal val="#ppt_x"/>
                                          </p:val>
                                        </p:tav>
                                      </p:tavLst>
                                    </p:anim>
                                    <p:anim calcmode="lin" valueType="num">
                                      <p:cBhvr additive="base">
                                        <p:cTn id="11" dur="500" fill="hold"/>
                                        <p:tgtEl>
                                          <p:spTgt spid="39944"/>
                                        </p:tgtEl>
                                        <p:attrNameLst>
                                          <p:attrName>ppt_y</p:attrName>
                                        </p:attrNameLst>
                                      </p:cBhvr>
                                      <p:tavLst>
                                        <p:tav tm="0">
                                          <p:val>
                                            <p:strVal val="#ppt_y"/>
                                          </p:val>
                                        </p:tav>
                                        <p:tav tm="100000">
                                          <p:val>
                                            <p:strVal val="#ppt_y"/>
                                          </p:val>
                                        </p:tav>
                                      </p:tavLst>
                                    </p:anim>
                                  </p:childTnLst>
                                </p:cTn>
                              </p:par>
                            </p:childTnLst>
                          </p:cTn>
                        </p:par>
                        <p:par>
                          <p:cTn id="12" fill="hold" nodeType="afterGroup">
                            <p:stCondLst>
                              <p:cond delay="500"/>
                            </p:stCondLst>
                            <p:childTnLst>
                              <p:par>
                                <p:cTn id="13" presetID="2" presetClass="entr" presetSubtype="8"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childTnLst>
                          </p:cTn>
                        </p:par>
                        <p:par>
                          <p:cTn id="17" fill="hold" nodeType="afterGroup">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39945"/>
                                        </p:tgtEl>
                                        <p:attrNameLst>
                                          <p:attrName>style.visibility</p:attrName>
                                        </p:attrNameLst>
                                      </p:cBhvr>
                                      <p:to>
                                        <p:strVal val="visible"/>
                                      </p:to>
                                    </p:set>
                                    <p:animEffect transition="in" filter="fade">
                                      <p:cBhvr>
                                        <p:cTn id="20" dur="500"/>
                                        <p:tgtEl>
                                          <p:spTgt spid="39945"/>
                                        </p:tgtEl>
                                      </p:cBhvr>
                                    </p:animEffect>
                                  </p:childTnLst>
                                </p:cTn>
                              </p:par>
                            </p:childTnLst>
                          </p:cTn>
                        </p:par>
                        <p:par>
                          <p:cTn id="21" fill="hold" nodeType="afterGroup">
                            <p:stCondLst>
                              <p:cond delay="1500"/>
                            </p:stCondLst>
                            <p:childTnLst>
                              <p:par>
                                <p:cTn id="22" presetID="2" presetClass="entr" presetSubtype="8"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0-#ppt_w/2"/>
                                          </p:val>
                                        </p:tav>
                                        <p:tav tm="100000">
                                          <p:val>
                                            <p:strVal val="#ppt_x"/>
                                          </p:val>
                                        </p:tav>
                                      </p:tavLst>
                                    </p:anim>
                                    <p:anim calcmode="lin" valueType="num">
                                      <p:cBhvr additive="base">
                                        <p:cTn id="25" dur="500" fill="hold"/>
                                        <p:tgtEl>
                                          <p:spTgt spid="11"/>
                                        </p:tgtEl>
                                        <p:attrNameLst>
                                          <p:attrName>ppt_y</p:attrName>
                                        </p:attrNameLst>
                                      </p:cBhvr>
                                      <p:tavLst>
                                        <p:tav tm="0">
                                          <p:val>
                                            <p:strVal val="#ppt_y"/>
                                          </p:val>
                                        </p:tav>
                                        <p:tav tm="100000">
                                          <p:val>
                                            <p:strVal val="#ppt_y"/>
                                          </p:val>
                                        </p:tav>
                                      </p:tavLst>
                                    </p:anim>
                                  </p:childTnLst>
                                </p:cTn>
                              </p:par>
                            </p:childTnLst>
                          </p:cTn>
                        </p:par>
                        <p:par>
                          <p:cTn id="26" fill="hold" nodeType="afterGroup">
                            <p:stCondLst>
                              <p:cond delay="2000"/>
                            </p:stCondLst>
                            <p:childTnLst>
                              <p:par>
                                <p:cTn id="27" presetID="2" presetClass="entr" presetSubtype="2" fill="hold" nodeType="after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additive="base">
                                        <p:cTn id="29" dur="500" fill="hold"/>
                                        <p:tgtEl>
                                          <p:spTgt spid="15"/>
                                        </p:tgtEl>
                                        <p:attrNameLst>
                                          <p:attrName>ppt_x</p:attrName>
                                        </p:attrNameLst>
                                      </p:cBhvr>
                                      <p:tavLst>
                                        <p:tav tm="0">
                                          <p:val>
                                            <p:strVal val="1+#ppt_w/2"/>
                                          </p:val>
                                        </p:tav>
                                        <p:tav tm="100000">
                                          <p:val>
                                            <p:strVal val="#ppt_x"/>
                                          </p:val>
                                        </p:tav>
                                      </p:tavLst>
                                    </p:anim>
                                    <p:anim calcmode="lin" valueType="num">
                                      <p:cBhvr additive="base">
                                        <p:cTn id="30" dur="500" fill="hold"/>
                                        <p:tgtEl>
                                          <p:spTgt spid="15"/>
                                        </p:tgtEl>
                                        <p:attrNameLst>
                                          <p:attrName>ppt_y</p:attrName>
                                        </p:attrNameLst>
                                      </p:cBhvr>
                                      <p:tavLst>
                                        <p:tav tm="0">
                                          <p:val>
                                            <p:strVal val="#ppt_y"/>
                                          </p:val>
                                        </p:tav>
                                        <p:tav tm="100000">
                                          <p:val>
                                            <p:strVal val="#ppt_y"/>
                                          </p:val>
                                        </p:tav>
                                      </p:tavLst>
                                    </p:anim>
                                  </p:childTnLst>
                                </p:cTn>
                              </p:par>
                            </p:childTnLst>
                          </p:cTn>
                        </p:par>
                        <p:par>
                          <p:cTn id="31" fill="hold" nodeType="afterGroup">
                            <p:stCondLst>
                              <p:cond delay="2500"/>
                            </p:stCondLst>
                            <p:childTnLst>
                              <p:par>
                                <p:cTn id="32" presetID="10" presetClass="entr" presetSubtype="0"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7" grpId="0" autoUpdateAnimBg="0"/>
      <p:bldP spid="39944" grpId="0" animBg="1"/>
      <p:bldP spid="39945" grpId="0"/>
      <p:bldP spid="11" grpId="0" animBg="1"/>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p:cNvSpPr>
          <p:nvPr/>
        </p:nvSpPr>
        <p:spPr bwMode="auto">
          <a:xfrm>
            <a:off x="962025" y="479425"/>
            <a:ext cx="6807200" cy="603250"/>
          </a:xfrm>
          <a:prstGeom prst="rect">
            <a:avLst/>
          </a:prstGeom>
          <a:noFill/>
          <a:ln w="12700">
            <a:noFill/>
            <a:miter lim="800000"/>
            <a:headEnd/>
            <a:tailEnd/>
          </a:ln>
        </p:spPr>
        <p:txBody>
          <a:bodyPr lIns="0" tIns="0" rIns="0" bIns="0"/>
          <a:lstStyle/>
          <a:p>
            <a:pPr eaLnBrk="1" hangingPunct="1"/>
            <a:r>
              <a:rPr lang="en-AU" altLang="en-US" sz="2800">
                <a:solidFill>
                  <a:srgbClr val="7030A0"/>
                </a:solidFill>
                <a:latin typeface="Open Sans Light" pitchFamily="34" charset="0"/>
                <a:sym typeface="Open Sans Light" pitchFamily="34" charset="0"/>
              </a:rPr>
              <a:t>Meet the Leadership</a:t>
            </a:r>
          </a:p>
        </p:txBody>
      </p:sp>
      <p:grpSp>
        <p:nvGrpSpPr>
          <p:cNvPr id="2" name="Group 1"/>
          <p:cNvGrpSpPr>
            <a:grpSpLocks/>
          </p:cNvGrpSpPr>
          <p:nvPr/>
        </p:nvGrpSpPr>
        <p:grpSpPr bwMode="auto">
          <a:xfrm>
            <a:off x="1084263" y="1274763"/>
            <a:ext cx="5668962" cy="1562100"/>
            <a:chOff x="1084816" y="1274982"/>
            <a:chExt cx="5668408" cy="1562640"/>
          </a:xfrm>
        </p:grpSpPr>
        <p:sp>
          <p:nvSpPr>
            <p:cNvPr id="33806" name="Rectangle 7"/>
            <p:cNvSpPr>
              <a:spLocks/>
            </p:cNvSpPr>
            <p:nvPr/>
          </p:nvSpPr>
          <p:spPr bwMode="auto">
            <a:xfrm>
              <a:off x="2743200" y="1274982"/>
              <a:ext cx="4010024" cy="1562640"/>
            </a:xfrm>
            <a:prstGeom prst="rect">
              <a:avLst/>
            </a:prstGeom>
            <a:solidFill>
              <a:srgbClr val="522F91"/>
            </a:solidFill>
            <a:ln w="25400">
              <a:solidFill>
                <a:schemeClr val="tx1">
                  <a:alpha val="0"/>
                </a:schemeClr>
              </a:solidFill>
              <a:miter lim="800000"/>
              <a:headEnd/>
              <a:tailEnd/>
            </a:ln>
          </p:spPr>
          <p:txBody>
            <a:bodyPr lIns="0" tIns="0" rIns="0" bIns="0"/>
            <a:lstStyle/>
            <a:p>
              <a:pPr algn="ctr" eaLnBrk="1" hangingPunct="1"/>
              <a:endParaRPr lang="en-US" altLang="en-US"/>
            </a:p>
          </p:txBody>
        </p:sp>
        <p:sp>
          <p:nvSpPr>
            <p:cNvPr id="33807" name="Rectangle 10"/>
            <p:cNvSpPr>
              <a:spLocks/>
            </p:cNvSpPr>
            <p:nvPr/>
          </p:nvSpPr>
          <p:spPr bwMode="auto">
            <a:xfrm>
              <a:off x="3048000" y="1522394"/>
              <a:ext cx="3416634" cy="1068406"/>
            </a:xfrm>
            <a:prstGeom prst="rect">
              <a:avLst/>
            </a:prstGeom>
            <a:noFill/>
            <a:ln w="12700" cap="rnd">
              <a:noFill/>
              <a:round/>
              <a:headEnd/>
              <a:tailEnd/>
            </a:ln>
          </p:spPr>
          <p:txBody>
            <a:bodyPr lIns="38100" tIns="38100" rIns="38100" bIns="38100" anchor="b"/>
            <a:lstStyle/>
            <a:p>
              <a:pPr eaLnBrk="1" hangingPunct="1">
                <a:lnSpc>
                  <a:spcPct val="120000"/>
                </a:lnSpc>
              </a:pPr>
              <a:r>
                <a:rPr lang="en-AU" altLang="en-US" sz="1400" b="1">
                  <a:solidFill>
                    <a:srgbClr val="FFFFFF"/>
                  </a:solidFill>
                  <a:latin typeface="Open Sans" pitchFamily="34" charset="0"/>
                  <a:sym typeface="Open Sans" pitchFamily="34" charset="0"/>
                </a:rPr>
                <a:t>Lisa Fields </a:t>
              </a:r>
              <a:r>
                <a:rPr lang="en-AU" altLang="en-US" sz="1200">
                  <a:solidFill>
                    <a:srgbClr val="FFFFFF"/>
                  </a:solidFill>
                  <a:latin typeface="Open Sans" pitchFamily="34" charset="0"/>
                  <a:sym typeface="Open Sans" pitchFamily="34" charset="0"/>
                </a:rPr>
                <a:t/>
              </a:r>
              <a:br>
                <a:rPr lang="en-AU" altLang="en-US" sz="1200">
                  <a:solidFill>
                    <a:srgbClr val="FFFFFF"/>
                  </a:solidFill>
                  <a:latin typeface="Open Sans" pitchFamily="34" charset="0"/>
                  <a:sym typeface="Open Sans" pitchFamily="34" charset="0"/>
                </a:rPr>
              </a:br>
              <a:r>
                <a:rPr lang="en-AU" altLang="en-US" sz="1200">
                  <a:solidFill>
                    <a:srgbClr val="FFFFFF"/>
                  </a:solidFill>
                  <a:latin typeface="Open Sans" pitchFamily="34" charset="0"/>
                  <a:sym typeface="Open Sans" pitchFamily="34" charset="0"/>
                </a:rPr>
                <a:t>(Texas, USA)</a:t>
              </a:r>
              <a:br>
                <a:rPr lang="en-AU" altLang="en-US" sz="1200">
                  <a:solidFill>
                    <a:srgbClr val="FFFFFF"/>
                  </a:solidFill>
                  <a:latin typeface="Open Sans" pitchFamily="34" charset="0"/>
                  <a:sym typeface="Open Sans" pitchFamily="34" charset="0"/>
                </a:rPr>
              </a:br>
              <a:r>
                <a:rPr lang="en-AU" altLang="en-US" sz="1200">
                  <a:solidFill>
                    <a:srgbClr val="FFFFFF"/>
                  </a:solidFill>
                  <a:latin typeface="Open Sans" pitchFamily="34" charset="0"/>
                  <a:sym typeface="Open Sans" pitchFamily="34" charset="0"/>
                </a:rPr>
                <a:t>V.P., Director of North American Business Development</a:t>
              </a:r>
            </a:p>
          </p:txBody>
        </p:sp>
        <p:pic>
          <p:nvPicPr>
            <p:cNvPr id="27" name="Picture 2" descr="http://www.b12-group.com/gcr/img/leadership/leadership-lisa-field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84816" y="1274982"/>
              <a:ext cx="1562640" cy="1562640"/>
            </a:xfrm>
            <a:prstGeom prst="snip2DiagRect">
              <a:avLst/>
            </a:prstGeom>
            <a:solidFill>
              <a:srgbClr val="FFFFFF">
                <a:shade val="85000"/>
              </a:srgbClr>
            </a:solidFill>
            <a:ln w="88900" cap="sq">
              <a:noFill/>
              <a:miter lim="800000"/>
            </a:ln>
            <a:effectLst/>
            <a:extLst/>
          </p:spPr>
        </p:pic>
      </p:grpSp>
      <p:grpSp>
        <p:nvGrpSpPr>
          <p:cNvPr id="3" name="Group 2"/>
          <p:cNvGrpSpPr>
            <a:grpSpLocks/>
          </p:cNvGrpSpPr>
          <p:nvPr/>
        </p:nvGrpSpPr>
        <p:grpSpPr bwMode="auto">
          <a:xfrm>
            <a:off x="1676400" y="2933700"/>
            <a:ext cx="5668963" cy="1563688"/>
            <a:chOff x="1676400" y="2933995"/>
            <a:chExt cx="5668408" cy="1562640"/>
          </a:xfrm>
        </p:grpSpPr>
        <p:grpSp>
          <p:nvGrpSpPr>
            <p:cNvPr id="33802" name="Group 28"/>
            <p:cNvGrpSpPr>
              <a:grpSpLocks/>
            </p:cNvGrpSpPr>
            <p:nvPr/>
          </p:nvGrpSpPr>
          <p:grpSpPr bwMode="auto">
            <a:xfrm>
              <a:off x="3334784" y="2933995"/>
              <a:ext cx="4010024" cy="1562640"/>
              <a:chOff x="2743200" y="1274982"/>
              <a:chExt cx="4010024" cy="1562640"/>
            </a:xfrm>
          </p:grpSpPr>
          <p:sp>
            <p:nvSpPr>
              <p:cNvPr id="33804" name="Rectangle 7"/>
              <p:cNvSpPr>
                <a:spLocks/>
              </p:cNvSpPr>
              <p:nvPr/>
            </p:nvSpPr>
            <p:spPr bwMode="auto">
              <a:xfrm>
                <a:off x="2743200" y="1274982"/>
                <a:ext cx="4010024" cy="1562640"/>
              </a:xfrm>
              <a:prstGeom prst="rect">
                <a:avLst/>
              </a:prstGeom>
              <a:solidFill>
                <a:srgbClr val="522F91"/>
              </a:solidFill>
              <a:ln w="25400">
                <a:solidFill>
                  <a:schemeClr val="tx1">
                    <a:alpha val="0"/>
                  </a:schemeClr>
                </a:solidFill>
                <a:miter lim="800000"/>
                <a:headEnd/>
                <a:tailEnd/>
              </a:ln>
            </p:spPr>
            <p:txBody>
              <a:bodyPr lIns="0" tIns="0" rIns="0" bIns="0"/>
              <a:lstStyle/>
              <a:p>
                <a:pPr algn="ctr" eaLnBrk="1" hangingPunct="1"/>
                <a:endParaRPr lang="en-US" altLang="en-US"/>
              </a:p>
            </p:txBody>
          </p:sp>
          <p:sp>
            <p:nvSpPr>
              <p:cNvPr id="33805" name="Rectangle 10"/>
              <p:cNvSpPr>
                <a:spLocks/>
              </p:cNvSpPr>
              <p:nvPr/>
            </p:nvSpPr>
            <p:spPr bwMode="auto">
              <a:xfrm>
                <a:off x="3048000" y="1522394"/>
                <a:ext cx="3416634" cy="1068406"/>
              </a:xfrm>
              <a:prstGeom prst="rect">
                <a:avLst/>
              </a:prstGeom>
              <a:noFill/>
              <a:ln w="12700" cap="rnd">
                <a:noFill/>
                <a:round/>
                <a:headEnd/>
                <a:tailEnd/>
              </a:ln>
            </p:spPr>
            <p:txBody>
              <a:bodyPr lIns="38100" tIns="38100" rIns="38100" bIns="38100" anchor="b"/>
              <a:lstStyle/>
              <a:p>
                <a:pPr eaLnBrk="1" hangingPunct="1">
                  <a:lnSpc>
                    <a:spcPct val="120000"/>
                  </a:lnSpc>
                </a:pPr>
                <a:r>
                  <a:rPr lang="en-AU" altLang="en-US" sz="1400" b="1">
                    <a:solidFill>
                      <a:srgbClr val="FFFFFF"/>
                    </a:solidFill>
                    <a:latin typeface="Open Sans" pitchFamily="34" charset="0"/>
                    <a:sym typeface="Open Sans" pitchFamily="34" charset="0"/>
                  </a:rPr>
                  <a:t>Ruben Arcas</a:t>
                </a:r>
              </a:p>
              <a:p>
                <a:pPr eaLnBrk="1" hangingPunct="1">
                  <a:lnSpc>
                    <a:spcPct val="120000"/>
                  </a:lnSpc>
                </a:pPr>
                <a:r>
                  <a:rPr lang="en-AU" altLang="en-US" sz="1200">
                    <a:solidFill>
                      <a:srgbClr val="FFFFFF"/>
                    </a:solidFill>
                    <a:latin typeface="Open Sans" pitchFamily="34" charset="0"/>
                    <a:sym typeface="Open Sans" pitchFamily="34" charset="0"/>
                  </a:rPr>
                  <a:t>(Spain)</a:t>
                </a:r>
                <a:br>
                  <a:rPr lang="en-AU" altLang="en-US" sz="1200">
                    <a:solidFill>
                      <a:srgbClr val="FFFFFF"/>
                    </a:solidFill>
                    <a:latin typeface="Open Sans" pitchFamily="34" charset="0"/>
                    <a:sym typeface="Open Sans" pitchFamily="34" charset="0"/>
                  </a:rPr>
                </a:br>
                <a:r>
                  <a:rPr lang="en-AU" altLang="en-US" sz="1200">
                    <a:solidFill>
                      <a:srgbClr val="FFFFFF"/>
                    </a:solidFill>
                    <a:latin typeface="Open Sans" pitchFamily="34" charset="0"/>
                    <a:sym typeface="Open Sans" pitchFamily="34" charset="0"/>
                  </a:rPr>
                  <a:t>V.P., Director of Hispanic Latino Business Development</a:t>
                </a:r>
              </a:p>
            </p:txBody>
          </p:sp>
        </p:grpSp>
        <p:pic>
          <p:nvPicPr>
            <p:cNvPr id="37" name="Picture 4" descr="http://www.b12-group.com/gcr/img/leadership/leadership-ruben-arca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76400" y="2933995"/>
              <a:ext cx="1562640" cy="1562640"/>
            </a:xfrm>
            <a:prstGeom prst="snip2DiagRect">
              <a:avLst/>
            </a:prstGeom>
            <a:solidFill>
              <a:srgbClr val="FFFFFF">
                <a:shade val="85000"/>
              </a:srgbClr>
            </a:solidFill>
            <a:ln w="88900" cap="sq">
              <a:noFill/>
              <a:miter lim="800000"/>
            </a:ln>
            <a:effectLst/>
            <a:extLst/>
          </p:spPr>
        </p:pic>
      </p:grpSp>
      <p:grpSp>
        <p:nvGrpSpPr>
          <p:cNvPr id="4" name="Group 3"/>
          <p:cNvGrpSpPr>
            <a:grpSpLocks/>
          </p:cNvGrpSpPr>
          <p:nvPr/>
        </p:nvGrpSpPr>
        <p:grpSpPr bwMode="auto">
          <a:xfrm>
            <a:off x="2362200" y="4619625"/>
            <a:ext cx="5668963" cy="1562100"/>
            <a:chOff x="2362200" y="4619625"/>
            <a:chExt cx="5668408" cy="1562640"/>
          </a:xfrm>
        </p:grpSpPr>
        <p:grpSp>
          <p:nvGrpSpPr>
            <p:cNvPr id="33798" name="Group 32"/>
            <p:cNvGrpSpPr>
              <a:grpSpLocks/>
            </p:cNvGrpSpPr>
            <p:nvPr/>
          </p:nvGrpSpPr>
          <p:grpSpPr bwMode="auto">
            <a:xfrm>
              <a:off x="4020584" y="4619625"/>
              <a:ext cx="4010024" cy="1562640"/>
              <a:chOff x="2743200" y="1274982"/>
              <a:chExt cx="4010024" cy="1562640"/>
            </a:xfrm>
          </p:grpSpPr>
          <p:sp>
            <p:nvSpPr>
              <p:cNvPr id="33800" name="Rectangle 7"/>
              <p:cNvSpPr>
                <a:spLocks/>
              </p:cNvSpPr>
              <p:nvPr/>
            </p:nvSpPr>
            <p:spPr bwMode="auto">
              <a:xfrm>
                <a:off x="2743200" y="1274982"/>
                <a:ext cx="4010024" cy="1562640"/>
              </a:xfrm>
              <a:prstGeom prst="rect">
                <a:avLst/>
              </a:prstGeom>
              <a:solidFill>
                <a:srgbClr val="522F91"/>
              </a:solidFill>
              <a:ln w="25400">
                <a:solidFill>
                  <a:schemeClr val="tx1">
                    <a:alpha val="0"/>
                  </a:schemeClr>
                </a:solidFill>
                <a:miter lim="800000"/>
                <a:headEnd/>
                <a:tailEnd/>
              </a:ln>
            </p:spPr>
            <p:txBody>
              <a:bodyPr lIns="0" tIns="0" rIns="0" bIns="0"/>
              <a:lstStyle/>
              <a:p>
                <a:pPr algn="ctr" eaLnBrk="1" hangingPunct="1"/>
                <a:endParaRPr lang="en-US" altLang="en-US"/>
              </a:p>
            </p:txBody>
          </p:sp>
          <p:sp>
            <p:nvSpPr>
              <p:cNvPr id="33801" name="Rectangle 10"/>
              <p:cNvSpPr>
                <a:spLocks/>
              </p:cNvSpPr>
              <p:nvPr/>
            </p:nvSpPr>
            <p:spPr bwMode="auto">
              <a:xfrm>
                <a:off x="3048000" y="1522394"/>
                <a:ext cx="3416634" cy="1068406"/>
              </a:xfrm>
              <a:prstGeom prst="rect">
                <a:avLst/>
              </a:prstGeom>
              <a:noFill/>
              <a:ln w="12700" cap="rnd">
                <a:noFill/>
                <a:round/>
                <a:headEnd/>
                <a:tailEnd/>
              </a:ln>
            </p:spPr>
            <p:txBody>
              <a:bodyPr lIns="38100" tIns="38100" rIns="38100" bIns="38100" anchor="b"/>
              <a:lstStyle/>
              <a:p>
                <a:pPr eaLnBrk="1" hangingPunct="1">
                  <a:lnSpc>
                    <a:spcPct val="120000"/>
                  </a:lnSpc>
                </a:pPr>
                <a:r>
                  <a:rPr lang="en-AU" altLang="en-US" sz="1400" b="1">
                    <a:solidFill>
                      <a:srgbClr val="FFFFFF"/>
                    </a:solidFill>
                    <a:latin typeface="Open Sans" pitchFamily="34" charset="0"/>
                    <a:sym typeface="Open Sans" pitchFamily="34" charset="0"/>
                  </a:rPr>
                  <a:t>Sasa D'Arco </a:t>
                </a:r>
              </a:p>
              <a:p>
                <a:pPr eaLnBrk="1" hangingPunct="1">
                  <a:lnSpc>
                    <a:spcPct val="120000"/>
                  </a:lnSpc>
                </a:pPr>
                <a:r>
                  <a:rPr lang="en-AU" altLang="en-US" sz="1200">
                    <a:solidFill>
                      <a:srgbClr val="FFFFFF"/>
                    </a:solidFill>
                    <a:latin typeface="Open Sans" pitchFamily="34" charset="0"/>
                    <a:sym typeface="Open Sans" pitchFamily="34" charset="0"/>
                  </a:rPr>
                  <a:t>(Italy)</a:t>
                </a:r>
                <a:br>
                  <a:rPr lang="en-AU" altLang="en-US" sz="1200">
                    <a:solidFill>
                      <a:srgbClr val="FFFFFF"/>
                    </a:solidFill>
                    <a:latin typeface="Open Sans" pitchFamily="34" charset="0"/>
                    <a:sym typeface="Open Sans" pitchFamily="34" charset="0"/>
                  </a:rPr>
                </a:br>
                <a:r>
                  <a:rPr lang="en-AU" altLang="en-US" sz="1200">
                    <a:solidFill>
                      <a:srgbClr val="FFFFFF"/>
                    </a:solidFill>
                    <a:latin typeface="Open Sans" pitchFamily="34" charset="0"/>
                    <a:sym typeface="Open Sans" pitchFamily="34" charset="0"/>
                  </a:rPr>
                  <a:t>V.P., Director of European Business Development</a:t>
                </a:r>
              </a:p>
            </p:txBody>
          </p:sp>
        </p:grpSp>
        <p:pic>
          <p:nvPicPr>
            <p:cNvPr id="38" name="Picture 6" descr="http://www.b12-group.com/gcr/img/leadership/leadership-sasa-darco.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62200" y="4634538"/>
              <a:ext cx="1533404" cy="1533404"/>
            </a:xfrm>
            <a:prstGeom prst="snip2DiagRect">
              <a:avLst/>
            </a:prstGeom>
            <a:solidFill>
              <a:srgbClr val="FFFFFF">
                <a:shade val="85000"/>
              </a:srgbClr>
            </a:solidFill>
            <a:ln w="88900" cap="sq">
              <a:noFill/>
              <a:miter lim="800000"/>
            </a:ln>
            <a:effectLst/>
            <a:extLst/>
          </p:spPr>
        </p:pic>
      </p:gr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8913"/>
                                        </p:tgtEl>
                                        <p:attrNameLst>
                                          <p:attrName>style.visibility</p:attrName>
                                        </p:attrNameLst>
                                      </p:cBhvr>
                                      <p:to>
                                        <p:strVal val="visible"/>
                                      </p:to>
                                    </p:set>
                                    <p:animEffect transition="in" filter="wipe(left)">
                                      <p:cBhvr>
                                        <p:cTn id="7" dur="500"/>
                                        <p:tgtEl>
                                          <p:spTgt spid="38913"/>
                                        </p:tgtEl>
                                      </p:cBhvr>
                                    </p:animEffect>
                                  </p:childTnLst>
                                </p:cTn>
                              </p:par>
                            </p:childTnLst>
                          </p:cTn>
                        </p:par>
                        <p:par>
                          <p:cTn id="8" fill="hold" nodeType="afterGroup">
                            <p:stCondLst>
                              <p:cond delay="500"/>
                            </p:stCondLst>
                            <p:childTnLst>
                              <p:par>
                                <p:cTn id="9" presetID="42"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par>
                          <p:cTn id="14" fill="hold" nodeType="afterGroup">
                            <p:stCondLst>
                              <p:cond delay="1500"/>
                            </p:stCondLst>
                            <p:childTnLst>
                              <p:par>
                                <p:cTn id="15" presetID="42" presetClass="entr" presetSubtype="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par>
                          <p:cTn id="20" fill="hold" nodeType="afterGroup">
                            <p:stCondLst>
                              <p:cond delay="2500"/>
                            </p:stCondLst>
                            <p:childTnLst>
                              <p:par>
                                <p:cTn id="21" presetID="42" presetClass="entr" presetSubtype="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1000"/>
                                        <p:tgtEl>
                                          <p:spTgt spid="4"/>
                                        </p:tgtEl>
                                      </p:cBhvr>
                                    </p:animEffect>
                                    <p:anim calcmode="lin" valueType="num">
                                      <p:cBhvr>
                                        <p:cTn id="24" dur="1000" fill="hold"/>
                                        <p:tgtEl>
                                          <p:spTgt spid="4"/>
                                        </p:tgtEl>
                                        <p:attrNameLst>
                                          <p:attrName>ppt_x</p:attrName>
                                        </p:attrNameLst>
                                      </p:cBhvr>
                                      <p:tavLst>
                                        <p:tav tm="0">
                                          <p:val>
                                            <p:strVal val="#ppt_x"/>
                                          </p:val>
                                        </p:tav>
                                        <p:tav tm="100000">
                                          <p:val>
                                            <p:strVal val="#ppt_x"/>
                                          </p:val>
                                        </p:tav>
                                      </p:tavLst>
                                    </p:anim>
                                    <p:anim calcmode="lin" valueType="num">
                                      <p:cBhvr>
                                        <p:cTn id="2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3"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790575" y="0"/>
            <a:ext cx="1981200" cy="6429375"/>
          </a:xfrm>
          <a:prstGeom prst="rect">
            <a:avLst/>
          </a:prstGeom>
          <a:solidFill>
            <a:srgbClr val="522F91"/>
          </a:solidFill>
          <a:ln w="25400" algn="ctr">
            <a:noFill/>
            <a:round/>
            <a:headEnd/>
            <a:tailEnd/>
          </a:ln>
        </p:spPr>
        <p:txBody>
          <a:bodyPr/>
          <a:lstStyle/>
          <a:p>
            <a:pPr algn="ctr" eaLnBrk="1" hangingPunct="1"/>
            <a:endParaRPr lang="en-AU" altLang="en-US" sz="5600"/>
          </a:p>
        </p:txBody>
      </p:sp>
      <p:sp>
        <p:nvSpPr>
          <p:cNvPr id="8" name="Rectangle 1"/>
          <p:cNvSpPr>
            <a:spLocks/>
          </p:cNvSpPr>
          <p:nvPr/>
        </p:nvSpPr>
        <p:spPr bwMode="auto">
          <a:xfrm>
            <a:off x="3048000" y="1295400"/>
            <a:ext cx="5410200" cy="4038600"/>
          </a:xfrm>
          <a:prstGeom prst="rect">
            <a:avLst/>
          </a:prstGeom>
          <a:noFill/>
          <a:ln w="12700">
            <a:noFill/>
            <a:miter lim="800000"/>
            <a:headEnd/>
            <a:tailEnd/>
          </a:ln>
        </p:spPr>
        <p:txBody>
          <a:bodyPr lIns="0" tIns="0" rIns="0" bIns="0"/>
          <a:lstStyle/>
          <a:p>
            <a:pPr eaLnBrk="1" hangingPunct="1"/>
            <a:r>
              <a:rPr lang="en-AU" altLang="en-US" sz="5000">
                <a:solidFill>
                  <a:srgbClr val="7030A0"/>
                </a:solidFill>
                <a:latin typeface="Open Sans Light" pitchFamily="34" charset="0"/>
                <a:sym typeface="Open Sans Light" pitchFamily="34" charset="0"/>
              </a:rPr>
              <a:t>MINING IN THE CLOUD</a:t>
            </a:r>
          </a:p>
          <a:p>
            <a:pPr eaLnBrk="1" hangingPunct="1"/>
            <a:endParaRPr lang="en-AU" altLang="en-US" sz="1400">
              <a:solidFill>
                <a:srgbClr val="7030A0"/>
              </a:solidFill>
              <a:latin typeface="Open Sans Light Italic" pitchFamily="34" charset="0"/>
              <a:sym typeface="Open Sans Light" pitchFamily="34" charset="0"/>
            </a:endParaRPr>
          </a:p>
          <a:p>
            <a:pPr eaLnBrk="1" hangingPunct="1"/>
            <a:r>
              <a:rPr lang="en-AU" altLang="en-US" sz="4800">
                <a:solidFill>
                  <a:srgbClr val="7030A0"/>
                </a:solidFill>
                <a:latin typeface="Open Sans Light Italic" pitchFamily="34" charset="0"/>
                <a:sym typeface="Open Sans Light" pitchFamily="34" charset="0"/>
              </a:rPr>
              <a:t>ALL DAY, EVERY DAY, WHEREVER YOU ARE</a:t>
            </a:r>
          </a:p>
        </p:txBody>
      </p:sp>
      <p:sp>
        <p:nvSpPr>
          <p:cNvPr id="6" name="AutoShape 25"/>
          <p:cNvSpPr>
            <a:spLocks/>
          </p:cNvSpPr>
          <p:nvPr/>
        </p:nvSpPr>
        <p:spPr bwMode="auto">
          <a:xfrm>
            <a:off x="1014413" y="1363663"/>
            <a:ext cx="1533525" cy="1539875"/>
          </a:xfrm>
          <a:custGeom>
            <a:avLst/>
            <a:gdLst>
              <a:gd name="T0" fmla="*/ 101631743 w 21600"/>
              <a:gd name="T1" fmla="*/ 77536128 h 21600"/>
              <a:gd name="T2" fmla="*/ 50818392 w 21600"/>
              <a:gd name="T3" fmla="*/ 77536128 h 21600"/>
              <a:gd name="T4" fmla="*/ 50818392 w 21600"/>
              <a:gd name="T5" fmla="*/ 77536128 h 21600"/>
              <a:gd name="T6" fmla="*/ 76222511 w 21600"/>
              <a:gd name="T7" fmla="*/ 77536128 h 21600"/>
              <a:gd name="T8" fmla="*/ 76222511 w 21600"/>
              <a:gd name="T9" fmla="*/ 25726820 h 21600"/>
              <a:gd name="T10" fmla="*/ 101631743 w 21600"/>
              <a:gd name="T11" fmla="*/ 25726820 h 21600"/>
              <a:gd name="T12" fmla="*/ 101631743 w 21600"/>
              <a:gd name="T13" fmla="*/ 77536128 h 21600"/>
              <a:gd name="T14" fmla="*/ 76222511 w 21600"/>
              <a:gd name="T15" fmla="*/ 0 h 21600"/>
              <a:gd name="T16" fmla="*/ 0 w 21600"/>
              <a:gd name="T17" fmla="*/ 51814441 h 21600"/>
              <a:gd name="T18" fmla="*/ 76222511 w 21600"/>
              <a:gd name="T19" fmla="*/ 129350569 h 21600"/>
              <a:gd name="T20" fmla="*/ 152450134 w 21600"/>
              <a:gd name="T21" fmla="*/ 51814441 h 21600"/>
              <a:gd name="T22" fmla="*/ 76222511 w 21600"/>
              <a:gd name="T23" fmla="*/ 0 h 21600"/>
              <a:gd name="T24" fmla="*/ 76222511 w 21600"/>
              <a:gd name="T25" fmla="*/ 0 h 216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1600" h="21600">
                <a:moveTo>
                  <a:pt x="11700" y="12599"/>
                </a:moveTo>
                <a:lnTo>
                  <a:pt x="5400" y="12599"/>
                </a:lnTo>
                <a:lnTo>
                  <a:pt x="5400" y="11700"/>
                </a:lnTo>
                <a:lnTo>
                  <a:pt x="10800" y="11700"/>
                </a:lnTo>
                <a:lnTo>
                  <a:pt x="10800" y="3637"/>
                </a:lnTo>
                <a:lnTo>
                  <a:pt x="11700" y="3637"/>
                </a:lnTo>
                <a:cubicBezTo>
                  <a:pt x="11700" y="3637"/>
                  <a:pt x="11700" y="12599"/>
                  <a:pt x="11700" y="12599"/>
                </a:cubicBezTo>
                <a:close/>
                <a:moveTo>
                  <a:pt x="10800" y="0"/>
                </a:moveTo>
                <a:cubicBezTo>
                  <a:pt x="4835" y="0"/>
                  <a:pt x="0" y="4836"/>
                  <a:pt x="0" y="10800"/>
                </a:cubicBezTo>
                <a:cubicBezTo>
                  <a:pt x="0" y="16764"/>
                  <a:pt x="4835" y="21600"/>
                  <a:pt x="10800" y="21600"/>
                </a:cubicBezTo>
                <a:cubicBezTo>
                  <a:pt x="16764" y="21600"/>
                  <a:pt x="21600" y="16764"/>
                  <a:pt x="21600" y="10800"/>
                </a:cubicBezTo>
                <a:cubicBezTo>
                  <a:pt x="21600" y="4836"/>
                  <a:pt x="16764" y="0"/>
                  <a:pt x="10800" y="0"/>
                </a:cubicBezTo>
                <a:close/>
                <a:moveTo>
                  <a:pt x="10800" y="0"/>
                </a:moveTo>
              </a:path>
            </a:pathLst>
          </a:custGeom>
          <a:solidFill>
            <a:srgbClr val="FFFFFF"/>
          </a:solidFill>
          <a:ln w="12700" cap="flat">
            <a:noFill/>
            <a:miter lim="800000"/>
            <a:headEnd type="none" w="med" len="med"/>
            <a:tailEnd type="none" w="med" len="med"/>
          </a:ln>
        </p:spPr>
        <p:txBody>
          <a:bodyPr lIns="0" tIns="0" rIns="0" bIns="0"/>
          <a:lstStyle/>
          <a:p>
            <a:endParaRPr lang="en-US"/>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2" presetClass="entr" presetSubtype="4"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par>
                          <p:cTn id="15" fill="hold" nodeType="afterGroup">
                            <p:stCondLst>
                              <p:cond delay="1500"/>
                            </p:stCondLst>
                            <p:childTnLst>
                              <p:par>
                                <p:cTn id="16" presetID="31" presetClass="entr" presetSubtype="0" fill="hold" grpId="0" nodeType="afterEffect">
                                  <p:stCondLst>
                                    <p:cond delay="0"/>
                                  </p:stCondLst>
                                  <p:childTnLst>
                                    <p:set>
                                      <p:cBhvr>
                                        <p:cTn id="17" dur="1" fill="hold">
                                          <p:stCondLst>
                                            <p:cond delay="0"/>
                                          </p:stCondLst>
                                        </p:cTn>
                                        <p:tgtEl>
                                          <p:spTgt spid="8">
                                            <p:txEl>
                                              <p:pRg st="0" end="0"/>
                                            </p:txEl>
                                          </p:spTgt>
                                        </p:tgtEl>
                                        <p:attrNameLst>
                                          <p:attrName>style.visibility</p:attrName>
                                        </p:attrNameLst>
                                      </p:cBhvr>
                                      <p:to>
                                        <p:strVal val="visible"/>
                                      </p:to>
                                    </p:set>
                                    <p:anim calcmode="lin" valueType="num">
                                      <p:cBhvr>
                                        <p:cTn id="18" dur="1000" fill="hold"/>
                                        <p:tgtEl>
                                          <p:spTgt spid="8">
                                            <p:txEl>
                                              <p:pRg st="0" end="0"/>
                                            </p:txEl>
                                          </p:spTgt>
                                        </p:tgtEl>
                                        <p:attrNameLst>
                                          <p:attrName>ppt_w</p:attrName>
                                        </p:attrNameLst>
                                      </p:cBhvr>
                                      <p:tavLst>
                                        <p:tav tm="0">
                                          <p:val>
                                            <p:fltVal val="0"/>
                                          </p:val>
                                        </p:tav>
                                        <p:tav tm="100000">
                                          <p:val>
                                            <p:strVal val="#ppt_w"/>
                                          </p:val>
                                        </p:tav>
                                      </p:tavLst>
                                    </p:anim>
                                    <p:anim calcmode="lin" valueType="num">
                                      <p:cBhvr>
                                        <p:cTn id="19" dur="1000" fill="hold"/>
                                        <p:tgtEl>
                                          <p:spTgt spid="8">
                                            <p:txEl>
                                              <p:pRg st="0" end="0"/>
                                            </p:txEl>
                                          </p:spTgt>
                                        </p:tgtEl>
                                        <p:attrNameLst>
                                          <p:attrName>ppt_h</p:attrName>
                                        </p:attrNameLst>
                                      </p:cBhvr>
                                      <p:tavLst>
                                        <p:tav tm="0">
                                          <p:val>
                                            <p:fltVal val="0"/>
                                          </p:val>
                                        </p:tav>
                                        <p:tav tm="100000">
                                          <p:val>
                                            <p:strVal val="#ppt_h"/>
                                          </p:val>
                                        </p:tav>
                                      </p:tavLst>
                                    </p:anim>
                                    <p:anim calcmode="lin" valueType="num">
                                      <p:cBhvr>
                                        <p:cTn id="20" dur="1000" fill="hold"/>
                                        <p:tgtEl>
                                          <p:spTgt spid="8">
                                            <p:txEl>
                                              <p:pRg st="0" end="0"/>
                                            </p:txEl>
                                          </p:spTgt>
                                        </p:tgtEl>
                                        <p:attrNameLst>
                                          <p:attrName>style.rotation</p:attrName>
                                        </p:attrNameLst>
                                      </p:cBhvr>
                                      <p:tavLst>
                                        <p:tav tm="0">
                                          <p:val>
                                            <p:fltVal val="90"/>
                                          </p:val>
                                        </p:tav>
                                        <p:tav tm="100000">
                                          <p:val>
                                            <p:fltVal val="0"/>
                                          </p:val>
                                        </p:tav>
                                      </p:tavLst>
                                    </p:anim>
                                    <p:animEffect transition="in" filter="fade">
                                      <p:cBhvr>
                                        <p:cTn id="21" dur="1000"/>
                                        <p:tgtEl>
                                          <p:spTgt spid="8">
                                            <p:txEl>
                                              <p:pRg st="0" end="0"/>
                                            </p:txEl>
                                          </p:spTgt>
                                        </p:tgtEl>
                                      </p:cBhvr>
                                    </p:animEffect>
                                  </p:childTnLst>
                                </p:cTn>
                              </p:par>
                            </p:childTnLst>
                          </p:cTn>
                        </p:par>
                        <p:par>
                          <p:cTn id="22" fill="hold" nodeType="afterGroup">
                            <p:stCondLst>
                              <p:cond delay="2500"/>
                            </p:stCondLst>
                            <p:childTnLst>
                              <p:par>
                                <p:cTn id="23" presetID="31" presetClass="entr" presetSubtype="0" fill="hold" grpId="0" nodeType="afterEffect">
                                  <p:stCondLst>
                                    <p:cond delay="0"/>
                                  </p:stCondLst>
                                  <p:childTnLst>
                                    <p:set>
                                      <p:cBhvr>
                                        <p:cTn id="24" dur="1" fill="hold">
                                          <p:stCondLst>
                                            <p:cond delay="0"/>
                                          </p:stCondLst>
                                        </p:cTn>
                                        <p:tgtEl>
                                          <p:spTgt spid="8">
                                            <p:txEl>
                                              <p:pRg st="2" end="2"/>
                                            </p:txEl>
                                          </p:spTgt>
                                        </p:tgtEl>
                                        <p:attrNameLst>
                                          <p:attrName>style.visibility</p:attrName>
                                        </p:attrNameLst>
                                      </p:cBhvr>
                                      <p:to>
                                        <p:strVal val="visible"/>
                                      </p:to>
                                    </p:set>
                                    <p:anim calcmode="lin" valueType="num">
                                      <p:cBhvr>
                                        <p:cTn id="25" dur="1000" fill="hold"/>
                                        <p:tgtEl>
                                          <p:spTgt spid="8">
                                            <p:txEl>
                                              <p:pRg st="2" end="2"/>
                                            </p:txEl>
                                          </p:spTgt>
                                        </p:tgtEl>
                                        <p:attrNameLst>
                                          <p:attrName>ppt_w</p:attrName>
                                        </p:attrNameLst>
                                      </p:cBhvr>
                                      <p:tavLst>
                                        <p:tav tm="0">
                                          <p:val>
                                            <p:fltVal val="0"/>
                                          </p:val>
                                        </p:tav>
                                        <p:tav tm="100000">
                                          <p:val>
                                            <p:strVal val="#ppt_w"/>
                                          </p:val>
                                        </p:tav>
                                      </p:tavLst>
                                    </p:anim>
                                    <p:anim calcmode="lin" valueType="num">
                                      <p:cBhvr>
                                        <p:cTn id="26" dur="1000" fill="hold"/>
                                        <p:tgtEl>
                                          <p:spTgt spid="8">
                                            <p:txEl>
                                              <p:pRg st="2" end="2"/>
                                            </p:txEl>
                                          </p:spTgt>
                                        </p:tgtEl>
                                        <p:attrNameLst>
                                          <p:attrName>ppt_h</p:attrName>
                                        </p:attrNameLst>
                                      </p:cBhvr>
                                      <p:tavLst>
                                        <p:tav tm="0">
                                          <p:val>
                                            <p:fltVal val="0"/>
                                          </p:val>
                                        </p:tav>
                                        <p:tav tm="100000">
                                          <p:val>
                                            <p:strVal val="#ppt_h"/>
                                          </p:val>
                                        </p:tav>
                                      </p:tavLst>
                                    </p:anim>
                                    <p:anim calcmode="lin" valueType="num">
                                      <p:cBhvr>
                                        <p:cTn id="27" dur="1000" fill="hold"/>
                                        <p:tgtEl>
                                          <p:spTgt spid="8">
                                            <p:txEl>
                                              <p:pRg st="2" end="2"/>
                                            </p:txEl>
                                          </p:spTgt>
                                        </p:tgtEl>
                                        <p:attrNameLst>
                                          <p:attrName>style.rotation</p:attrName>
                                        </p:attrNameLst>
                                      </p:cBhvr>
                                      <p:tavLst>
                                        <p:tav tm="0">
                                          <p:val>
                                            <p:fltVal val="90"/>
                                          </p:val>
                                        </p:tav>
                                        <p:tav tm="100000">
                                          <p:val>
                                            <p:fltVal val="0"/>
                                          </p:val>
                                        </p:tav>
                                      </p:tavLst>
                                    </p:anim>
                                    <p:animEffect transition="in" filter="fade">
                                      <p:cBhvr>
                                        <p:cTn id="28" dur="10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build="p"/>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4" name="Rectangle 8"/>
          <p:cNvSpPr>
            <a:spLocks/>
          </p:cNvSpPr>
          <p:nvPr/>
        </p:nvSpPr>
        <p:spPr bwMode="auto">
          <a:xfrm>
            <a:off x="962025" y="479425"/>
            <a:ext cx="4352925" cy="603250"/>
          </a:xfrm>
          <a:prstGeom prst="rect">
            <a:avLst/>
          </a:prstGeom>
          <a:noFill/>
          <a:ln w="12700">
            <a:noFill/>
            <a:miter lim="800000"/>
            <a:headEnd/>
            <a:tailEnd/>
          </a:ln>
        </p:spPr>
        <p:txBody>
          <a:bodyPr lIns="0" tIns="0" rIns="0" bIns="0"/>
          <a:lstStyle/>
          <a:p>
            <a:pPr eaLnBrk="1" hangingPunct="1"/>
            <a:r>
              <a:rPr lang="en-AU" altLang="en-US" sz="2800">
                <a:solidFill>
                  <a:srgbClr val="7030A0"/>
                </a:solidFill>
                <a:latin typeface="Open Sans Light" pitchFamily="34" charset="0"/>
                <a:sym typeface="Open Sans Light" pitchFamily="34" charset="0"/>
              </a:rPr>
              <a:t>1-Click Mining in the Cloud</a:t>
            </a:r>
          </a:p>
        </p:txBody>
      </p:sp>
      <p:grpSp>
        <p:nvGrpSpPr>
          <p:cNvPr id="7" name="Group 6"/>
          <p:cNvGrpSpPr>
            <a:grpSpLocks/>
          </p:cNvGrpSpPr>
          <p:nvPr/>
        </p:nvGrpSpPr>
        <p:grpSpPr bwMode="auto">
          <a:xfrm>
            <a:off x="3886200" y="3886200"/>
            <a:ext cx="4270375" cy="2206625"/>
            <a:chOff x="3886200" y="3886200"/>
            <a:chExt cx="4270375" cy="2206625"/>
          </a:xfrm>
        </p:grpSpPr>
        <p:sp>
          <p:nvSpPr>
            <p:cNvPr id="35848" name="Rectangle 2"/>
            <p:cNvSpPr>
              <a:spLocks/>
            </p:cNvSpPr>
            <p:nvPr/>
          </p:nvSpPr>
          <p:spPr bwMode="auto">
            <a:xfrm>
              <a:off x="3886200" y="3886200"/>
              <a:ext cx="4270375" cy="2206625"/>
            </a:xfrm>
            <a:prstGeom prst="rect">
              <a:avLst/>
            </a:prstGeom>
            <a:solidFill>
              <a:srgbClr val="522F91"/>
            </a:solidFill>
            <a:ln w="9525">
              <a:noFill/>
              <a:miter lim="800000"/>
              <a:headEnd/>
              <a:tailEnd/>
            </a:ln>
          </p:spPr>
          <p:txBody>
            <a:bodyPr lIns="0" tIns="0" rIns="0" bIns="0"/>
            <a:lstStyle/>
            <a:p>
              <a:pPr algn="ctr" eaLnBrk="1" hangingPunct="1"/>
              <a:endParaRPr lang="en-US" altLang="en-US"/>
            </a:p>
          </p:txBody>
        </p:sp>
        <p:sp>
          <p:nvSpPr>
            <p:cNvPr id="35849" name="Rectangle 20"/>
            <p:cNvSpPr>
              <a:spLocks/>
            </p:cNvSpPr>
            <p:nvPr/>
          </p:nvSpPr>
          <p:spPr bwMode="auto">
            <a:xfrm>
              <a:off x="3886200" y="4113075"/>
              <a:ext cx="4114800" cy="1674950"/>
            </a:xfrm>
            <a:prstGeom prst="rect">
              <a:avLst/>
            </a:prstGeom>
            <a:noFill/>
            <a:ln w="12700" cap="rnd">
              <a:noFill/>
              <a:round/>
              <a:headEnd/>
              <a:tailEnd/>
            </a:ln>
          </p:spPr>
          <p:txBody>
            <a:bodyPr lIns="0" tIns="0" rIns="0" bIns="0"/>
            <a:lstStyle/>
            <a:p>
              <a:pPr marL="228600" eaLnBrk="1" hangingPunct="1">
                <a:lnSpc>
                  <a:spcPct val="130000"/>
                </a:lnSpc>
              </a:pPr>
              <a:r>
                <a:rPr lang="en-AU" altLang="en-US" sz="1300" dirty="0">
                  <a:solidFill>
                    <a:srgbClr val="FFFFFF"/>
                  </a:solidFill>
                  <a:latin typeface="Open Sans" pitchFamily="34" charset="0"/>
                  <a:sym typeface="Open Sans" pitchFamily="34" charset="0"/>
                </a:rPr>
                <a:t>GCR is a modern </a:t>
              </a:r>
              <a:r>
                <a:rPr lang="en-AU" altLang="en-US" sz="1300" dirty="0" err="1">
                  <a:solidFill>
                    <a:srgbClr val="FFFFFF"/>
                  </a:solidFill>
                  <a:latin typeface="Open Sans" pitchFamily="34" charset="0"/>
                  <a:sym typeface="Open Sans" pitchFamily="34" charset="0"/>
                </a:rPr>
                <a:t>cryptocurrency</a:t>
              </a:r>
              <a:r>
                <a:rPr lang="en-AU" altLang="en-US" sz="1300" dirty="0">
                  <a:solidFill>
                    <a:srgbClr val="FFFFFF"/>
                  </a:solidFill>
                  <a:latin typeface="Open Sans" pitchFamily="34" charset="0"/>
                  <a:sym typeface="Open Sans" pitchFamily="34" charset="0"/>
                </a:rPr>
                <a:t> using the advanced Proof of Stake protocol, which utilizes a decentralized network of computers owned by the coin-holders for the verification of transactions. The 99 million coins are managed through a private mining </a:t>
              </a:r>
              <a:r>
                <a:rPr lang="en-AU" altLang="en-US" sz="1300" dirty="0" smtClean="0">
                  <a:solidFill>
                    <a:srgbClr val="FFFFFF"/>
                  </a:solidFill>
                  <a:latin typeface="Open Sans" pitchFamily="34" charset="0"/>
                  <a:sym typeface="Open Sans" pitchFamily="34" charset="0"/>
                </a:rPr>
                <a:t>pool </a:t>
              </a:r>
              <a:r>
                <a:rPr lang="en-AU" altLang="en-US" sz="1300" dirty="0">
                  <a:solidFill>
                    <a:srgbClr val="FFFFFF"/>
                  </a:solidFill>
                  <a:latin typeface="Open Sans" pitchFamily="34" charset="0"/>
                  <a:sym typeface="Open Sans" pitchFamily="34" charset="0"/>
                </a:rPr>
                <a:t>and distributed through the 1-click mining service.</a:t>
              </a:r>
            </a:p>
          </p:txBody>
        </p:sp>
      </p:grpSp>
      <p:pic>
        <p:nvPicPr>
          <p:cNvPr id="3" name="Picture 2"/>
          <p:cNvPicPr>
            <a:picLocks noChangeAspect="1"/>
          </p:cNvPicPr>
          <p:nvPr/>
        </p:nvPicPr>
        <p:blipFill>
          <a:blip r:embed="rId2" cstate="print"/>
          <a:srcRect/>
          <a:stretch>
            <a:fillRect/>
          </a:stretch>
        </p:blipFill>
        <p:spPr bwMode="auto">
          <a:xfrm>
            <a:off x="1003300" y="1219200"/>
            <a:ext cx="7153275" cy="2514600"/>
          </a:xfrm>
          <a:prstGeom prst="rect">
            <a:avLst/>
          </a:prstGeom>
          <a:noFill/>
          <a:ln w="9525">
            <a:noFill/>
            <a:miter lim="800000"/>
            <a:headEnd/>
            <a:tailEnd/>
          </a:ln>
        </p:spPr>
      </p:pic>
      <p:grpSp>
        <p:nvGrpSpPr>
          <p:cNvPr id="6" name="Group 5"/>
          <p:cNvGrpSpPr>
            <a:grpSpLocks/>
          </p:cNvGrpSpPr>
          <p:nvPr/>
        </p:nvGrpSpPr>
        <p:grpSpPr bwMode="auto">
          <a:xfrm>
            <a:off x="1003300" y="3886200"/>
            <a:ext cx="2730500" cy="2206625"/>
            <a:chOff x="1003300" y="3886200"/>
            <a:chExt cx="2730500" cy="2206625"/>
          </a:xfrm>
        </p:grpSpPr>
        <p:sp>
          <p:nvSpPr>
            <p:cNvPr id="25" name="Rectangle 24"/>
            <p:cNvSpPr/>
            <p:nvPr/>
          </p:nvSpPr>
          <p:spPr bwMode="auto">
            <a:xfrm>
              <a:off x="1003300" y="3886200"/>
              <a:ext cx="2730500" cy="2206625"/>
            </a:xfrm>
            <a:prstGeom prst="rect">
              <a:avLst/>
            </a:prstGeom>
            <a:solidFill>
              <a:schemeClr val="bg1">
                <a:lumMod val="50000"/>
              </a:schemeClr>
            </a:solidFill>
            <a:ln w="25400" cap="flat" cmpd="sng" algn="ctr">
              <a:noFill/>
              <a:prstDash val="solid"/>
              <a:round/>
              <a:headEnd type="none" w="med" len="med"/>
              <a:tailEnd type="none" w="med" len="med"/>
            </a:ln>
            <a:effectLst/>
            <a:extLst/>
          </p:spPr>
          <p:txBody>
            <a:bodyPr/>
            <a:lstStyle/>
            <a:p>
              <a:pPr algn="ctr" defTabSz="342900" eaLnBrk="1" hangingPunct="1">
                <a:defRPr/>
              </a:pPr>
              <a:endParaRPr lang="en-US">
                <a:latin typeface="Gill Sans" charset="0"/>
                <a:ea typeface="ヒラギノ角ゴ ProN W3" charset="0"/>
                <a:cs typeface="ヒラギノ角ゴ ProN W3" charset="0"/>
                <a:sym typeface="Gill Sans" charset="0"/>
              </a:endParaRPr>
            </a:p>
          </p:txBody>
        </p:sp>
        <p:sp>
          <p:nvSpPr>
            <p:cNvPr id="35847" name="Rectangle 4"/>
            <p:cNvSpPr>
              <a:spLocks noChangeArrowheads="1"/>
            </p:cNvSpPr>
            <p:nvPr/>
          </p:nvSpPr>
          <p:spPr bwMode="auto">
            <a:xfrm>
              <a:off x="1143000" y="4113074"/>
              <a:ext cx="2438400" cy="1754326"/>
            </a:xfrm>
            <a:prstGeom prst="rect">
              <a:avLst/>
            </a:prstGeom>
            <a:noFill/>
            <a:ln w="9525">
              <a:noFill/>
              <a:miter lim="800000"/>
              <a:headEnd/>
              <a:tailEnd/>
            </a:ln>
          </p:spPr>
          <p:txBody>
            <a:bodyPr>
              <a:spAutoFit/>
            </a:bodyPr>
            <a:lstStyle/>
            <a:p>
              <a:pPr eaLnBrk="1" hangingPunct="1"/>
              <a:r>
                <a:rPr lang="en-AU" altLang="en-US" sz="1800">
                  <a:solidFill>
                    <a:schemeClr val="bg1"/>
                  </a:solidFill>
                  <a:latin typeface="Open Sans Light" pitchFamily="34" charset="0"/>
                </a:rPr>
                <a:t>GCR Marketing can help you benefit from cryptocurrency </a:t>
              </a:r>
            </a:p>
            <a:p>
              <a:pPr eaLnBrk="1" hangingPunct="1"/>
              <a:r>
                <a:rPr lang="en-AU" altLang="en-US" sz="1800">
                  <a:solidFill>
                    <a:schemeClr val="bg1"/>
                  </a:solidFill>
                  <a:latin typeface="Open Sans Light" pitchFamily="34" charset="0"/>
                </a:rPr>
                <a:t>even if you don’t know anything about mining.</a:t>
              </a:r>
            </a:p>
          </p:txBody>
        </p:sp>
      </p:gr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9464"/>
                                        </p:tgtEl>
                                        <p:attrNameLst>
                                          <p:attrName>style.visibility</p:attrName>
                                        </p:attrNameLst>
                                      </p:cBhvr>
                                      <p:to>
                                        <p:strVal val="visible"/>
                                      </p:to>
                                    </p:set>
                                    <p:animEffect transition="in" filter="wipe(left)">
                                      <p:cBhvr>
                                        <p:cTn id="7" dur="1000"/>
                                        <p:tgtEl>
                                          <p:spTgt spid="19464"/>
                                        </p:tgtEl>
                                      </p:cBhvr>
                                    </p:animEffect>
                                  </p:childTnLst>
                                </p:cTn>
                              </p:par>
                            </p:childTnLst>
                          </p:cTn>
                        </p:par>
                        <p:par>
                          <p:cTn id="8" fill="hold" nodeType="afterGroup">
                            <p:stCondLst>
                              <p:cond delay="10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par>
                          <p:cTn id="14" fill="hold" nodeType="afterGroup">
                            <p:stCondLst>
                              <p:cond delay="2000"/>
                            </p:stCondLst>
                            <p:childTnLst>
                              <p:par>
                                <p:cTn id="15" presetID="2" presetClass="entr" presetSubtype="8"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0-#ppt_w/2"/>
                                          </p:val>
                                        </p:tav>
                                        <p:tav tm="100000">
                                          <p:val>
                                            <p:strVal val="#ppt_x"/>
                                          </p:val>
                                        </p:tav>
                                      </p:tavLst>
                                    </p:anim>
                                    <p:anim calcmode="lin" valueType="num">
                                      <p:cBhvr additive="base">
                                        <p:cTn id="18" dur="500" fill="hold"/>
                                        <p:tgtEl>
                                          <p:spTgt spid="6"/>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1+#ppt_w/2"/>
                                          </p:val>
                                        </p:tav>
                                        <p:tav tm="100000">
                                          <p:val>
                                            <p:strVal val="#ppt_x"/>
                                          </p:val>
                                        </p:tav>
                                      </p:tavLst>
                                    </p:anim>
                                    <p:anim calcmode="lin" valueType="num">
                                      <p:cBhvr additive="base">
                                        <p:cTn id="22"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1"/>
          <p:cNvSpPr>
            <a:spLocks/>
          </p:cNvSpPr>
          <p:nvPr/>
        </p:nvSpPr>
        <p:spPr bwMode="auto">
          <a:xfrm>
            <a:off x="962025" y="479425"/>
            <a:ext cx="4352925" cy="603250"/>
          </a:xfrm>
          <a:prstGeom prst="rect">
            <a:avLst/>
          </a:prstGeom>
          <a:noFill/>
          <a:ln w="12700">
            <a:noFill/>
            <a:miter lim="800000"/>
            <a:headEnd/>
            <a:tailEnd/>
          </a:ln>
        </p:spPr>
        <p:txBody>
          <a:bodyPr lIns="0" tIns="0" rIns="0" bIns="0"/>
          <a:lstStyle/>
          <a:p>
            <a:pPr eaLnBrk="1" hangingPunct="1"/>
            <a:r>
              <a:rPr lang="en-US" altLang="en-US" sz="2800">
                <a:solidFill>
                  <a:srgbClr val="7030A0"/>
                </a:solidFill>
                <a:latin typeface="Open Sans Light" pitchFamily="34" charset="0"/>
                <a:sym typeface="Open Sans Light" pitchFamily="34" charset="0"/>
              </a:rPr>
              <a:t>Wealth-Building Tools</a:t>
            </a:r>
          </a:p>
        </p:txBody>
      </p:sp>
      <p:grpSp>
        <p:nvGrpSpPr>
          <p:cNvPr id="3" name="Group 2"/>
          <p:cNvGrpSpPr>
            <a:grpSpLocks/>
          </p:cNvGrpSpPr>
          <p:nvPr/>
        </p:nvGrpSpPr>
        <p:grpSpPr bwMode="auto">
          <a:xfrm>
            <a:off x="1054100" y="3983038"/>
            <a:ext cx="1828800" cy="2185987"/>
            <a:chOff x="1054292" y="3983345"/>
            <a:chExt cx="1829117" cy="2185680"/>
          </a:xfrm>
        </p:grpSpPr>
        <p:sp>
          <p:nvSpPr>
            <p:cNvPr id="40967" name="Rectangle 7"/>
            <p:cNvSpPr>
              <a:spLocks/>
            </p:cNvSpPr>
            <p:nvPr/>
          </p:nvSpPr>
          <p:spPr bwMode="auto">
            <a:xfrm>
              <a:off x="1054292" y="3983345"/>
              <a:ext cx="1829117" cy="1126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a:tailEnd/>
                </a14:hiddenLine>
              </a:ext>
            </a:extLst>
          </p:spPr>
          <p:txBody>
            <a:bodyPr lIns="28575" tIns="28575" rIns="28575" bIns="28575" anchor="b"/>
            <a:lstStyle>
              <a:lvl1pPr algn="ctr" eaLnBrk="0" hangingPunct="0">
                <a:defRPr sz="2100">
                  <a:solidFill>
                    <a:srgbClr val="000000"/>
                  </a:solidFill>
                  <a:latin typeface="Gill Sans"/>
                  <a:ea typeface="ヒラギノ角ゴ ProN W3"/>
                  <a:cs typeface="ヒラギノ角ゴ ProN W3"/>
                  <a:sym typeface="Gill Sans"/>
                </a:defRPr>
              </a:lvl1pPr>
              <a:lvl2pPr marL="742950" indent="-285750" algn="ctr" eaLnBrk="0" hangingPunct="0">
                <a:defRPr sz="2100">
                  <a:solidFill>
                    <a:srgbClr val="000000"/>
                  </a:solidFill>
                  <a:latin typeface="Gill Sans"/>
                  <a:ea typeface="ヒラギノ角ゴ ProN W3"/>
                  <a:cs typeface="ヒラギノ角ゴ ProN W3"/>
                  <a:sym typeface="Gill Sans"/>
                </a:defRPr>
              </a:lvl2pPr>
              <a:lvl3pPr marL="1143000" indent="-228600" algn="ctr" eaLnBrk="0" hangingPunct="0">
                <a:defRPr sz="2100">
                  <a:solidFill>
                    <a:srgbClr val="000000"/>
                  </a:solidFill>
                  <a:latin typeface="Gill Sans"/>
                  <a:ea typeface="ヒラギノ角ゴ ProN W3"/>
                  <a:cs typeface="ヒラギノ角ゴ ProN W3"/>
                  <a:sym typeface="Gill Sans"/>
                </a:defRPr>
              </a:lvl3pPr>
              <a:lvl4pPr marL="1600200" indent="-228600" algn="ctr" eaLnBrk="0" hangingPunct="0">
                <a:defRPr sz="2100">
                  <a:solidFill>
                    <a:srgbClr val="000000"/>
                  </a:solidFill>
                  <a:latin typeface="Gill Sans"/>
                  <a:ea typeface="ヒラギノ角ゴ ProN W3"/>
                  <a:cs typeface="ヒラギノ角ゴ ProN W3"/>
                  <a:sym typeface="Gill Sans"/>
                </a:defRPr>
              </a:lvl4pPr>
              <a:lvl5pPr marL="2057400" indent="-228600" algn="ctr" eaLnBrk="0" hangingPunct="0">
                <a:defRPr sz="2100">
                  <a:solidFill>
                    <a:srgbClr val="000000"/>
                  </a:solidFill>
                  <a:latin typeface="Gill Sans"/>
                  <a:ea typeface="ヒラギノ角ゴ ProN W3"/>
                  <a:cs typeface="ヒラギノ角ゴ ProN W3"/>
                  <a:sym typeface="Gill Sans"/>
                </a:defRPr>
              </a:lvl5pPr>
              <a:lvl6pPr marL="2514600" indent="-228600" algn="ctr" eaLnBrk="0" fontAlgn="base" hangingPunct="0">
                <a:spcBef>
                  <a:spcPct val="0"/>
                </a:spcBef>
                <a:spcAft>
                  <a:spcPct val="0"/>
                </a:spcAft>
                <a:defRPr sz="2100">
                  <a:solidFill>
                    <a:srgbClr val="000000"/>
                  </a:solidFill>
                  <a:latin typeface="Gill Sans"/>
                  <a:ea typeface="ヒラギノ角ゴ ProN W3"/>
                  <a:cs typeface="ヒラギノ角ゴ ProN W3"/>
                  <a:sym typeface="Gill Sans"/>
                </a:defRPr>
              </a:lvl6pPr>
              <a:lvl7pPr marL="2971800" indent="-228600" algn="ctr" eaLnBrk="0" fontAlgn="base" hangingPunct="0">
                <a:spcBef>
                  <a:spcPct val="0"/>
                </a:spcBef>
                <a:spcAft>
                  <a:spcPct val="0"/>
                </a:spcAft>
                <a:defRPr sz="2100">
                  <a:solidFill>
                    <a:srgbClr val="000000"/>
                  </a:solidFill>
                  <a:latin typeface="Gill Sans"/>
                  <a:ea typeface="ヒラギノ角ゴ ProN W3"/>
                  <a:cs typeface="ヒラギノ角ゴ ProN W3"/>
                  <a:sym typeface="Gill Sans"/>
                </a:defRPr>
              </a:lvl7pPr>
              <a:lvl8pPr marL="3429000" indent="-228600" algn="ctr" eaLnBrk="0" fontAlgn="base" hangingPunct="0">
                <a:spcBef>
                  <a:spcPct val="0"/>
                </a:spcBef>
                <a:spcAft>
                  <a:spcPct val="0"/>
                </a:spcAft>
                <a:defRPr sz="2100">
                  <a:solidFill>
                    <a:srgbClr val="000000"/>
                  </a:solidFill>
                  <a:latin typeface="Gill Sans"/>
                  <a:ea typeface="ヒラギノ角ゴ ProN W3"/>
                  <a:cs typeface="ヒラギノ角ゴ ProN W3"/>
                  <a:sym typeface="Gill Sans"/>
                </a:defRPr>
              </a:lvl8pPr>
              <a:lvl9pPr marL="3886200" indent="-228600" algn="ctr" eaLnBrk="0" fontAlgn="base" hangingPunct="0">
                <a:spcBef>
                  <a:spcPct val="0"/>
                </a:spcBef>
                <a:spcAft>
                  <a:spcPct val="0"/>
                </a:spcAft>
                <a:defRPr sz="2100">
                  <a:solidFill>
                    <a:srgbClr val="000000"/>
                  </a:solidFill>
                  <a:latin typeface="Gill Sans"/>
                  <a:ea typeface="ヒラギノ角ゴ ProN W3"/>
                  <a:cs typeface="ヒラギノ角ゴ ProN W3"/>
                  <a:sym typeface="Gill Sans"/>
                </a:defRPr>
              </a:lvl9pPr>
            </a:lstStyle>
            <a:p>
              <a:pPr eaLnBrk="1" hangingPunct="1">
                <a:lnSpc>
                  <a:spcPct val="130000"/>
                </a:lnSpc>
                <a:defRPr/>
              </a:pPr>
              <a:r>
                <a:rPr lang="en-US" altLang="en-US" sz="1200" dirty="0" smtClean="0">
                  <a:solidFill>
                    <a:schemeClr val="tx1"/>
                  </a:solidFill>
                  <a:latin typeface="Open Sans" pitchFamily="34" charset="0"/>
                  <a:cs typeface="Open Sans" pitchFamily="34" charset="0"/>
                  <a:sym typeface="Open Sans" pitchFamily="34" charset="0"/>
                </a:rPr>
                <a:t>GROWING YOUR BUSINESS</a:t>
              </a:r>
            </a:p>
            <a:p>
              <a:pPr eaLnBrk="1" hangingPunct="1">
                <a:lnSpc>
                  <a:spcPct val="130000"/>
                </a:lnSpc>
                <a:defRPr/>
              </a:pPr>
              <a:r>
                <a:rPr lang="en-US" altLang="en-US" sz="1050" dirty="0" smtClean="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sym typeface="Open Sans" pitchFamily="34" charset="0"/>
                </a:rPr>
                <a:t>Creating your strategic plan</a:t>
              </a:r>
            </a:p>
            <a:p>
              <a:pPr eaLnBrk="1" hangingPunct="1">
                <a:lnSpc>
                  <a:spcPct val="130000"/>
                </a:lnSpc>
                <a:defRPr/>
              </a:pPr>
              <a:endParaRPr lang="en-US" altLang="en-US" sz="800" dirty="0" smtClean="0">
                <a:solidFill>
                  <a:schemeClr val="tx1"/>
                </a:solidFill>
                <a:latin typeface="Open Sans" pitchFamily="34" charset="0"/>
                <a:cs typeface="Open Sans" pitchFamily="34" charset="0"/>
                <a:sym typeface="Open Sans" pitchFamily="34" charset="0"/>
              </a:endParaRPr>
            </a:p>
          </p:txBody>
        </p:sp>
        <p:sp>
          <p:nvSpPr>
            <p:cNvPr id="36892" name="Rectangle 10"/>
            <p:cNvSpPr>
              <a:spLocks/>
            </p:cNvSpPr>
            <p:nvPr/>
          </p:nvSpPr>
          <p:spPr bwMode="auto">
            <a:xfrm>
              <a:off x="1054292" y="5076825"/>
              <a:ext cx="1829117" cy="1092200"/>
            </a:xfrm>
            <a:prstGeom prst="rect">
              <a:avLst/>
            </a:prstGeom>
            <a:solidFill>
              <a:srgbClr val="522F91"/>
            </a:solidFill>
            <a:ln w="12700">
              <a:solidFill>
                <a:schemeClr val="tx1">
                  <a:alpha val="0"/>
                </a:schemeClr>
              </a:solidFill>
              <a:round/>
              <a:headEnd/>
              <a:tailEnd/>
            </a:ln>
          </p:spPr>
          <p:txBody>
            <a:bodyPr lIns="0" tIns="0" rIns="0" bIns="0"/>
            <a:lstStyle/>
            <a:p>
              <a:pPr algn="ctr" eaLnBrk="1" hangingPunct="1"/>
              <a:endParaRPr lang="en-US" altLang="en-US"/>
            </a:p>
          </p:txBody>
        </p:sp>
        <p:sp>
          <p:nvSpPr>
            <p:cNvPr id="36893" name="Rectangle 17"/>
            <p:cNvSpPr>
              <a:spLocks/>
            </p:cNvSpPr>
            <p:nvPr/>
          </p:nvSpPr>
          <p:spPr bwMode="auto">
            <a:xfrm>
              <a:off x="1447800" y="5683437"/>
              <a:ext cx="1005273" cy="392270"/>
            </a:xfrm>
            <a:prstGeom prst="rect">
              <a:avLst/>
            </a:prstGeom>
            <a:noFill/>
            <a:ln w="12700" cap="rnd">
              <a:noFill/>
              <a:round/>
              <a:headEnd/>
              <a:tailEnd/>
            </a:ln>
          </p:spPr>
          <p:txBody>
            <a:bodyPr lIns="38100" tIns="38100" rIns="38100" bIns="38100"/>
            <a:lstStyle/>
            <a:p>
              <a:pPr algn="ctr" eaLnBrk="1" hangingPunct="1"/>
              <a:r>
                <a:rPr lang="en-US" altLang="en-US" sz="1700">
                  <a:solidFill>
                    <a:srgbClr val="FFFFFF"/>
                  </a:solidFill>
                  <a:latin typeface="Open Sans Light" pitchFamily="34" charset="0"/>
                  <a:sym typeface="Open Sans Light" pitchFamily="34" charset="0"/>
                </a:rPr>
                <a:t>Plan</a:t>
              </a:r>
            </a:p>
          </p:txBody>
        </p:sp>
        <p:grpSp>
          <p:nvGrpSpPr>
            <p:cNvPr id="36894" name="Group 27"/>
            <p:cNvGrpSpPr>
              <a:grpSpLocks/>
            </p:cNvGrpSpPr>
            <p:nvPr/>
          </p:nvGrpSpPr>
          <p:grpSpPr bwMode="auto">
            <a:xfrm>
              <a:off x="1764330" y="5153718"/>
              <a:ext cx="372213" cy="411477"/>
              <a:chOff x="0" y="0"/>
              <a:chExt cx="625" cy="557"/>
            </a:xfrm>
          </p:grpSpPr>
          <p:sp>
            <p:nvSpPr>
              <p:cNvPr id="36895" name="AutoShape 18"/>
              <p:cNvSpPr>
                <a:spLocks/>
              </p:cNvSpPr>
              <p:nvPr/>
            </p:nvSpPr>
            <p:spPr bwMode="auto">
              <a:xfrm>
                <a:off x="145" y="145"/>
                <a:ext cx="322" cy="25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0799" y="0"/>
                    </a:moveTo>
                    <a:cubicBezTo>
                      <a:pt x="4834" y="0"/>
                      <a:pt x="0" y="4835"/>
                      <a:pt x="0" y="10800"/>
                    </a:cubicBezTo>
                    <a:cubicBezTo>
                      <a:pt x="0" y="16764"/>
                      <a:pt x="4834" y="21600"/>
                      <a:pt x="10799" y="21600"/>
                    </a:cubicBezTo>
                    <a:cubicBezTo>
                      <a:pt x="16764" y="21600"/>
                      <a:pt x="21600" y="16764"/>
                      <a:pt x="21600" y="10800"/>
                    </a:cubicBezTo>
                    <a:cubicBezTo>
                      <a:pt x="21600" y="4835"/>
                      <a:pt x="16764" y="0"/>
                      <a:pt x="10799" y="0"/>
                    </a:cubicBezTo>
                    <a:close/>
                    <a:moveTo>
                      <a:pt x="10799" y="0"/>
                    </a:moveTo>
                  </a:path>
                </a:pathLst>
              </a:custGeom>
              <a:solidFill>
                <a:srgbClr val="FFFFFF"/>
              </a:solidFill>
              <a:ln w="12700" cap="flat">
                <a:noFill/>
                <a:miter lim="800000"/>
                <a:headEnd type="none" w="med" len="med"/>
                <a:tailEnd type="none" w="med" len="med"/>
              </a:ln>
            </p:spPr>
            <p:txBody>
              <a:bodyPr lIns="0" tIns="0" rIns="0" bIns="0"/>
              <a:lstStyle/>
              <a:p>
                <a:endParaRPr lang="en-US"/>
              </a:p>
            </p:txBody>
          </p:sp>
          <p:sp>
            <p:nvSpPr>
              <p:cNvPr id="36896" name="AutoShape 19"/>
              <p:cNvSpPr>
                <a:spLocks/>
              </p:cNvSpPr>
              <p:nvPr/>
            </p:nvSpPr>
            <p:spPr bwMode="auto">
              <a:xfrm>
                <a:off x="280" y="0"/>
                <a:ext cx="19" cy="11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1600" y="0"/>
                    </a:moveTo>
                    <a:lnTo>
                      <a:pt x="0" y="0"/>
                    </a:lnTo>
                    <a:lnTo>
                      <a:pt x="0" y="21600"/>
                    </a:lnTo>
                    <a:lnTo>
                      <a:pt x="21600" y="21600"/>
                    </a:lnTo>
                    <a:cubicBezTo>
                      <a:pt x="21600" y="21600"/>
                      <a:pt x="21600" y="0"/>
                      <a:pt x="21600" y="0"/>
                    </a:cubicBezTo>
                    <a:close/>
                    <a:moveTo>
                      <a:pt x="21600" y="0"/>
                    </a:moveTo>
                  </a:path>
                </a:pathLst>
              </a:custGeom>
              <a:solidFill>
                <a:srgbClr val="FFFFFF"/>
              </a:solidFill>
              <a:ln w="12700" cap="flat">
                <a:noFill/>
                <a:miter lim="800000"/>
                <a:headEnd type="none" w="med" len="med"/>
                <a:tailEnd type="none" w="med" len="med"/>
              </a:ln>
            </p:spPr>
            <p:txBody>
              <a:bodyPr lIns="0" tIns="0" rIns="0" bIns="0"/>
              <a:lstStyle/>
              <a:p>
                <a:endParaRPr lang="en-US"/>
              </a:p>
            </p:txBody>
          </p:sp>
          <p:sp>
            <p:nvSpPr>
              <p:cNvPr id="36897" name="AutoShape 20"/>
              <p:cNvSpPr>
                <a:spLocks/>
              </p:cNvSpPr>
              <p:nvPr/>
            </p:nvSpPr>
            <p:spPr bwMode="auto">
              <a:xfrm>
                <a:off x="280" y="442"/>
                <a:ext cx="19" cy="11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21600"/>
                    </a:moveTo>
                    <a:lnTo>
                      <a:pt x="21600" y="21600"/>
                    </a:lnTo>
                    <a:lnTo>
                      <a:pt x="21600" y="0"/>
                    </a:lnTo>
                    <a:lnTo>
                      <a:pt x="0" y="0"/>
                    </a:lnTo>
                    <a:cubicBezTo>
                      <a:pt x="0" y="0"/>
                      <a:pt x="0" y="21600"/>
                      <a:pt x="0" y="21600"/>
                    </a:cubicBezTo>
                    <a:close/>
                    <a:moveTo>
                      <a:pt x="0" y="21600"/>
                    </a:moveTo>
                  </a:path>
                </a:pathLst>
              </a:custGeom>
              <a:solidFill>
                <a:srgbClr val="FFFFFF"/>
              </a:solidFill>
              <a:ln w="12700" cap="flat">
                <a:noFill/>
                <a:miter lim="800000"/>
                <a:headEnd type="none" w="med" len="med"/>
                <a:tailEnd type="none" w="med" len="med"/>
              </a:ln>
            </p:spPr>
            <p:txBody>
              <a:bodyPr lIns="0" tIns="0" rIns="0" bIns="0"/>
              <a:lstStyle/>
              <a:p>
                <a:endParaRPr lang="en-US"/>
              </a:p>
            </p:txBody>
          </p:sp>
          <p:sp>
            <p:nvSpPr>
              <p:cNvPr id="36898" name="AutoShape 21"/>
              <p:cNvSpPr>
                <a:spLocks/>
              </p:cNvSpPr>
              <p:nvPr/>
            </p:nvSpPr>
            <p:spPr bwMode="auto">
              <a:xfrm>
                <a:off x="0" y="280"/>
                <a:ext cx="115" cy="1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1600" y="0"/>
                    </a:moveTo>
                    <a:lnTo>
                      <a:pt x="0" y="0"/>
                    </a:lnTo>
                    <a:lnTo>
                      <a:pt x="0" y="21600"/>
                    </a:lnTo>
                    <a:lnTo>
                      <a:pt x="21600" y="21600"/>
                    </a:lnTo>
                    <a:cubicBezTo>
                      <a:pt x="21600" y="21600"/>
                      <a:pt x="21600" y="0"/>
                      <a:pt x="21600" y="0"/>
                    </a:cubicBezTo>
                    <a:close/>
                    <a:moveTo>
                      <a:pt x="21600" y="0"/>
                    </a:moveTo>
                  </a:path>
                </a:pathLst>
              </a:custGeom>
              <a:solidFill>
                <a:srgbClr val="FFFFFF"/>
              </a:solidFill>
              <a:ln w="12700" cap="flat">
                <a:noFill/>
                <a:miter lim="800000"/>
                <a:headEnd type="none" w="med" len="med"/>
                <a:tailEnd type="none" w="med" len="med"/>
              </a:ln>
            </p:spPr>
            <p:txBody>
              <a:bodyPr lIns="0" tIns="0" rIns="0" bIns="0"/>
              <a:lstStyle/>
              <a:p>
                <a:endParaRPr lang="en-US"/>
              </a:p>
            </p:txBody>
          </p:sp>
          <p:sp>
            <p:nvSpPr>
              <p:cNvPr id="36899" name="AutoShape 22"/>
              <p:cNvSpPr>
                <a:spLocks/>
              </p:cNvSpPr>
              <p:nvPr/>
            </p:nvSpPr>
            <p:spPr bwMode="auto">
              <a:xfrm>
                <a:off x="510" y="280"/>
                <a:ext cx="115" cy="1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0"/>
                    </a:moveTo>
                    <a:lnTo>
                      <a:pt x="0" y="21600"/>
                    </a:lnTo>
                    <a:lnTo>
                      <a:pt x="21600" y="21600"/>
                    </a:lnTo>
                    <a:lnTo>
                      <a:pt x="21600" y="0"/>
                    </a:lnTo>
                    <a:cubicBezTo>
                      <a:pt x="21600" y="0"/>
                      <a:pt x="0" y="0"/>
                      <a:pt x="0" y="0"/>
                    </a:cubicBezTo>
                    <a:close/>
                    <a:moveTo>
                      <a:pt x="0" y="0"/>
                    </a:moveTo>
                  </a:path>
                </a:pathLst>
              </a:custGeom>
              <a:solidFill>
                <a:srgbClr val="FFFFFF"/>
              </a:solidFill>
              <a:ln w="12700" cap="flat">
                <a:noFill/>
                <a:miter lim="800000"/>
                <a:headEnd type="none" w="med" len="med"/>
                <a:tailEnd type="none" w="med" len="med"/>
              </a:ln>
            </p:spPr>
            <p:txBody>
              <a:bodyPr lIns="0" tIns="0" rIns="0" bIns="0"/>
              <a:lstStyle/>
              <a:p>
                <a:endParaRPr lang="en-US"/>
              </a:p>
            </p:txBody>
          </p:sp>
          <p:sp>
            <p:nvSpPr>
              <p:cNvPr id="36900" name="AutoShape 23"/>
              <p:cNvSpPr>
                <a:spLocks/>
              </p:cNvSpPr>
              <p:nvPr/>
            </p:nvSpPr>
            <p:spPr bwMode="auto">
              <a:xfrm>
                <a:off x="426" y="63"/>
                <a:ext cx="94" cy="9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1600" y="3129"/>
                    </a:moveTo>
                    <a:lnTo>
                      <a:pt x="18474" y="0"/>
                    </a:lnTo>
                    <a:lnTo>
                      <a:pt x="0" y="18476"/>
                    </a:lnTo>
                    <a:lnTo>
                      <a:pt x="3126" y="21600"/>
                    </a:lnTo>
                    <a:cubicBezTo>
                      <a:pt x="3126" y="21600"/>
                      <a:pt x="21600" y="3129"/>
                      <a:pt x="21600" y="3129"/>
                    </a:cubicBezTo>
                    <a:close/>
                    <a:moveTo>
                      <a:pt x="21600" y="3129"/>
                    </a:moveTo>
                  </a:path>
                </a:pathLst>
              </a:custGeom>
              <a:solidFill>
                <a:srgbClr val="FFFFFF"/>
              </a:solidFill>
              <a:ln w="12700" cap="flat">
                <a:noFill/>
                <a:miter lim="800000"/>
                <a:headEnd type="none" w="med" len="med"/>
                <a:tailEnd type="none" w="med" len="med"/>
              </a:ln>
            </p:spPr>
            <p:txBody>
              <a:bodyPr lIns="0" tIns="0" rIns="0" bIns="0"/>
              <a:lstStyle/>
              <a:p>
                <a:endParaRPr lang="en-US"/>
              </a:p>
            </p:txBody>
          </p:sp>
          <p:sp>
            <p:nvSpPr>
              <p:cNvPr id="36901" name="AutoShape 24"/>
              <p:cNvSpPr>
                <a:spLocks/>
              </p:cNvSpPr>
              <p:nvPr/>
            </p:nvSpPr>
            <p:spPr bwMode="auto">
              <a:xfrm>
                <a:off x="86" y="398"/>
                <a:ext cx="94" cy="9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18471"/>
                    </a:moveTo>
                    <a:lnTo>
                      <a:pt x="3122" y="21600"/>
                    </a:lnTo>
                    <a:lnTo>
                      <a:pt x="21600" y="3124"/>
                    </a:lnTo>
                    <a:lnTo>
                      <a:pt x="18474" y="0"/>
                    </a:lnTo>
                    <a:cubicBezTo>
                      <a:pt x="18474" y="0"/>
                      <a:pt x="0" y="18471"/>
                      <a:pt x="0" y="18471"/>
                    </a:cubicBezTo>
                    <a:close/>
                    <a:moveTo>
                      <a:pt x="0" y="18471"/>
                    </a:moveTo>
                  </a:path>
                </a:pathLst>
              </a:custGeom>
              <a:solidFill>
                <a:srgbClr val="FFFFFF"/>
              </a:solidFill>
              <a:ln w="12700" cap="flat">
                <a:noFill/>
                <a:miter lim="800000"/>
                <a:headEnd type="none" w="med" len="med"/>
                <a:tailEnd type="none" w="med" len="med"/>
              </a:ln>
            </p:spPr>
            <p:txBody>
              <a:bodyPr lIns="0" tIns="0" rIns="0" bIns="0"/>
              <a:lstStyle/>
              <a:p>
                <a:endParaRPr lang="en-US"/>
              </a:p>
            </p:txBody>
          </p:sp>
          <p:sp>
            <p:nvSpPr>
              <p:cNvPr id="36902" name="AutoShape 25"/>
              <p:cNvSpPr>
                <a:spLocks/>
              </p:cNvSpPr>
              <p:nvPr/>
            </p:nvSpPr>
            <p:spPr bwMode="auto">
              <a:xfrm>
                <a:off x="78" y="78"/>
                <a:ext cx="94" cy="9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1600" y="18476"/>
                    </a:moveTo>
                    <a:lnTo>
                      <a:pt x="3126" y="0"/>
                    </a:lnTo>
                    <a:lnTo>
                      <a:pt x="0" y="3129"/>
                    </a:lnTo>
                    <a:lnTo>
                      <a:pt x="18479" y="21600"/>
                    </a:lnTo>
                    <a:cubicBezTo>
                      <a:pt x="18479" y="21600"/>
                      <a:pt x="21600" y="18476"/>
                      <a:pt x="21600" y="18476"/>
                    </a:cubicBezTo>
                    <a:close/>
                    <a:moveTo>
                      <a:pt x="21600" y="18476"/>
                    </a:moveTo>
                  </a:path>
                </a:pathLst>
              </a:custGeom>
              <a:solidFill>
                <a:srgbClr val="FFFFFF"/>
              </a:solidFill>
              <a:ln w="12700" cap="flat">
                <a:noFill/>
                <a:miter lim="800000"/>
                <a:headEnd type="none" w="med" len="med"/>
                <a:tailEnd type="none" w="med" len="med"/>
              </a:ln>
            </p:spPr>
            <p:txBody>
              <a:bodyPr lIns="0" tIns="0" rIns="0" bIns="0"/>
              <a:lstStyle/>
              <a:p>
                <a:endParaRPr lang="en-US"/>
              </a:p>
            </p:txBody>
          </p:sp>
          <p:sp>
            <p:nvSpPr>
              <p:cNvPr id="36903" name="AutoShape 26"/>
              <p:cNvSpPr>
                <a:spLocks/>
              </p:cNvSpPr>
              <p:nvPr/>
            </p:nvSpPr>
            <p:spPr bwMode="auto">
              <a:xfrm>
                <a:off x="430" y="404"/>
                <a:ext cx="94" cy="9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3124"/>
                    </a:moveTo>
                    <a:lnTo>
                      <a:pt x="18473" y="21600"/>
                    </a:lnTo>
                    <a:lnTo>
                      <a:pt x="21600" y="18471"/>
                    </a:lnTo>
                    <a:lnTo>
                      <a:pt x="3127" y="0"/>
                    </a:lnTo>
                    <a:cubicBezTo>
                      <a:pt x="3127" y="0"/>
                      <a:pt x="0" y="3124"/>
                      <a:pt x="0" y="3124"/>
                    </a:cubicBezTo>
                    <a:close/>
                    <a:moveTo>
                      <a:pt x="0" y="3124"/>
                    </a:moveTo>
                  </a:path>
                </a:pathLst>
              </a:custGeom>
              <a:solidFill>
                <a:srgbClr val="FFFFFF"/>
              </a:solidFill>
              <a:ln w="12700" cap="flat">
                <a:noFill/>
                <a:miter lim="800000"/>
                <a:headEnd type="none" w="med" len="med"/>
                <a:tailEnd type="none" w="med" len="med"/>
              </a:ln>
            </p:spPr>
            <p:txBody>
              <a:bodyPr lIns="0" tIns="0" rIns="0" bIns="0"/>
              <a:lstStyle/>
              <a:p>
                <a:endParaRPr lang="en-US"/>
              </a:p>
            </p:txBody>
          </p:sp>
        </p:grpSp>
      </p:grpSp>
      <p:grpSp>
        <p:nvGrpSpPr>
          <p:cNvPr id="6" name="Group 5"/>
          <p:cNvGrpSpPr>
            <a:grpSpLocks/>
          </p:cNvGrpSpPr>
          <p:nvPr/>
        </p:nvGrpSpPr>
        <p:grpSpPr bwMode="auto">
          <a:xfrm>
            <a:off x="5056188" y="3048000"/>
            <a:ext cx="1830387" cy="3121025"/>
            <a:chOff x="5056709" y="3048000"/>
            <a:chExt cx="1829118" cy="3121025"/>
          </a:xfrm>
        </p:grpSpPr>
        <p:sp>
          <p:nvSpPr>
            <p:cNvPr id="40969" name="Rectangle 9"/>
            <p:cNvSpPr>
              <a:spLocks/>
            </p:cNvSpPr>
            <p:nvPr/>
          </p:nvSpPr>
          <p:spPr bwMode="auto">
            <a:xfrm>
              <a:off x="5056709" y="3048000"/>
              <a:ext cx="1829118" cy="1036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a:tailEnd/>
                </a14:hiddenLine>
              </a:ext>
            </a:extLst>
          </p:spPr>
          <p:txBody>
            <a:bodyPr lIns="28575" tIns="28575" rIns="28575" bIns="28575" anchor="b"/>
            <a:lstStyle>
              <a:lvl1pPr algn="ctr" eaLnBrk="0" hangingPunct="0">
                <a:defRPr sz="2100">
                  <a:solidFill>
                    <a:srgbClr val="000000"/>
                  </a:solidFill>
                  <a:latin typeface="Gill Sans"/>
                  <a:ea typeface="ヒラギノ角ゴ ProN W3"/>
                  <a:cs typeface="ヒラギノ角ゴ ProN W3"/>
                  <a:sym typeface="Gill Sans"/>
                </a:defRPr>
              </a:lvl1pPr>
              <a:lvl2pPr marL="742950" indent="-285750" algn="ctr" eaLnBrk="0" hangingPunct="0">
                <a:defRPr sz="2100">
                  <a:solidFill>
                    <a:srgbClr val="000000"/>
                  </a:solidFill>
                  <a:latin typeface="Gill Sans"/>
                  <a:ea typeface="ヒラギノ角ゴ ProN W3"/>
                  <a:cs typeface="ヒラギノ角ゴ ProN W3"/>
                  <a:sym typeface="Gill Sans"/>
                </a:defRPr>
              </a:lvl2pPr>
              <a:lvl3pPr marL="1143000" indent="-228600" algn="ctr" eaLnBrk="0" hangingPunct="0">
                <a:defRPr sz="2100">
                  <a:solidFill>
                    <a:srgbClr val="000000"/>
                  </a:solidFill>
                  <a:latin typeface="Gill Sans"/>
                  <a:ea typeface="ヒラギノ角ゴ ProN W3"/>
                  <a:cs typeface="ヒラギノ角ゴ ProN W3"/>
                  <a:sym typeface="Gill Sans"/>
                </a:defRPr>
              </a:lvl3pPr>
              <a:lvl4pPr marL="1600200" indent="-228600" algn="ctr" eaLnBrk="0" hangingPunct="0">
                <a:defRPr sz="2100">
                  <a:solidFill>
                    <a:srgbClr val="000000"/>
                  </a:solidFill>
                  <a:latin typeface="Gill Sans"/>
                  <a:ea typeface="ヒラギノ角ゴ ProN W3"/>
                  <a:cs typeface="ヒラギノ角ゴ ProN W3"/>
                  <a:sym typeface="Gill Sans"/>
                </a:defRPr>
              </a:lvl4pPr>
              <a:lvl5pPr marL="2057400" indent="-228600" algn="ctr" eaLnBrk="0" hangingPunct="0">
                <a:defRPr sz="2100">
                  <a:solidFill>
                    <a:srgbClr val="000000"/>
                  </a:solidFill>
                  <a:latin typeface="Gill Sans"/>
                  <a:ea typeface="ヒラギノ角ゴ ProN W3"/>
                  <a:cs typeface="ヒラギノ角ゴ ProN W3"/>
                  <a:sym typeface="Gill Sans"/>
                </a:defRPr>
              </a:lvl5pPr>
              <a:lvl6pPr marL="2514600" indent="-228600" algn="ctr" eaLnBrk="0" fontAlgn="base" hangingPunct="0">
                <a:spcBef>
                  <a:spcPct val="0"/>
                </a:spcBef>
                <a:spcAft>
                  <a:spcPct val="0"/>
                </a:spcAft>
                <a:defRPr sz="2100">
                  <a:solidFill>
                    <a:srgbClr val="000000"/>
                  </a:solidFill>
                  <a:latin typeface="Gill Sans"/>
                  <a:ea typeface="ヒラギノ角ゴ ProN W3"/>
                  <a:cs typeface="ヒラギノ角ゴ ProN W3"/>
                  <a:sym typeface="Gill Sans"/>
                </a:defRPr>
              </a:lvl6pPr>
              <a:lvl7pPr marL="2971800" indent="-228600" algn="ctr" eaLnBrk="0" fontAlgn="base" hangingPunct="0">
                <a:spcBef>
                  <a:spcPct val="0"/>
                </a:spcBef>
                <a:spcAft>
                  <a:spcPct val="0"/>
                </a:spcAft>
                <a:defRPr sz="2100">
                  <a:solidFill>
                    <a:srgbClr val="000000"/>
                  </a:solidFill>
                  <a:latin typeface="Gill Sans"/>
                  <a:ea typeface="ヒラギノ角ゴ ProN W3"/>
                  <a:cs typeface="ヒラギノ角ゴ ProN W3"/>
                  <a:sym typeface="Gill Sans"/>
                </a:defRPr>
              </a:lvl7pPr>
              <a:lvl8pPr marL="3429000" indent="-228600" algn="ctr" eaLnBrk="0" fontAlgn="base" hangingPunct="0">
                <a:spcBef>
                  <a:spcPct val="0"/>
                </a:spcBef>
                <a:spcAft>
                  <a:spcPct val="0"/>
                </a:spcAft>
                <a:defRPr sz="2100">
                  <a:solidFill>
                    <a:srgbClr val="000000"/>
                  </a:solidFill>
                  <a:latin typeface="Gill Sans"/>
                  <a:ea typeface="ヒラギノ角ゴ ProN W3"/>
                  <a:cs typeface="ヒラギノ角ゴ ProN W3"/>
                  <a:sym typeface="Gill Sans"/>
                </a:defRPr>
              </a:lvl8pPr>
              <a:lvl9pPr marL="3886200" indent="-228600" algn="ctr" eaLnBrk="0" fontAlgn="base" hangingPunct="0">
                <a:spcBef>
                  <a:spcPct val="0"/>
                </a:spcBef>
                <a:spcAft>
                  <a:spcPct val="0"/>
                </a:spcAft>
                <a:defRPr sz="2100">
                  <a:solidFill>
                    <a:srgbClr val="000000"/>
                  </a:solidFill>
                  <a:latin typeface="Gill Sans"/>
                  <a:ea typeface="ヒラギノ角ゴ ProN W3"/>
                  <a:cs typeface="ヒラギノ角ゴ ProN W3"/>
                  <a:sym typeface="Gill Sans"/>
                </a:defRPr>
              </a:lvl9pPr>
            </a:lstStyle>
            <a:p>
              <a:pPr eaLnBrk="1" hangingPunct="1">
                <a:lnSpc>
                  <a:spcPct val="130000"/>
                </a:lnSpc>
                <a:defRPr/>
              </a:pPr>
              <a:r>
                <a:rPr lang="en-US" altLang="en-US" sz="1200" dirty="0" smtClean="0">
                  <a:solidFill>
                    <a:schemeClr val="tx1"/>
                  </a:solidFill>
                  <a:latin typeface="Open Sans" pitchFamily="34" charset="0"/>
                  <a:cs typeface="Open Sans" pitchFamily="34" charset="0"/>
                  <a:sym typeface="Open Sans" pitchFamily="34" charset="0"/>
                </a:rPr>
                <a:t>SALES &amp; MARKETING</a:t>
              </a:r>
            </a:p>
            <a:p>
              <a:pPr eaLnBrk="1" hangingPunct="1">
                <a:lnSpc>
                  <a:spcPct val="130000"/>
                </a:lnSpc>
                <a:defRPr/>
              </a:pPr>
              <a:r>
                <a:rPr lang="en-AU" altLang="en-US" sz="1050" dirty="0" smtClean="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sym typeface="Open Sans" pitchFamily="34" charset="0"/>
                </a:rPr>
                <a:t>Empowering  the heart of your business</a:t>
              </a:r>
              <a:endParaRPr lang="en-US" altLang="en-US" sz="1050" dirty="0" smtClean="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sym typeface="Open Sans" pitchFamily="34" charset="0"/>
              </a:endParaRPr>
            </a:p>
          </p:txBody>
        </p:sp>
        <p:sp>
          <p:nvSpPr>
            <p:cNvPr id="36886" name="Rectangle 12"/>
            <p:cNvSpPr>
              <a:spLocks/>
            </p:cNvSpPr>
            <p:nvPr/>
          </p:nvSpPr>
          <p:spPr bwMode="auto">
            <a:xfrm>
              <a:off x="5056709" y="4140200"/>
              <a:ext cx="1829118" cy="2028825"/>
            </a:xfrm>
            <a:prstGeom prst="rect">
              <a:avLst/>
            </a:prstGeom>
            <a:solidFill>
              <a:srgbClr val="522F91"/>
            </a:solidFill>
            <a:ln w="12700">
              <a:solidFill>
                <a:schemeClr val="tx1">
                  <a:alpha val="0"/>
                </a:schemeClr>
              </a:solidFill>
              <a:round/>
              <a:headEnd/>
              <a:tailEnd/>
            </a:ln>
          </p:spPr>
          <p:txBody>
            <a:bodyPr lIns="0" tIns="0" rIns="0" bIns="0"/>
            <a:lstStyle/>
            <a:p>
              <a:pPr algn="ctr" eaLnBrk="1" hangingPunct="1"/>
              <a:endParaRPr lang="en-US" altLang="en-US"/>
            </a:p>
          </p:txBody>
        </p:sp>
        <p:sp>
          <p:nvSpPr>
            <p:cNvPr id="36887" name="Rectangle 29"/>
            <p:cNvSpPr>
              <a:spLocks/>
            </p:cNvSpPr>
            <p:nvPr/>
          </p:nvSpPr>
          <p:spPr bwMode="auto">
            <a:xfrm>
              <a:off x="5486400" y="5674310"/>
              <a:ext cx="1004888" cy="421690"/>
            </a:xfrm>
            <a:prstGeom prst="rect">
              <a:avLst/>
            </a:prstGeom>
            <a:noFill/>
            <a:ln w="12700" cap="rnd">
              <a:noFill/>
              <a:round/>
              <a:headEnd/>
              <a:tailEnd/>
            </a:ln>
          </p:spPr>
          <p:txBody>
            <a:bodyPr lIns="38100" tIns="38100" rIns="38100" bIns="38100"/>
            <a:lstStyle/>
            <a:p>
              <a:pPr algn="ctr" eaLnBrk="1" hangingPunct="1"/>
              <a:r>
                <a:rPr lang="en-US" altLang="en-US" sz="1700">
                  <a:solidFill>
                    <a:srgbClr val="FFFFFF"/>
                  </a:solidFill>
                  <a:latin typeface="Open Sans Light" pitchFamily="34" charset="0"/>
                  <a:sym typeface="Open Sans Light" pitchFamily="34" charset="0"/>
                </a:rPr>
                <a:t>Sales</a:t>
              </a:r>
            </a:p>
          </p:txBody>
        </p:sp>
        <p:grpSp>
          <p:nvGrpSpPr>
            <p:cNvPr id="36888" name="Group 32"/>
            <p:cNvGrpSpPr>
              <a:grpSpLocks/>
            </p:cNvGrpSpPr>
            <p:nvPr/>
          </p:nvGrpSpPr>
          <p:grpSpPr bwMode="auto">
            <a:xfrm>
              <a:off x="5763306" y="4392499"/>
              <a:ext cx="381226" cy="382588"/>
              <a:chOff x="0" y="192"/>
              <a:chExt cx="639" cy="413"/>
            </a:xfrm>
          </p:grpSpPr>
          <p:sp>
            <p:nvSpPr>
              <p:cNvPr id="36889" name="AutoShape 30"/>
              <p:cNvSpPr>
                <a:spLocks/>
              </p:cNvSpPr>
              <p:nvPr/>
            </p:nvSpPr>
            <p:spPr bwMode="auto">
              <a:xfrm>
                <a:off x="292" y="192"/>
                <a:ext cx="347" cy="162"/>
              </a:xfrm>
              <a:custGeom>
                <a:avLst/>
                <a:gdLst>
                  <a:gd name="T0" fmla="*/ 0 w 21531"/>
                  <a:gd name="T1" fmla="*/ 0 h 21506"/>
                  <a:gd name="T2" fmla="*/ 0 w 21531"/>
                  <a:gd name="T3" fmla="*/ 0 h 21506"/>
                  <a:gd name="T4" fmla="*/ 0 w 21531"/>
                  <a:gd name="T5" fmla="*/ 0 h 21506"/>
                  <a:gd name="T6" fmla="*/ 0 w 21531"/>
                  <a:gd name="T7" fmla="*/ 0 h 21506"/>
                  <a:gd name="T8" fmla="*/ 0 w 21531"/>
                  <a:gd name="T9" fmla="*/ 0 h 21506"/>
                  <a:gd name="T10" fmla="*/ 0 w 21531"/>
                  <a:gd name="T11" fmla="*/ 0 h 21506"/>
                  <a:gd name="T12" fmla="*/ 0 w 21531"/>
                  <a:gd name="T13" fmla="*/ 0 h 21506"/>
                  <a:gd name="T14" fmla="*/ 0 w 21531"/>
                  <a:gd name="T15" fmla="*/ 0 h 21506"/>
                  <a:gd name="T16" fmla="*/ 0 w 21531"/>
                  <a:gd name="T17" fmla="*/ 0 h 21506"/>
                  <a:gd name="T18" fmla="*/ 0 w 21531"/>
                  <a:gd name="T19" fmla="*/ 0 h 21506"/>
                  <a:gd name="T20" fmla="*/ 0 w 21531"/>
                  <a:gd name="T21" fmla="*/ 0 h 21506"/>
                  <a:gd name="T22" fmla="*/ 0 w 21531"/>
                  <a:gd name="T23" fmla="*/ 0 h 21506"/>
                  <a:gd name="T24" fmla="*/ 0 w 21531"/>
                  <a:gd name="T25" fmla="*/ 0 h 21506"/>
                  <a:gd name="T26" fmla="*/ 0 w 21531"/>
                  <a:gd name="T27" fmla="*/ 0 h 21506"/>
                  <a:gd name="T28" fmla="*/ 0 w 21531"/>
                  <a:gd name="T29" fmla="*/ 0 h 2150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1531" h="21506">
                    <a:moveTo>
                      <a:pt x="704" y="17516"/>
                    </a:moveTo>
                    <a:cubicBezTo>
                      <a:pt x="884" y="17516"/>
                      <a:pt x="1065" y="17424"/>
                      <a:pt x="1202" y="17237"/>
                    </a:cubicBezTo>
                    <a:lnTo>
                      <a:pt x="12118" y="2323"/>
                    </a:lnTo>
                    <a:lnTo>
                      <a:pt x="13544" y="4270"/>
                    </a:lnTo>
                    <a:lnTo>
                      <a:pt x="6540" y="13836"/>
                    </a:lnTo>
                    <a:lnTo>
                      <a:pt x="12158" y="21506"/>
                    </a:lnTo>
                    <a:lnTo>
                      <a:pt x="21531" y="8700"/>
                    </a:lnTo>
                    <a:lnTo>
                      <a:pt x="15914" y="1030"/>
                    </a:lnTo>
                    <a:lnTo>
                      <a:pt x="14538" y="2908"/>
                    </a:lnTo>
                    <a:lnTo>
                      <a:pt x="12617" y="282"/>
                    </a:lnTo>
                    <a:cubicBezTo>
                      <a:pt x="12341" y="-94"/>
                      <a:pt x="11896" y="-94"/>
                      <a:pt x="11620" y="282"/>
                    </a:cubicBezTo>
                    <a:lnTo>
                      <a:pt x="206" y="15875"/>
                    </a:lnTo>
                    <a:cubicBezTo>
                      <a:pt x="-69" y="16251"/>
                      <a:pt x="-69" y="16860"/>
                      <a:pt x="206" y="17237"/>
                    </a:cubicBezTo>
                    <a:cubicBezTo>
                      <a:pt x="344" y="17424"/>
                      <a:pt x="523" y="17516"/>
                      <a:pt x="704" y="17516"/>
                    </a:cubicBezTo>
                    <a:close/>
                    <a:moveTo>
                      <a:pt x="704" y="17516"/>
                    </a:moveTo>
                  </a:path>
                </a:pathLst>
              </a:custGeom>
              <a:solidFill>
                <a:srgbClr val="FFFFFF"/>
              </a:solidFill>
              <a:ln w="12700" cap="flat">
                <a:noFill/>
                <a:miter lim="800000"/>
                <a:headEnd type="none" w="med" len="med"/>
                <a:tailEnd type="none" w="med" len="med"/>
              </a:ln>
            </p:spPr>
            <p:txBody>
              <a:bodyPr lIns="0" tIns="0" rIns="0" bIns="0"/>
              <a:lstStyle/>
              <a:p>
                <a:endParaRPr lang="en-US"/>
              </a:p>
            </p:txBody>
          </p:sp>
          <p:sp>
            <p:nvSpPr>
              <p:cNvPr id="36890" name="AutoShape 31"/>
              <p:cNvSpPr>
                <a:spLocks/>
              </p:cNvSpPr>
              <p:nvPr/>
            </p:nvSpPr>
            <p:spPr bwMode="auto">
              <a:xfrm>
                <a:off x="0" y="310"/>
                <a:ext cx="461" cy="29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600" h="21600">
                    <a:moveTo>
                      <a:pt x="21600" y="4247"/>
                    </a:moveTo>
                    <a:lnTo>
                      <a:pt x="17359" y="0"/>
                    </a:lnTo>
                    <a:lnTo>
                      <a:pt x="5124" y="12256"/>
                    </a:lnTo>
                    <a:lnTo>
                      <a:pt x="6356" y="13489"/>
                    </a:lnTo>
                    <a:cubicBezTo>
                      <a:pt x="5837" y="13232"/>
                      <a:pt x="5272" y="13101"/>
                      <a:pt x="4707" y="13101"/>
                    </a:cubicBezTo>
                    <a:cubicBezTo>
                      <a:pt x="3752" y="13101"/>
                      <a:pt x="2798" y="13466"/>
                      <a:pt x="2070" y="14197"/>
                    </a:cubicBezTo>
                    <a:cubicBezTo>
                      <a:pt x="1995" y="14270"/>
                      <a:pt x="1923" y="14350"/>
                      <a:pt x="1854" y="14435"/>
                    </a:cubicBezTo>
                    <a:cubicBezTo>
                      <a:pt x="1820" y="14474"/>
                      <a:pt x="1788" y="14517"/>
                      <a:pt x="1756" y="14558"/>
                    </a:cubicBezTo>
                    <a:cubicBezTo>
                      <a:pt x="1720" y="14605"/>
                      <a:pt x="1684" y="14653"/>
                      <a:pt x="1649" y="14703"/>
                    </a:cubicBezTo>
                    <a:cubicBezTo>
                      <a:pt x="1624" y="14739"/>
                      <a:pt x="1598" y="14775"/>
                      <a:pt x="1575" y="14812"/>
                    </a:cubicBezTo>
                    <a:cubicBezTo>
                      <a:pt x="440" y="16519"/>
                      <a:pt x="100" y="19363"/>
                      <a:pt x="0" y="20762"/>
                    </a:cubicBezTo>
                    <a:lnTo>
                      <a:pt x="3488" y="17269"/>
                    </a:lnTo>
                    <a:lnTo>
                      <a:pt x="4240" y="18023"/>
                    </a:lnTo>
                    <a:lnTo>
                      <a:pt x="667" y="21600"/>
                    </a:lnTo>
                    <a:cubicBezTo>
                      <a:pt x="2135" y="21574"/>
                      <a:pt x="5520" y="21307"/>
                      <a:pt x="7343" y="19479"/>
                    </a:cubicBezTo>
                    <a:cubicBezTo>
                      <a:pt x="8504" y="18317"/>
                      <a:pt x="8737" y="16581"/>
                      <a:pt x="8049" y="15185"/>
                    </a:cubicBezTo>
                    <a:lnTo>
                      <a:pt x="9364" y="16503"/>
                    </a:lnTo>
                    <a:cubicBezTo>
                      <a:pt x="9364" y="16503"/>
                      <a:pt x="21600" y="4247"/>
                      <a:pt x="21600" y="4247"/>
                    </a:cubicBezTo>
                    <a:close/>
                    <a:moveTo>
                      <a:pt x="21600" y="4247"/>
                    </a:moveTo>
                  </a:path>
                </a:pathLst>
              </a:custGeom>
              <a:solidFill>
                <a:srgbClr val="FFFFFF"/>
              </a:solidFill>
              <a:ln w="12700" cap="flat">
                <a:noFill/>
                <a:miter lim="800000"/>
                <a:headEnd type="none" w="med" len="med"/>
                <a:tailEnd type="none" w="med" len="med"/>
              </a:ln>
            </p:spPr>
            <p:txBody>
              <a:bodyPr lIns="0" tIns="0" rIns="0" bIns="0"/>
              <a:lstStyle/>
              <a:p>
                <a:endParaRPr lang="en-US"/>
              </a:p>
            </p:txBody>
          </p:sp>
        </p:grpSp>
      </p:grpSp>
      <p:grpSp>
        <p:nvGrpSpPr>
          <p:cNvPr id="4" name="Group 3"/>
          <p:cNvGrpSpPr>
            <a:grpSpLocks/>
          </p:cNvGrpSpPr>
          <p:nvPr/>
        </p:nvGrpSpPr>
        <p:grpSpPr bwMode="auto">
          <a:xfrm>
            <a:off x="3082925" y="3149600"/>
            <a:ext cx="1828800" cy="3019425"/>
            <a:chOff x="3082924" y="3149600"/>
            <a:chExt cx="1829118" cy="3019425"/>
          </a:xfrm>
        </p:grpSpPr>
        <p:sp>
          <p:nvSpPr>
            <p:cNvPr id="40968" name="Rectangle 8"/>
            <p:cNvSpPr>
              <a:spLocks/>
            </p:cNvSpPr>
            <p:nvPr/>
          </p:nvSpPr>
          <p:spPr bwMode="auto">
            <a:xfrm>
              <a:off x="3082924" y="3149600"/>
              <a:ext cx="1829118" cy="131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a:tailEnd/>
                </a14:hiddenLine>
              </a:ext>
            </a:extLst>
          </p:spPr>
          <p:txBody>
            <a:bodyPr lIns="28575" tIns="28575" rIns="28575" bIns="28575" anchor="b"/>
            <a:lstStyle>
              <a:lvl1pPr algn="ctr" eaLnBrk="0" hangingPunct="0">
                <a:defRPr sz="2100">
                  <a:solidFill>
                    <a:srgbClr val="000000"/>
                  </a:solidFill>
                  <a:latin typeface="Gill Sans"/>
                  <a:ea typeface="ヒラギノ角ゴ ProN W3"/>
                  <a:cs typeface="ヒラギノ角ゴ ProN W3"/>
                  <a:sym typeface="Gill Sans"/>
                </a:defRPr>
              </a:lvl1pPr>
              <a:lvl2pPr marL="742950" indent="-285750" algn="ctr" eaLnBrk="0" hangingPunct="0">
                <a:defRPr sz="2100">
                  <a:solidFill>
                    <a:srgbClr val="000000"/>
                  </a:solidFill>
                  <a:latin typeface="Gill Sans"/>
                  <a:ea typeface="ヒラギノ角ゴ ProN W3"/>
                  <a:cs typeface="ヒラギノ角ゴ ProN W3"/>
                  <a:sym typeface="Gill Sans"/>
                </a:defRPr>
              </a:lvl2pPr>
              <a:lvl3pPr marL="1143000" indent="-228600" algn="ctr" eaLnBrk="0" hangingPunct="0">
                <a:defRPr sz="2100">
                  <a:solidFill>
                    <a:srgbClr val="000000"/>
                  </a:solidFill>
                  <a:latin typeface="Gill Sans"/>
                  <a:ea typeface="ヒラギノ角ゴ ProN W3"/>
                  <a:cs typeface="ヒラギノ角ゴ ProN W3"/>
                  <a:sym typeface="Gill Sans"/>
                </a:defRPr>
              </a:lvl3pPr>
              <a:lvl4pPr marL="1600200" indent="-228600" algn="ctr" eaLnBrk="0" hangingPunct="0">
                <a:defRPr sz="2100">
                  <a:solidFill>
                    <a:srgbClr val="000000"/>
                  </a:solidFill>
                  <a:latin typeface="Gill Sans"/>
                  <a:ea typeface="ヒラギノ角ゴ ProN W3"/>
                  <a:cs typeface="ヒラギノ角ゴ ProN W3"/>
                  <a:sym typeface="Gill Sans"/>
                </a:defRPr>
              </a:lvl4pPr>
              <a:lvl5pPr marL="2057400" indent="-228600" algn="ctr" eaLnBrk="0" hangingPunct="0">
                <a:defRPr sz="2100">
                  <a:solidFill>
                    <a:srgbClr val="000000"/>
                  </a:solidFill>
                  <a:latin typeface="Gill Sans"/>
                  <a:ea typeface="ヒラギノ角ゴ ProN W3"/>
                  <a:cs typeface="ヒラギノ角ゴ ProN W3"/>
                  <a:sym typeface="Gill Sans"/>
                </a:defRPr>
              </a:lvl5pPr>
              <a:lvl6pPr marL="2514600" indent="-228600" algn="ctr" eaLnBrk="0" fontAlgn="base" hangingPunct="0">
                <a:spcBef>
                  <a:spcPct val="0"/>
                </a:spcBef>
                <a:spcAft>
                  <a:spcPct val="0"/>
                </a:spcAft>
                <a:defRPr sz="2100">
                  <a:solidFill>
                    <a:srgbClr val="000000"/>
                  </a:solidFill>
                  <a:latin typeface="Gill Sans"/>
                  <a:ea typeface="ヒラギノ角ゴ ProN W3"/>
                  <a:cs typeface="ヒラギノ角ゴ ProN W3"/>
                  <a:sym typeface="Gill Sans"/>
                </a:defRPr>
              </a:lvl6pPr>
              <a:lvl7pPr marL="2971800" indent="-228600" algn="ctr" eaLnBrk="0" fontAlgn="base" hangingPunct="0">
                <a:spcBef>
                  <a:spcPct val="0"/>
                </a:spcBef>
                <a:spcAft>
                  <a:spcPct val="0"/>
                </a:spcAft>
                <a:defRPr sz="2100">
                  <a:solidFill>
                    <a:srgbClr val="000000"/>
                  </a:solidFill>
                  <a:latin typeface="Gill Sans"/>
                  <a:ea typeface="ヒラギノ角ゴ ProN W3"/>
                  <a:cs typeface="ヒラギノ角ゴ ProN W3"/>
                  <a:sym typeface="Gill Sans"/>
                </a:defRPr>
              </a:lvl7pPr>
              <a:lvl8pPr marL="3429000" indent="-228600" algn="ctr" eaLnBrk="0" fontAlgn="base" hangingPunct="0">
                <a:spcBef>
                  <a:spcPct val="0"/>
                </a:spcBef>
                <a:spcAft>
                  <a:spcPct val="0"/>
                </a:spcAft>
                <a:defRPr sz="2100">
                  <a:solidFill>
                    <a:srgbClr val="000000"/>
                  </a:solidFill>
                  <a:latin typeface="Gill Sans"/>
                  <a:ea typeface="ヒラギノ角ゴ ProN W3"/>
                  <a:cs typeface="ヒラギノ角ゴ ProN W3"/>
                  <a:sym typeface="Gill Sans"/>
                </a:defRPr>
              </a:lvl8pPr>
              <a:lvl9pPr marL="3886200" indent="-228600" algn="ctr" eaLnBrk="0" fontAlgn="base" hangingPunct="0">
                <a:spcBef>
                  <a:spcPct val="0"/>
                </a:spcBef>
                <a:spcAft>
                  <a:spcPct val="0"/>
                </a:spcAft>
                <a:defRPr sz="2100">
                  <a:solidFill>
                    <a:srgbClr val="000000"/>
                  </a:solidFill>
                  <a:latin typeface="Gill Sans"/>
                  <a:ea typeface="ヒラギノ角ゴ ProN W3"/>
                  <a:cs typeface="ヒラギノ角ゴ ProN W3"/>
                  <a:sym typeface="Gill Sans"/>
                </a:defRPr>
              </a:lvl9pPr>
            </a:lstStyle>
            <a:p>
              <a:pPr eaLnBrk="1" hangingPunct="1">
                <a:lnSpc>
                  <a:spcPct val="130000"/>
                </a:lnSpc>
                <a:defRPr/>
              </a:pPr>
              <a:r>
                <a:rPr lang="en-US" altLang="en-US" sz="1200" dirty="0" smtClean="0">
                  <a:solidFill>
                    <a:schemeClr val="tx1"/>
                  </a:solidFill>
                  <a:latin typeface="Open Sans" pitchFamily="34" charset="0"/>
                  <a:cs typeface="Open Sans" pitchFamily="34" charset="0"/>
                  <a:sym typeface="Open Sans" pitchFamily="34" charset="0"/>
                </a:rPr>
                <a:t>PROFILING CLIENTS </a:t>
              </a:r>
              <a:br>
                <a:rPr lang="en-US" altLang="en-US" sz="1200" dirty="0" smtClean="0">
                  <a:solidFill>
                    <a:schemeClr val="tx1"/>
                  </a:solidFill>
                  <a:latin typeface="Open Sans" pitchFamily="34" charset="0"/>
                  <a:cs typeface="Open Sans" pitchFamily="34" charset="0"/>
                  <a:sym typeface="Open Sans" pitchFamily="34" charset="0"/>
                </a:rPr>
              </a:br>
              <a:r>
                <a:rPr lang="en-US" altLang="en-US" sz="1200" dirty="0" smtClean="0">
                  <a:solidFill>
                    <a:schemeClr val="tx1"/>
                  </a:solidFill>
                  <a:latin typeface="Open Sans" pitchFamily="34" charset="0"/>
                  <a:cs typeface="Open Sans" pitchFamily="34" charset="0"/>
                  <a:sym typeface="Open Sans" pitchFamily="34" charset="0"/>
                </a:rPr>
                <a:t>&amp; STAFF</a:t>
              </a:r>
            </a:p>
            <a:p>
              <a:pPr eaLnBrk="1" hangingPunct="1">
                <a:lnSpc>
                  <a:spcPct val="130000"/>
                </a:lnSpc>
                <a:defRPr/>
              </a:pPr>
              <a:r>
                <a:rPr lang="en-US" altLang="en-US" sz="1050" dirty="0" smtClean="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sym typeface="Open Sans" pitchFamily="34" charset="0"/>
                </a:rPr>
                <a:t>Ensuring  continued business success</a:t>
              </a:r>
            </a:p>
          </p:txBody>
        </p:sp>
        <p:sp>
          <p:nvSpPr>
            <p:cNvPr id="36880" name="Rectangle 11"/>
            <p:cNvSpPr>
              <a:spLocks/>
            </p:cNvSpPr>
            <p:nvPr/>
          </p:nvSpPr>
          <p:spPr bwMode="auto">
            <a:xfrm>
              <a:off x="3082924" y="4532313"/>
              <a:ext cx="1829118" cy="1636712"/>
            </a:xfrm>
            <a:prstGeom prst="rect">
              <a:avLst/>
            </a:prstGeom>
            <a:solidFill>
              <a:srgbClr val="522F91"/>
            </a:solidFill>
            <a:ln w="12700">
              <a:solidFill>
                <a:schemeClr val="tx1">
                  <a:alpha val="0"/>
                </a:schemeClr>
              </a:solidFill>
              <a:round/>
              <a:headEnd/>
              <a:tailEnd/>
            </a:ln>
          </p:spPr>
          <p:txBody>
            <a:bodyPr lIns="0" tIns="0" rIns="0" bIns="0"/>
            <a:lstStyle/>
            <a:p>
              <a:pPr algn="ctr" eaLnBrk="1" hangingPunct="1"/>
              <a:endParaRPr lang="en-US" altLang="en-US"/>
            </a:p>
          </p:txBody>
        </p:sp>
        <p:sp>
          <p:nvSpPr>
            <p:cNvPr id="36881" name="Rectangle 34"/>
            <p:cNvSpPr>
              <a:spLocks/>
            </p:cNvSpPr>
            <p:nvPr/>
          </p:nvSpPr>
          <p:spPr bwMode="auto">
            <a:xfrm>
              <a:off x="3505200" y="5689092"/>
              <a:ext cx="1027113" cy="392126"/>
            </a:xfrm>
            <a:prstGeom prst="rect">
              <a:avLst/>
            </a:prstGeom>
            <a:noFill/>
            <a:ln w="12700" cap="rnd">
              <a:noFill/>
              <a:round/>
              <a:headEnd/>
              <a:tailEnd/>
            </a:ln>
          </p:spPr>
          <p:txBody>
            <a:bodyPr lIns="38100" tIns="38100" rIns="38100" bIns="38100"/>
            <a:lstStyle/>
            <a:p>
              <a:pPr algn="ctr" eaLnBrk="1" hangingPunct="1"/>
              <a:r>
                <a:rPr lang="en-US" altLang="en-US" sz="1700">
                  <a:solidFill>
                    <a:srgbClr val="FFFFFF"/>
                  </a:solidFill>
                  <a:latin typeface="Open Sans Light" pitchFamily="34" charset="0"/>
                  <a:sym typeface="Open Sans Light" pitchFamily="34" charset="0"/>
                </a:rPr>
                <a:t>Profile</a:t>
              </a:r>
            </a:p>
          </p:txBody>
        </p:sp>
        <p:grpSp>
          <p:nvGrpSpPr>
            <p:cNvPr id="36882" name="Group 40"/>
            <p:cNvGrpSpPr>
              <a:grpSpLocks/>
            </p:cNvGrpSpPr>
            <p:nvPr/>
          </p:nvGrpSpPr>
          <p:grpSpPr bwMode="auto">
            <a:xfrm>
              <a:off x="3888496" y="4751388"/>
              <a:ext cx="285919" cy="395186"/>
              <a:chOff x="0" y="-153"/>
              <a:chExt cx="480" cy="536"/>
            </a:xfrm>
          </p:grpSpPr>
          <p:sp>
            <p:nvSpPr>
              <p:cNvPr id="36883" name="AutoShape 38"/>
              <p:cNvSpPr>
                <a:spLocks/>
              </p:cNvSpPr>
              <p:nvPr/>
            </p:nvSpPr>
            <p:spPr bwMode="auto">
              <a:xfrm>
                <a:off x="0" y="-153"/>
                <a:ext cx="480" cy="41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1600" h="21600">
                    <a:moveTo>
                      <a:pt x="4276" y="16167"/>
                    </a:moveTo>
                    <a:cubicBezTo>
                      <a:pt x="4325" y="16194"/>
                      <a:pt x="4376" y="16226"/>
                      <a:pt x="4429" y="16261"/>
                    </a:cubicBezTo>
                    <a:cubicBezTo>
                      <a:pt x="4433" y="16264"/>
                      <a:pt x="4439" y="16268"/>
                      <a:pt x="4444" y="16270"/>
                    </a:cubicBezTo>
                    <a:cubicBezTo>
                      <a:pt x="5280" y="16820"/>
                      <a:pt x="6481" y="18104"/>
                      <a:pt x="6481" y="19800"/>
                    </a:cubicBezTo>
                    <a:lnTo>
                      <a:pt x="6481" y="21600"/>
                    </a:lnTo>
                    <a:lnTo>
                      <a:pt x="10260" y="21600"/>
                    </a:lnTo>
                    <a:lnTo>
                      <a:pt x="10260" y="10723"/>
                    </a:lnTo>
                    <a:cubicBezTo>
                      <a:pt x="9331" y="10522"/>
                      <a:pt x="8640" y="9824"/>
                      <a:pt x="8640" y="8988"/>
                    </a:cubicBezTo>
                    <a:cubicBezTo>
                      <a:pt x="8640" y="7993"/>
                      <a:pt x="9607" y="7189"/>
                      <a:pt x="10800" y="7189"/>
                    </a:cubicBezTo>
                    <a:cubicBezTo>
                      <a:pt x="11993" y="7189"/>
                      <a:pt x="12959" y="7993"/>
                      <a:pt x="12959" y="8988"/>
                    </a:cubicBezTo>
                    <a:cubicBezTo>
                      <a:pt x="12959" y="9824"/>
                      <a:pt x="12270" y="10522"/>
                      <a:pt x="11340" y="10723"/>
                    </a:cubicBezTo>
                    <a:lnTo>
                      <a:pt x="11340" y="21600"/>
                    </a:lnTo>
                    <a:lnTo>
                      <a:pt x="15120" y="21600"/>
                    </a:lnTo>
                    <a:lnTo>
                      <a:pt x="15120" y="19800"/>
                    </a:lnTo>
                    <a:cubicBezTo>
                      <a:pt x="15120" y="18000"/>
                      <a:pt x="16368" y="16707"/>
                      <a:pt x="17280" y="16194"/>
                    </a:cubicBezTo>
                    <a:lnTo>
                      <a:pt x="17278" y="16191"/>
                    </a:lnTo>
                    <a:cubicBezTo>
                      <a:pt x="19900" y="14551"/>
                      <a:pt x="21600" y="11944"/>
                      <a:pt x="21600" y="9000"/>
                    </a:cubicBezTo>
                    <a:cubicBezTo>
                      <a:pt x="21600" y="4030"/>
                      <a:pt x="16765" y="0"/>
                      <a:pt x="10800" y="0"/>
                    </a:cubicBezTo>
                    <a:cubicBezTo>
                      <a:pt x="4835" y="0"/>
                      <a:pt x="0" y="4030"/>
                      <a:pt x="0" y="9000"/>
                    </a:cubicBezTo>
                    <a:cubicBezTo>
                      <a:pt x="0" y="11928"/>
                      <a:pt x="1683" y="14522"/>
                      <a:pt x="4280" y="16165"/>
                    </a:cubicBezTo>
                    <a:cubicBezTo>
                      <a:pt x="4280" y="16165"/>
                      <a:pt x="4276" y="16167"/>
                      <a:pt x="4276" y="16167"/>
                    </a:cubicBezTo>
                    <a:close/>
                    <a:moveTo>
                      <a:pt x="4276" y="16167"/>
                    </a:moveTo>
                  </a:path>
                </a:pathLst>
              </a:custGeom>
              <a:solidFill>
                <a:srgbClr val="FFFFFF"/>
              </a:solidFill>
              <a:ln w="12700" cap="flat">
                <a:noFill/>
                <a:miter lim="800000"/>
                <a:headEnd type="none" w="med" len="med"/>
                <a:tailEnd type="none" w="med" len="med"/>
              </a:ln>
            </p:spPr>
            <p:txBody>
              <a:bodyPr lIns="0" tIns="0" rIns="0" bIns="0"/>
              <a:lstStyle/>
              <a:p>
                <a:endParaRPr lang="en-US"/>
              </a:p>
            </p:txBody>
          </p:sp>
          <p:sp>
            <p:nvSpPr>
              <p:cNvPr id="36884" name="AutoShape 39"/>
              <p:cNvSpPr>
                <a:spLocks/>
              </p:cNvSpPr>
              <p:nvPr/>
            </p:nvSpPr>
            <p:spPr bwMode="auto">
              <a:xfrm>
                <a:off x="147" y="285"/>
                <a:ext cx="192" cy="9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0"/>
                    </a:moveTo>
                    <a:lnTo>
                      <a:pt x="0" y="21600"/>
                    </a:lnTo>
                    <a:lnTo>
                      <a:pt x="21600" y="21600"/>
                    </a:lnTo>
                    <a:lnTo>
                      <a:pt x="21600" y="0"/>
                    </a:lnTo>
                    <a:cubicBezTo>
                      <a:pt x="21600" y="0"/>
                      <a:pt x="0" y="0"/>
                      <a:pt x="0" y="0"/>
                    </a:cubicBezTo>
                    <a:close/>
                    <a:moveTo>
                      <a:pt x="0" y="0"/>
                    </a:moveTo>
                  </a:path>
                </a:pathLst>
              </a:custGeom>
              <a:solidFill>
                <a:srgbClr val="FFFFFF"/>
              </a:solidFill>
              <a:ln w="12700" cap="flat">
                <a:noFill/>
                <a:miter lim="800000"/>
                <a:headEnd type="none" w="med" len="med"/>
                <a:tailEnd type="none" w="med" len="med"/>
              </a:ln>
            </p:spPr>
            <p:txBody>
              <a:bodyPr lIns="0" tIns="0" rIns="0" bIns="0"/>
              <a:lstStyle/>
              <a:p>
                <a:endParaRPr lang="en-US"/>
              </a:p>
            </p:txBody>
          </p:sp>
        </p:grpSp>
      </p:grpSp>
      <p:grpSp>
        <p:nvGrpSpPr>
          <p:cNvPr id="7" name="Group 6"/>
          <p:cNvGrpSpPr>
            <a:grpSpLocks/>
          </p:cNvGrpSpPr>
          <p:nvPr/>
        </p:nvGrpSpPr>
        <p:grpSpPr bwMode="auto">
          <a:xfrm>
            <a:off x="7005638" y="2514600"/>
            <a:ext cx="1831975" cy="3646488"/>
            <a:chOff x="7005637" y="2514600"/>
            <a:chExt cx="1831340" cy="3646488"/>
          </a:xfrm>
        </p:grpSpPr>
        <p:sp>
          <p:nvSpPr>
            <p:cNvPr id="36875" name="Rectangle 13"/>
            <p:cNvSpPr>
              <a:spLocks/>
            </p:cNvSpPr>
            <p:nvPr/>
          </p:nvSpPr>
          <p:spPr bwMode="auto">
            <a:xfrm>
              <a:off x="7005637" y="3341688"/>
              <a:ext cx="1831340" cy="2819400"/>
            </a:xfrm>
            <a:prstGeom prst="rect">
              <a:avLst/>
            </a:prstGeom>
            <a:solidFill>
              <a:srgbClr val="522F91"/>
            </a:solidFill>
            <a:ln w="12700">
              <a:solidFill>
                <a:schemeClr val="tx1">
                  <a:alpha val="0"/>
                </a:schemeClr>
              </a:solidFill>
              <a:round/>
              <a:headEnd/>
              <a:tailEnd/>
            </a:ln>
          </p:spPr>
          <p:txBody>
            <a:bodyPr lIns="0" tIns="0" rIns="0" bIns="0"/>
            <a:lstStyle/>
            <a:p>
              <a:pPr algn="ctr" eaLnBrk="1" hangingPunct="1"/>
              <a:endParaRPr lang="en-US" altLang="en-US"/>
            </a:p>
          </p:txBody>
        </p:sp>
        <p:sp>
          <p:nvSpPr>
            <p:cNvPr id="40975" name="Rectangle 15"/>
            <p:cNvSpPr>
              <a:spLocks/>
            </p:cNvSpPr>
            <p:nvPr/>
          </p:nvSpPr>
          <p:spPr bwMode="auto">
            <a:xfrm>
              <a:off x="7005637" y="2514600"/>
              <a:ext cx="183134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a:tailEnd/>
                </a14:hiddenLine>
              </a:ext>
            </a:extLst>
          </p:spPr>
          <p:txBody>
            <a:bodyPr lIns="28575" tIns="28575" rIns="28575" bIns="28575" anchor="b"/>
            <a:lstStyle>
              <a:lvl1pPr algn="ctr" eaLnBrk="0" hangingPunct="0">
                <a:defRPr sz="2100">
                  <a:solidFill>
                    <a:srgbClr val="000000"/>
                  </a:solidFill>
                  <a:latin typeface="Gill Sans"/>
                  <a:ea typeface="ヒラギノ角ゴ ProN W3"/>
                  <a:cs typeface="ヒラギノ角ゴ ProN W3"/>
                  <a:sym typeface="Gill Sans"/>
                </a:defRPr>
              </a:lvl1pPr>
              <a:lvl2pPr marL="742950" indent="-285750" algn="ctr" eaLnBrk="0" hangingPunct="0">
                <a:defRPr sz="2100">
                  <a:solidFill>
                    <a:srgbClr val="000000"/>
                  </a:solidFill>
                  <a:latin typeface="Gill Sans"/>
                  <a:ea typeface="ヒラギノ角ゴ ProN W3"/>
                  <a:cs typeface="ヒラギノ角ゴ ProN W3"/>
                  <a:sym typeface="Gill Sans"/>
                </a:defRPr>
              </a:lvl2pPr>
              <a:lvl3pPr marL="1143000" indent="-228600" algn="ctr" eaLnBrk="0" hangingPunct="0">
                <a:defRPr sz="2100">
                  <a:solidFill>
                    <a:srgbClr val="000000"/>
                  </a:solidFill>
                  <a:latin typeface="Gill Sans"/>
                  <a:ea typeface="ヒラギノ角ゴ ProN W3"/>
                  <a:cs typeface="ヒラギノ角ゴ ProN W3"/>
                  <a:sym typeface="Gill Sans"/>
                </a:defRPr>
              </a:lvl3pPr>
              <a:lvl4pPr marL="1600200" indent="-228600" algn="ctr" eaLnBrk="0" hangingPunct="0">
                <a:defRPr sz="2100">
                  <a:solidFill>
                    <a:srgbClr val="000000"/>
                  </a:solidFill>
                  <a:latin typeface="Gill Sans"/>
                  <a:ea typeface="ヒラギノ角ゴ ProN W3"/>
                  <a:cs typeface="ヒラギノ角ゴ ProN W3"/>
                  <a:sym typeface="Gill Sans"/>
                </a:defRPr>
              </a:lvl4pPr>
              <a:lvl5pPr marL="2057400" indent="-228600" algn="ctr" eaLnBrk="0" hangingPunct="0">
                <a:defRPr sz="2100">
                  <a:solidFill>
                    <a:srgbClr val="000000"/>
                  </a:solidFill>
                  <a:latin typeface="Gill Sans"/>
                  <a:ea typeface="ヒラギノ角ゴ ProN W3"/>
                  <a:cs typeface="ヒラギノ角ゴ ProN W3"/>
                  <a:sym typeface="Gill Sans"/>
                </a:defRPr>
              </a:lvl5pPr>
              <a:lvl6pPr marL="2514600" indent="-228600" algn="ctr" eaLnBrk="0" fontAlgn="base" hangingPunct="0">
                <a:spcBef>
                  <a:spcPct val="0"/>
                </a:spcBef>
                <a:spcAft>
                  <a:spcPct val="0"/>
                </a:spcAft>
                <a:defRPr sz="2100">
                  <a:solidFill>
                    <a:srgbClr val="000000"/>
                  </a:solidFill>
                  <a:latin typeface="Gill Sans"/>
                  <a:ea typeface="ヒラギノ角ゴ ProN W3"/>
                  <a:cs typeface="ヒラギノ角ゴ ProN W3"/>
                  <a:sym typeface="Gill Sans"/>
                </a:defRPr>
              </a:lvl6pPr>
              <a:lvl7pPr marL="2971800" indent="-228600" algn="ctr" eaLnBrk="0" fontAlgn="base" hangingPunct="0">
                <a:spcBef>
                  <a:spcPct val="0"/>
                </a:spcBef>
                <a:spcAft>
                  <a:spcPct val="0"/>
                </a:spcAft>
                <a:defRPr sz="2100">
                  <a:solidFill>
                    <a:srgbClr val="000000"/>
                  </a:solidFill>
                  <a:latin typeface="Gill Sans"/>
                  <a:ea typeface="ヒラギノ角ゴ ProN W3"/>
                  <a:cs typeface="ヒラギノ角ゴ ProN W3"/>
                  <a:sym typeface="Gill Sans"/>
                </a:defRPr>
              </a:lvl7pPr>
              <a:lvl8pPr marL="3429000" indent="-228600" algn="ctr" eaLnBrk="0" fontAlgn="base" hangingPunct="0">
                <a:spcBef>
                  <a:spcPct val="0"/>
                </a:spcBef>
                <a:spcAft>
                  <a:spcPct val="0"/>
                </a:spcAft>
                <a:defRPr sz="2100">
                  <a:solidFill>
                    <a:srgbClr val="000000"/>
                  </a:solidFill>
                  <a:latin typeface="Gill Sans"/>
                  <a:ea typeface="ヒラギノ角ゴ ProN W3"/>
                  <a:cs typeface="ヒラギノ角ゴ ProN W3"/>
                  <a:sym typeface="Gill Sans"/>
                </a:defRPr>
              </a:lvl8pPr>
              <a:lvl9pPr marL="3886200" indent="-228600" algn="ctr" eaLnBrk="0" fontAlgn="base" hangingPunct="0">
                <a:spcBef>
                  <a:spcPct val="0"/>
                </a:spcBef>
                <a:spcAft>
                  <a:spcPct val="0"/>
                </a:spcAft>
                <a:defRPr sz="2100">
                  <a:solidFill>
                    <a:srgbClr val="000000"/>
                  </a:solidFill>
                  <a:latin typeface="Gill Sans"/>
                  <a:ea typeface="ヒラギノ角ゴ ProN W3"/>
                  <a:cs typeface="ヒラギノ角ゴ ProN W3"/>
                  <a:sym typeface="Gill Sans"/>
                </a:defRPr>
              </a:lvl9pPr>
            </a:lstStyle>
            <a:p>
              <a:pPr eaLnBrk="1" hangingPunct="1">
                <a:lnSpc>
                  <a:spcPct val="130000"/>
                </a:lnSpc>
                <a:defRPr/>
              </a:pPr>
              <a:r>
                <a:rPr lang="en-US" altLang="en-US" sz="1200" dirty="0" smtClean="0">
                  <a:solidFill>
                    <a:schemeClr val="tx1"/>
                  </a:solidFill>
                  <a:latin typeface="Open Sans" pitchFamily="34" charset="0"/>
                  <a:cs typeface="Open Sans" pitchFamily="34" charset="0"/>
                  <a:sym typeface="Open Sans" pitchFamily="34" charset="0"/>
                </a:rPr>
                <a:t>MONEY &amp; PROFIT</a:t>
              </a:r>
            </a:p>
            <a:p>
              <a:pPr eaLnBrk="1" hangingPunct="1">
                <a:lnSpc>
                  <a:spcPct val="130000"/>
                </a:lnSpc>
                <a:defRPr/>
              </a:pPr>
              <a:r>
                <a:rPr lang="en-AU" altLang="en-US" sz="1050" dirty="0" smtClean="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sym typeface="Open Sans" pitchFamily="34" charset="0"/>
                </a:rPr>
                <a:t>Building a foundation </a:t>
              </a:r>
            </a:p>
            <a:p>
              <a:pPr eaLnBrk="1" hangingPunct="1">
                <a:lnSpc>
                  <a:spcPct val="130000"/>
                </a:lnSpc>
                <a:defRPr/>
              </a:pPr>
              <a:r>
                <a:rPr lang="en-AU" altLang="en-US" sz="1050" dirty="0" smtClean="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sym typeface="Open Sans" pitchFamily="34" charset="0"/>
                </a:rPr>
                <a:t>for wealth</a:t>
              </a:r>
            </a:p>
            <a:p>
              <a:pPr algn="l" eaLnBrk="1" hangingPunct="1">
                <a:lnSpc>
                  <a:spcPct val="130000"/>
                </a:lnSpc>
                <a:defRPr/>
              </a:pPr>
              <a:endParaRPr lang="en-US" altLang="en-US" sz="800" dirty="0" smtClean="0">
                <a:solidFill>
                  <a:schemeClr val="tx1"/>
                </a:solidFill>
                <a:latin typeface="Open Sans" pitchFamily="34" charset="0"/>
                <a:cs typeface="Open Sans" pitchFamily="34" charset="0"/>
                <a:sym typeface="Open Sans" pitchFamily="34" charset="0"/>
              </a:endParaRPr>
            </a:p>
          </p:txBody>
        </p:sp>
        <p:sp>
          <p:nvSpPr>
            <p:cNvPr id="36877" name="Rectangle 37"/>
            <p:cNvSpPr>
              <a:spLocks/>
            </p:cNvSpPr>
            <p:nvPr/>
          </p:nvSpPr>
          <p:spPr bwMode="auto">
            <a:xfrm>
              <a:off x="7453313" y="5657382"/>
              <a:ext cx="1004887" cy="390762"/>
            </a:xfrm>
            <a:prstGeom prst="rect">
              <a:avLst/>
            </a:prstGeom>
            <a:noFill/>
            <a:ln w="12700" cap="rnd">
              <a:noFill/>
              <a:round/>
              <a:headEnd/>
              <a:tailEnd/>
            </a:ln>
          </p:spPr>
          <p:txBody>
            <a:bodyPr lIns="38100" tIns="38100" rIns="38100" bIns="38100"/>
            <a:lstStyle/>
            <a:p>
              <a:pPr algn="ctr" eaLnBrk="1" hangingPunct="1"/>
              <a:r>
                <a:rPr lang="en-US" altLang="en-US" sz="1700">
                  <a:solidFill>
                    <a:srgbClr val="FFFFFF"/>
                  </a:solidFill>
                  <a:latin typeface="Open Sans Light" pitchFamily="34" charset="0"/>
                  <a:sym typeface="Open Sans Light" pitchFamily="34" charset="0"/>
                </a:rPr>
                <a:t>Profit</a:t>
              </a:r>
            </a:p>
          </p:txBody>
        </p:sp>
        <p:sp>
          <p:nvSpPr>
            <p:cNvPr id="36878" name="AutoShape 43"/>
            <p:cNvSpPr>
              <a:spLocks/>
            </p:cNvSpPr>
            <p:nvPr/>
          </p:nvSpPr>
          <p:spPr bwMode="auto">
            <a:xfrm>
              <a:off x="7755612" y="3590925"/>
              <a:ext cx="400287" cy="392421"/>
            </a:xfrm>
            <a:custGeom>
              <a:avLst/>
              <a:gdLst>
                <a:gd name="T0" fmla="*/ 2361063 w 21600"/>
                <a:gd name="T1" fmla="*/ 215878 h 21599"/>
                <a:gd name="T2" fmla="*/ 2004938 w 21600"/>
                <a:gd name="T3" fmla="*/ 437697 h 21599"/>
                <a:gd name="T4" fmla="*/ 2004938 w 21600"/>
                <a:gd name="T5" fmla="*/ 107939 h 21599"/>
                <a:gd name="T6" fmla="*/ 2240180 w 21600"/>
                <a:gd name="T7" fmla="*/ 107939 h 21599"/>
                <a:gd name="T8" fmla="*/ 2240180 w 21600"/>
                <a:gd name="T9" fmla="*/ 107939 h 21599"/>
                <a:gd name="T10" fmla="*/ 2240180 w 21600"/>
                <a:gd name="T11" fmla="*/ 107939 h 21599"/>
                <a:gd name="T12" fmla="*/ 2240180 w 21600"/>
                <a:gd name="T13" fmla="*/ 107939 h 21599"/>
                <a:gd name="T14" fmla="*/ 2361063 w 21600"/>
                <a:gd name="T15" fmla="*/ 107939 h 21599"/>
                <a:gd name="T16" fmla="*/ 2361063 w 21600"/>
                <a:gd name="T17" fmla="*/ 215878 h 21599"/>
                <a:gd name="T18" fmla="*/ 470838 w 21600"/>
                <a:gd name="T19" fmla="*/ 437697 h 21599"/>
                <a:gd name="T20" fmla="*/ 120883 w 21600"/>
                <a:gd name="T21" fmla="*/ 215878 h 21599"/>
                <a:gd name="T22" fmla="*/ 120883 w 21600"/>
                <a:gd name="T23" fmla="*/ 107939 h 21599"/>
                <a:gd name="T24" fmla="*/ 235595 w 21600"/>
                <a:gd name="T25" fmla="*/ 107939 h 21599"/>
                <a:gd name="T26" fmla="*/ 235595 w 21600"/>
                <a:gd name="T27" fmla="*/ 107939 h 21599"/>
                <a:gd name="T28" fmla="*/ 235595 w 21600"/>
                <a:gd name="T29" fmla="*/ 107939 h 21599"/>
                <a:gd name="T30" fmla="*/ 235595 w 21600"/>
                <a:gd name="T31" fmla="*/ 107939 h 21599"/>
                <a:gd name="T32" fmla="*/ 470838 w 21600"/>
                <a:gd name="T33" fmla="*/ 107939 h 21599"/>
                <a:gd name="T34" fmla="*/ 470838 w 21600"/>
                <a:gd name="T35" fmla="*/ 437697 h 21599"/>
                <a:gd name="T36" fmla="*/ 2240180 w 21600"/>
                <a:gd name="T37" fmla="*/ 0 h 21599"/>
                <a:gd name="T38" fmla="*/ 2240180 w 21600"/>
                <a:gd name="T39" fmla="*/ 0 h 21599"/>
                <a:gd name="T40" fmla="*/ 2004938 w 21600"/>
                <a:gd name="T41" fmla="*/ 0 h 21599"/>
                <a:gd name="T42" fmla="*/ 470838 w 21600"/>
                <a:gd name="T43" fmla="*/ 0 h 21599"/>
                <a:gd name="T44" fmla="*/ 235595 w 21600"/>
                <a:gd name="T45" fmla="*/ 0 h 21599"/>
                <a:gd name="T46" fmla="*/ 235595 w 21600"/>
                <a:gd name="T47" fmla="*/ 0 h 21599"/>
                <a:gd name="T48" fmla="*/ 0 w 21600"/>
                <a:gd name="T49" fmla="*/ 107939 h 21599"/>
                <a:gd name="T50" fmla="*/ 0 w 21600"/>
                <a:gd name="T51" fmla="*/ 215878 h 21599"/>
                <a:gd name="T52" fmla="*/ 470838 w 21600"/>
                <a:gd name="T53" fmla="*/ 545636 h 21599"/>
                <a:gd name="T54" fmla="*/ 470838 w 21600"/>
                <a:gd name="T55" fmla="*/ 545636 h 21599"/>
                <a:gd name="T56" fmla="*/ 1177270 w 21600"/>
                <a:gd name="T57" fmla="*/ 1091617 h 21599"/>
                <a:gd name="T58" fmla="*/ 1177270 w 21600"/>
                <a:gd name="T59" fmla="*/ 1637271 h 21599"/>
                <a:gd name="T60" fmla="*/ 827315 w 21600"/>
                <a:gd name="T61" fmla="*/ 1637271 h 21599"/>
                <a:gd name="T62" fmla="*/ 827315 w 21600"/>
                <a:gd name="T63" fmla="*/ 1637271 h 21599"/>
                <a:gd name="T64" fmla="*/ 1648460 w 21600"/>
                <a:gd name="T65" fmla="*/ 1637271 h 21599"/>
                <a:gd name="T66" fmla="*/ 1648460 w 21600"/>
                <a:gd name="T67" fmla="*/ 1637271 h 21599"/>
                <a:gd name="T68" fmla="*/ 1298153 w 21600"/>
                <a:gd name="T69" fmla="*/ 1637271 h 21599"/>
                <a:gd name="T70" fmla="*/ 1298153 w 21600"/>
                <a:gd name="T71" fmla="*/ 1091617 h 21599"/>
                <a:gd name="T72" fmla="*/ 2004938 w 21600"/>
                <a:gd name="T73" fmla="*/ 545636 h 21599"/>
                <a:gd name="T74" fmla="*/ 2004938 w 21600"/>
                <a:gd name="T75" fmla="*/ 545636 h 21599"/>
                <a:gd name="T76" fmla="*/ 2361063 w 21600"/>
                <a:gd name="T77" fmla="*/ 215878 h 21599"/>
                <a:gd name="T78" fmla="*/ 2475775 w 21600"/>
                <a:gd name="T79" fmla="*/ 107939 h 21599"/>
                <a:gd name="T80" fmla="*/ 2240180 w 21600"/>
                <a:gd name="T81" fmla="*/ 0 h 21599"/>
                <a:gd name="T82" fmla="*/ 2240180 w 21600"/>
                <a:gd name="T83" fmla="*/ 0 h 2159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1600" h="21599">
                  <a:moveTo>
                    <a:pt x="20563" y="2342"/>
                  </a:moveTo>
                  <a:lnTo>
                    <a:pt x="17600" y="5542"/>
                  </a:lnTo>
                  <a:lnTo>
                    <a:pt x="17600" y="874"/>
                  </a:lnTo>
                  <a:lnTo>
                    <a:pt x="19914" y="874"/>
                  </a:lnTo>
                  <a:lnTo>
                    <a:pt x="19936" y="874"/>
                  </a:lnTo>
                  <a:lnTo>
                    <a:pt x="19957" y="873"/>
                  </a:lnTo>
                  <a:cubicBezTo>
                    <a:pt x="19984" y="872"/>
                    <a:pt x="20008" y="869"/>
                    <a:pt x="20033" y="865"/>
                  </a:cubicBezTo>
                  <a:cubicBezTo>
                    <a:pt x="20459" y="884"/>
                    <a:pt x="20800" y="1263"/>
                    <a:pt x="20800" y="1728"/>
                  </a:cubicBezTo>
                  <a:cubicBezTo>
                    <a:pt x="20800" y="1961"/>
                    <a:pt x="20715" y="2178"/>
                    <a:pt x="20563" y="2342"/>
                  </a:cubicBezTo>
                  <a:close/>
                  <a:moveTo>
                    <a:pt x="4000" y="5542"/>
                  </a:moveTo>
                  <a:lnTo>
                    <a:pt x="1037" y="2342"/>
                  </a:lnTo>
                  <a:cubicBezTo>
                    <a:pt x="884" y="2178"/>
                    <a:pt x="801" y="1961"/>
                    <a:pt x="801" y="1728"/>
                  </a:cubicBezTo>
                  <a:cubicBezTo>
                    <a:pt x="801" y="1263"/>
                    <a:pt x="1142" y="884"/>
                    <a:pt x="1567" y="865"/>
                  </a:cubicBezTo>
                  <a:cubicBezTo>
                    <a:pt x="1592" y="869"/>
                    <a:pt x="1617" y="872"/>
                    <a:pt x="1642" y="873"/>
                  </a:cubicBezTo>
                  <a:lnTo>
                    <a:pt x="1663" y="874"/>
                  </a:lnTo>
                  <a:lnTo>
                    <a:pt x="1685" y="874"/>
                  </a:lnTo>
                  <a:lnTo>
                    <a:pt x="4000" y="874"/>
                  </a:lnTo>
                  <a:cubicBezTo>
                    <a:pt x="4000" y="874"/>
                    <a:pt x="4000" y="5542"/>
                    <a:pt x="4000" y="5542"/>
                  </a:cubicBezTo>
                  <a:close/>
                  <a:moveTo>
                    <a:pt x="19999" y="1"/>
                  </a:moveTo>
                  <a:cubicBezTo>
                    <a:pt x="19971" y="1"/>
                    <a:pt x="19944" y="-1"/>
                    <a:pt x="19914" y="1"/>
                  </a:cubicBezTo>
                  <a:lnTo>
                    <a:pt x="17600" y="1"/>
                  </a:lnTo>
                  <a:lnTo>
                    <a:pt x="4000" y="1"/>
                  </a:lnTo>
                  <a:lnTo>
                    <a:pt x="1685" y="1"/>
                  </a:lnTo>
                  <a:cubicBezTo>
                    <a:pt x="1657" y="-1"/>
                    <a:pt x="1630" y="1"/>
                    <a:pt x="1600" y="1"/>
                  </a:cubicBezTo>
                  <a:cubicBezTo>
                    <a:pt x="716" y="1"/>
                    <a:pt x="0" y="775"/>
                    <a:pt x="0" y="1728"/>
                  </a:cubicBezTo>
                  <a:cubicBezTo>
                    <a:pt x="0" y="2209"/>
                    <a:pt x="182" y="2643"/>
                    <a:pt x="475" y="2955"/>
                  </a:cubicBezTo>
                  <a:lnTo>
                    <a:pt x="4000" y="6764"/>
                  </a:lnTo>
                  <a:lnTo>
                    <a:pt x="4000" y="6482"/>
                  </a:lnTo>
                  <a:cubicBezTo>
                    <a:pt x="4000" y="10393"/>
                    <a:pt x="6832" y="13580"/>
                    <a:pt x="10400" y="13804"/>
                  </a:cubicBezTo>
                  <a:lnTo>
                    <a:pt x="10400" y="20735"/>
                  </a:lnTo>
                  <a:lnTo>
                    <a:pt x="7200" y="20735"/>
                  </a:lnTo>
                  <a:lnTo>
                    <a:pt x="7200" y="21599"/>
                  </a:lnTo>
                  <a:lnTo>
                    <a:pt x="14400" y="21599"/>
                  </a:lnTo>
                  <a:lnTo>
                    <a:pt x="14400" y="20735"/>
                  </a:lnTo>
                  <a:lnTo>
                    <a:pt x="11200" y="20735"/>
                  </a:lnTo>
                  <a:lnTo>
                    <a:pt x="11200" y="13804"/>
                  </a:lnTo>
                  <a:cubicBezTo>
                    <a:pt x="14769" y="13580"/>
                    <a:pt x="17600" y="10393"/>
                    <a:pt x="17600" y="6482"/>
                  </a:cubicBezTo>
                  <a:lnTo>
                    <a:pt x="17600" y="6764"/>
                  </a:lnTo>
                  <a:lnTo>
                    <a:pt x="21126" y="2955"/>
                  </a:lnTo>
                  <a:cubicBezTo>
                    <a:pt x="21419" y="2643"/>
                    <a:pt x="21600" y="2209"/>
                    <a:pt x="21600" y="1728"/>
                  </a:cubicBezTo>
                  <a:cubicBezTo>
                    <a:pt x="21600" y="775"/>
                    <a:pt x="20884" y="1"/>
                    <a:pt x="19999" y="1"/>
                  </a:cubicBezTo>
                  <a:close/>
                  <a:moveTo>
                    <a:pt x="19999" y="1"/>
                  </a:moveTo>
                </a:path>
              </a:pathLst>
            </a:custGeom>
            <a:solidFill>
              <a:srgbClr val="FFFFFF"/>
            </a:solidFill>
            <a:ln w="12700" cap="flat">
              <a:noFill/>
              <a:miter lim="800000"/>
              <a:headEnd type="none" w="med" len="med"/>
              <a:tailEnd type="none" w="med" len="med"/>
            </a:ln>
          </p:spPr>
          <p:txBody>
            <a:bodyPr lIns="0" tIns="0" rIns="0" bIns="0"/>
            <a:lstStyle/>
            <a:p>
              <a:endParaRPr lang="en-US"/>
            </a:p>
          </p:txBody>
        </p:sp>
      </p:grpSp>
      <p:sp>
        <p:nvSpPr>
          <p:cNvPr id="2" name="Rectangle 1"/>
          <p:cNvSpPr>
            <a:spLocks noChangeArrowheads="1"/>
          </p:cNvSpPr>
          <p:nvPr/>
        </p:nvSpPr>
        <p:spPr bwMode="auto">
          <a:xfrm>
            <a:off x="962025" y="1082675"/>
            <a:ext cx="7351713" cy="909638"/>
          </a:xfrm>
          <a:prstGeom prst="rect">
            <a:avLst/>
          </a:prstGeom>
          <a:noFill/>
          <a:ln w="9525">
            <a:noFill/>
            <a:miter lim="800000"/>
            <a:headEnd/>
            <a:tailEnd/>
          </a:ln>
        </p:spPr>
        <p:txBody>
          <a:bodyPr>
            <a:spAutoFit/>
          </a:bodyPr>
          <a:lstStyle/>
          <a:p>
            <a:pPr eaLnBrk="1" hangingPunct="1">
              <a:lnSpc>
                <a:spcPct val="130000"/>
              </a:lnSpc>
            </a:pPr>
            <a:r>
              <a:rPr lang="es-ES" altLang="en-US" sz="1400" dirty="0">
                <a:latin typeface="Open Sans Light Italic" pitchFamily="34" charset="0"/>
              </a:rPr>
              <a:t>Global </a:t>
            </a:r>
            <a:r>
              <a:rPr lang="es-ES" altLang="en-US" sz="1400" dirty="0" err="1">
                <a:latin typeface="Open Sans Light Italic" pitchFamily="34" charset="0"/>
              </a:rPr>
              <a:t>Currency</a:t>
            </a:r>
            <a:r>
              <a:rPr lang="es-ES" altLang="en-US" sz="1400" dirty="0">
                <a:latin typeface="Open Sans Light Italic" pitchFamily="34" charset="0"/>
              </a:rPr>
              <a:t> Reserve </a:t>
            </a:r>
            <a:r>
              <a:rPr lang="es-ES" altLang="en-US" sz="1400" dirty="0" err="1">
                <a:latin typeface="Open Sans Light Italic" pitchFamily="34" charset="0"/>
              </a:rPr>
              <a:t>is</a:t>
            </a:r>
            <a:r>
              <a:rPr lang="es-ES" altLang="en-US" sz="1400" dirty="0">
                <a:latin typeface="Open Sans Light Italic" pitchFamily="34" charset="0"/>
              </a:rPr>
              <a:t> </a:t>
            </a:r>
            <a:r>
              <a:rPr lang="es-ES" altLang="en-US" sz="1400" dirty="0" err="1">
                <a:latin typeface="Open Sans Light Italic" pitchFamily="34" charset="0"/>
              </a:rPr>
              <a:t>driven</a:t>
            </a:r>
            <a:r>
              <a:rPr lang="es-ES" altLang="en-US" sz="1400" dirty="0">
                <a:latin typeface="Open Sans Light Italic" pitchFamily="34" charset="0"/>
              </a:rPr>
              <a:t> </a:t>
            </a:r>
            <a:r>
              <a:rPr lang="es-ES" altLang="en-US" sz="1400" dirty="0" err="1">
                <a:latin typeface="Open Sans Light Italic" pitchFamily="34" charset="0"/>
              </a:rPr>
              <a:t>to</a:t>
            </a:r>
            <a:r>
              <a:rPr lang="es-ES" altLang="en-US" sz="1400" dirty="0">
                <a:latin typeface="Open Sans Light Italic" pitchFamily="34" charset="0"/>
              </a:rPr>
              <a:t> </a:t>
            </a:r>
            <a:r>
              <a:rPr lang="es-ES" altLang="en-US" sz="1400" dirty="0" err="1">
                <a:latin typeface="Open Sans Light Italic" pitchFamily="34" charset="0"/>
              </a:rPr>
              <a:t>help</a:t>
            </a:r>
            <a:r>
              <a:rPr lang="es-ES" altLang="en-US" sz="1400" dirty="0">
                <a:latin typeface="Open Sans Light Italic" pitchFamily="34" charset="0"/>
              </a:rPr>
              <a:t> </a:t>
            </a:r>
            <a:r>
              <a:rPr lang="es-ES" altLang="en-US" sz="1400" dirty="0" err="1">
                <a:latin typeface="Open Sans Light Italic" pitchFamily="34" charset="0"/>
              </a:rPr>
              <a:t>our</a:t>
            </a:r>
            <a:r>
              <a:rPr lang="es-ES" altLang="en-US" sz="1400" dirty="0">
                <a:latin typeface="Open Sans Light Italic" pitchFamily="34" charset="0"/>
              </a:rPr>
              <a:t> </a:t>
            </a:r>
            <a:r>
              <a:rPr lang="es-ES" altLang="en-US" sz="1400" dirty="0" err="1">
                <a:latin typeface="Open Sans Light Italic" pitchFamily="34" charset="0"/>
              </a:rPr>
              <a:t>members</a:t>
            </a:r>
            <a:r>
              <a:rPr lang="es-ES" altLang="en-US" sz="1400" dirty="0">
                <a:latin typeface="Open Sans Light Italic" pitchFamily="34" charset="0"/>
              </a:rPr>
              <a:t> </a:t>
            </a:r>
            <a:r>
              <a:rPr lang="es-ES" altLang="en-US" sz="1400" dirty="0" err="1">
                <a:latin typeface="Open Sans Light Italic" pitchFamily="34" charset="0"/>
              </a:rPr>
              <a:t>not</a:t>
            </a:r>
            <a:r>
              <a:rPr lang="es-ES" altLang="en-US" sz="1400" dirty="0">
                <a:latin typeface="Open Sans Light Italic" pitchFamily="34" charset="0"/>
              </a:rPr>
              <a:t> </a:t>
            </a:r>
            <a:r>
              <a:rPr lang="es-ES" altLang="en-US" sz="1400" dirty="0" err="1">
                <a:latin typeface="Open Sans Light Italic" pitchFamily="34" charset="0"/>
              </a:rPr>
              <a:t>only</a:t>
            </a:r>
            <a:r>
              <a:rPr lang="es-ES" altLang="en-US" sz="1400" dirty="0">
                <a:latin typeface="Open Sans Light Italic" pitchFamily="34" charset="0"/>
              </a:rPr>
              <a:t> </a:t>
            </a:r>
            <a:r>
              <a:rPr lang="es-ES" altLang="en-US" sz="1400" dirty="0" err="1">
                <a:latin typeface="Open Sans Light Italic" pitchFamily="34" charset="0"/>
              </a:rPr>
              <a:t>with</a:t>
            </a:r>
            <a:r>
              <a:rPr lang="es-ES" altLang="en-US" sz="1400" dirty="0">
                <a:latin typeface="Open Sans Light Italic" pitchFamily="34" charset="0"/>
              </a:rPr>
              <a:t> </a:t>
            </a:r>
            <a:r>
              <a:rPr lang="es-ES" altLang="en-US" sz="1400" dirty="0" err="1">
                <a:latin typeface="Open Sans Light Italic" pitchFamily="34" charset="0"/>
              </a:rPr>
              <a:t>their</a:t>
            </a:r>
            <a:r>
              <a:rPr lang="es-ES" altLang="en-US" sz="1400" dirty="0">
                <a:latin typeface="Open Sans Light Italic" pitchFamily="34" charset="0"/>
              </a:rPr>
              <a:t> </a:t>
            </a:r>
            <a:r>
              <a:rPr lang="es-ES" altLang="en-US" sz="1400" dirty="0" err="1">
                <a:latin typeface="Open Sans Light Italic" pitchFamily="34" charset="0"/>
              </a:rPr>
              <a:t>mining</a:t>
            </a:r>
            <a:r>
              <a:rPr lang="es-ES" altLang="en-US" sz="1400" dirty="0">
                <a:latin typeface="Open Sans Light Italic" pitchFamily="34" charset="0"/>
              </a:rPr>
              <a:t> </a:t>
            </a:r>
            <a:r>
              <a:rPr lang="es-ES" altLang="en-US" sz="1400" dirty="0" err="1">
                <a:latin typeface="Open Sans Light Italic" pitchFamily="34" charset="0"/>
              </a:rPr>
              <a:t>services</a:t>
            </a:r>
            <a:r>
              <a:rPr lang="es-ES" altLang="en-US" sz="1400" dirty="0">
                <a:latin typeface="Open Sans Light Italic" pitchFamily="34" charset="0"/>
              </a:rPr>
              <a:t> </a:t>
            </a:r>
            <a:r>
              <a:rPr lang="es-ES" altLang="en-US" sz="1400" dirty="0" err="1">
                <a:latin typeface="Open Sans Light Italic" pitchFamily="34" charset="0"/>
              </a:rPr>
              <a:t>but</a:t>
            </a:r>
            <a:r>
              <a:rPr lang="es-ES" altLang="en-US" sz="1400" dirty="0">
                <a:latin typeface="Open Sans Light Italic" pitchFamily="34" charset="0"/>
              </a:rPr>
              <a:t> </a:t>
            </a:r>
            <a:r>
              <a:rPr lang="es-ES" altLang="en-US" sz="1400" dirty="0" err="1">
                <a:latin typeface="Open Sans Light Italic" pitchFamily="34" charset="0"/>
              </a:rPr>
              <a:t>also</a:t>
            </a:r>
            <a:r>
              <a:rPr lang="es-ES" altLang="en-US" sz="1400" dirty="0">
                <a:latin typeface="Open Sans Light Italic" pitchFamily="34" charset="0"/>
              </a:rPr>
              <a:t> </a:t>
            </a:r>
            <a:r>
              <a:rPr lang="es-ES" altLang="en-US" sz="1400" dirty="0" err="1">
                <a:latin typeface="Open Sans Light Italic" pitchFamily="34" charset="0"/>
              </a:rPr>
              <a:t>to</a:t>
            </a:r>
            <a:r>
              <a:rPr lang="es-ES" altLang="en-US" sz="1400" dirty="0">
                <a:latin typeface="Open Sans Light Italic" pitchFamily="34" charset="0"/>
              </a:rPr>
              <a:t> </a:t>
            </a:r>
            <a:r>
              <a:rPr lang="es-ES" altLang="en-US" sz="1400" dirty="0" err="1">
                <a:latin typeface="Open Sans Light Italic" pitchFamily="34" charset="0"/>
              </a:rPr>
              <a:t>help</a:t>
            </a:r>
            <a:r>
              <a:rPr lang="es-ES" altLang="en-US" sz="1400" dirty="0">
                <a:latin typeface="Open Sans Light Italic" pitchFamily="34" charset="0"/>
              </a:rPr>
              <a:t> </a:t>
            </a:r>
            <a:r>
              <a:rPr lang="es-ES" altLang="en-US" sz="1400" dirty="0" err="1">
                <a:latin typeface="Open Sans Light Italic" pitchFamily="34" charset="0"/>
              </a:rPr>
              <a:t>improve</a:t>
            </a:r>
            <a:r>
              <a:rPr lang="es-ES" altLang="en-US" sz="1400" dirty="0">
                <a:latin typeface="Open Sans Light Italic" pitchFamily="34" charset="0"/>
              </a:rPr>
              <a:t> </a:t>
            </a:r>
            <a:r>
              <a:rPr lang="es-ES" altLang="en-US" sz="1400" dirty="0" err="1">
                <a:latin typeface="Open Sans Light Italic" pitchFamily="34" charset="0"/>
              </a:rPr>
              <a:t>their</a:t>
            </a:r>
            <a:r>
              <a:rPr lang="es-ES" altLang="en-US" sz="1400" dirty="0">
                <a:latin typeface="Open Sans Light Italic" pitchFamily="34" charset="0"/>
              </a:rPr>
              <a:t> </a:t>
            </a:r>
            <a:r>
              <a:rPr lang="es-ES" altLang="en-US" sz="1400" dirty="0" err="1">
                <a:latin typeface="Open Sans Light Italic" pitchFamily="34" charset="0"/>
              </a:rPr>
              <a:t>financial</a:t>
            </a:r>
            <a:r>
              <a:rPr lang="es-ES" altLang="en-US" sz="1400" dirty="0">
                <a:latin typeface="Open Sans Light Italic" pitchFamily="34" charset="0"/>
              </a:rPr>
              <a:t> </a:t>
            </a:r>
            <a:r>
              <a:rPr lang="es-ES" altLang="en-US" sz="1400" dirty="0" err="1">
                <a:latin typeface="Open Sans Light Italic" pitchFamily="34" charset="0"/>
              </a:rPr>
              <a:t>well-being</a:t>
            </a:r>
            <a:r>
              <a:rPr lang="es-ES" altLang="en-US" sz="1400" dirty="0">
                <a:latin typeface="Open Sans Light Italic" pitchFamily="34" charset="0"/>
              </a:rPr>
              <a:t>.  </a:t>
            </a:r>
            <a:r>
              <a:rPr lang="es-ES" altLang="en-US" sz="1400" dirty="0" err="1">
                <a:latin typeface="Open Sans Light Italic" pitchFamily="34" charset="0"/>
              </a:rPr>
              <a:t>With</a:t>
            </a:r>
            <a:r>
              <a:rPr lang="es-ES" altLang="en-US" sz="1400" dirty="0">
                <a:latin typeface="Open Sans Light Italic" pitchFamily="34" charset="0"/>
              </a:rPr>
              <a:t> </a:t>
            </a:r>
            <a:r>
              <a:rPr lang="es-ES" altLang="en-US" sz="1400" dirty="0" err="1">
                <a:latin typeface="Open Sans Light Italic" pitchFamily="34" charset="0"/>
              </a:rPr>
              <a:t>our</a:t>
            </a:r>
            <a:r>
              <a:rPr lang="es-ES" altLang="en-US" sz="1400" dirty="0">
                <a:latin typeface="Open Sans Light Italic" pitchFamily="34" charset="0"/>
              </a:rPr>
              <a:t> </a:t>
            </a:r>
            <a:r>
              <a:rPr lang="es-ES" altLang="en-US" sz="1400" dirty="0" err="1">
                <a:latin typeface="Open Sans Light Italic" pitchFamily="34" charset="0"/>
              </a:rPr>
              <a:t>wealth-building</a:t>
            </a:r>
            <a:r>
              <a:rPr lang="es-ES" altLang="en-US" sz="1400" dirty="0">
                <a:latin typeface="Open Sans Light Italic" pitchFamily="34" charset="0"/>
              </a:rPr>
              <a:t> </a:t>
            </a:r>
            <a:r>
              <a:rPr lang="es-ES" altLang="en-US" sz="1400" dirty="0" err="1" smtClean="0">
                <a:latin typeface="Open Sans Light Italic" pitchFamily="34" charset="0"/>
              </a:rPr>
              <a:t>platform</a:t>
            </a:r>
            <a:r>
              <a:rPr lang="es-ES" altLang="en-US" sz="1400" dirty="0" smtClean="0">
                <a:latin typeface="Open Sans Light Italic" pitchFamily="34" charset="0"/>
              </a:rPr>
              <a:t>, </a:t>
            </a:r>
            <a:r>
              <a:rPr lang="es-ES" altLang="en-US" sz="1400" dirty="0" err="1">
                <a:latin typeface="Open Sans Light Italic" pitchFamily="34" charset="0"/>
              </a:rPr>
              <a:t>we</a:t>
            </a:r>
            <a:r>
              <a:rPr lang="es-ES" altLang="en-US" sz="1400" dirty="0">
                <a:latin typeface="Open Sans Light Italic" pitchFamily="34" charset="0"/>
              </a:rPr>
              <a:t> can </a:t>
            </a:r>
            <a:r>
              <a:rPr lang="es-ES" altLang="en-US" sz="1400" dirty="0" err="1">
                <a:latin typeface="Open Sans Light Italic" pitchFamily="34" charset="0"/>
              </a:rPr>
              <a:t>help</a:t>
            </a:r>
            <a:r>
              <a:rPr lang="es-ES" altLang="en-US" sz="1400" dirty="0">
                <a:latin typeface="Open Sans Light Italic" pitchFamily="34" charset="0"/>
              </a:rPr>
              <a:t> </a:t>
            </a:r>
            <a:r>
              <a:rPr lang="es-ES" altLang="en-US" sz="1400" dirty="0" err="1">
                <a:latin typeface="Open Sans Light Italic" pitchFamily="34" charset="0"/>
              </a:rPr>
              <a:t>you</a:t>
            </a:r>
            <a:r>
              <a:rPr lang="es-ES" altLang="en-US" sz="1400" dirty="0">
                <a:latin typeface="Open Sans Light Italic" pitchFamily="34" charset="0"/>
              </a:rPr>
              <a:t> in </a:t>
            </a:r>
            <a:r>
              <a:rPr lang="es-ES" altLang="en-US" sz="1400" dirty="0" err="1">
                <a:latin typeface="Open Sans Light Italic" pitchFamily="34" charset="0"/>
              </a:rPr>
              <a:t>the</a:t>
            </a:r>
            <a:r>
              <a:rPr lang="es-ES" altLang="en-US" sz="1400" dirty="0">
                <a:latin typeface="Open Sans Light Italic" pitchFamily="34" charset="0"/>
              </a:rPr>
              <a:t> </a:t>
            </a:r>
            <a:r>
              <a:rPr lang="es-ES" altLang="en-US" sz="1400" dirty="0" err="1">
                <a:latin typeface="Open Sans Light Italic" pitchFamily="34" charset="0"/>
              </a:rPr>
              <a:t>following</a:t>
            </a:r>
            <a:r>
              <a:rPr lang="es-ES" altLang="en-US" sz="1400" dirty="0">
                <a:latin typeface="Open Sans Light Italic" pitchFamily="34" charset="0"/>
              </a:rPr>
              <a:t> </a:t>
            </a:r>
            <a:r>
              <a:rPr lang="es-ES" altLang="en-US" sz="1400" dirty="0" err="1">
                <a:latin typeface="Open Sans Light Italic" pitchFamily="34" charset="0"/>
              </a:rPr>
              <a:t>ways</a:t>
            </a:r>
            <a:r>
              <a:rPr lang="es-ES" altLang="en-US" sz="1400" dirty="0">
                <a:latin typeface="Open Sans Light Italic" pitchFamily="34" charset="0"/>
              </a:rPr>
              <a:t>:</a:t>
            </a:r>
          </a:p>
        </p:txBody>
      </p:sp>
      <p:grpSp>
        <p:nvGrpSpPr>
          <p:cNvPr id="8" name="Group 7"/>
          <p:cNvGrpSpPr>
            <a:grpSpLocks/>
          </p:cNvGrpSpPr>
          <p:nvPr/>
        </p:nvGrpSpPr>
        <p:grpSpPr bwMode="auto">
          <a:xfrm>
            <a:off x="1054100" y="2133600"/>
            <a:ext cx="5832475" cy="914400"/>
            <a:chOff x="1054291" y="2133601"/>
            <a:chExt cx="5831535" cy="914399"/>
          </a:xfrm>
        </p:grpSpPr>
        <p:sp>
          <p:nvSpPr>
            <p:cNvPr id="48" name="Rectangle 47"/>
            <p:cNvSpPr/>
            <p:nvPr/>
          </p:nvSpPr>
          <p:spPr bwMode="auto">
            <a:xfrm>
              <a:off x="1054291" y="2133601"/>
              <a:ext cx="5831535" cy="914399"/>
            </a:xfrm>
            <a:prstGeom prst="rect">
              <a:avLst/>
            </a:prstGeom>
            <a:solidFill>
              <a:schemeClr val="bg1">
                <a:lumMod val="50000"/>
              </a:schemeClr>
            </a:solidFill>
            <a:ln w="25400" cap="flat" cmpd="sng" algn="ctr">
              <a:noFill/>
              <a:prstDash val="solid"/>
              <a:round/>
              <a:headEnd type="none" w="med" len="med"/>
              <a:tailEnd type="none" w="med" len="med"/>
            </a:ln>
            <a:effectLst/>
            <a:extLst/>
          </p:spPr>
          <p:txBody>
            <a:bodyPr/>
            <a:lstStyle/>
            <a:p>
              <a:pPr algn="ctr" defTabSz="342900" eaLnBrk="1" hangingPunct="1">
                <a:defRPr/>
              </a:pPr>
              <a:endParaRPr lang="en-US">
                <a:latin typeface="Gill Sans" charset="0"/>
                <a:ea typeface="ヒラギノ角ゴ ProN W3" charset="0"/>
                <a:cs typeface="ヒラギノ角ゴ ProN W3" charset="0"/>
                <a:sym typeface="Gill Sans" charset="0"/>
              </a:endParaRPr>
            </a:p>
          </p:txBody>
        </p:sp>
        <p:sp>
          <p:nvSpPr>
            <p:cNvPr id="36874" name="Rectangle 48"/>
            <p:cNvSpPr>
              <a:spLocks noChangeArrowheads="1"/>
            </p:cNvSpPr>
            <p:nvPr/>
          </p:nvSpPr>
          <p:spPr bwMode="auto">
            <a:xfrm>
              <a:off x="1193992" y="2304476"/>
              <a:ext cx="5511608" cy="591124"/>
            </a:xfrm>
            <a:prstGeom prst="rect">
              <a:avLst/>
            </a:prstGeom>
            <a:noFill/>
            <a:ln w="9525">
              <a:noFill/>
              <a:miter lim="800000"/>
              <a:headEnd/>
              <a:tailEnd/>
            </a:ln>
          </p:spPr>
          <p:txBody>
            <a:bodyPr>
              <a:spAutoFit/>
            </a:bodyPr>
            <a:lstStyle/>
            <a:p>
              <a:pPr eaLnBrk="1" hangingPunct="1">
                <a:lnSpc>
                  <a:spcPct val="120000"/>
                </a:lnSpc>
              </a:pPr>
              <a:r>
                <a:rPr lang="en-AU" altLang="en-US" sz="1400">
                  <a:solidFill>
                    <a:schemeClr val="bg1"/>
                  </a:solidFill>
                  <a:latin typeface="Open Sans Light" pitchFamily="34" charset="0"/>
                </a:rPr>
                <a:t>Tax Estimator, Business Expense Manager, Debt Reduction Manager, Credit Repair Manager, and Financial Education Library.</a:t>
              </a:r>
            </a:p>
          </p:txBody>
        </p:sp>
      </p:gr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0961"/>
                                        </p:tgtEl>
                                        <p:attrNameLst>
                                          <p:attrName>style.visibility</p:attrName>
                                        </p:attrNameLst>
                                      </p:cBhvr>
                                      <p:to>
                                        <p:strVal val="visible"/>
                                      </p:to>
                                    </p:set>
                                    <p:animEffect transition="in" filter="wipe(left)">
                                      <p:cBhvr>
                                        <p:cTn id="7" dur="500"/>
                                        <p:tgtEl>
                                          <p:spTgt spid="40961"/>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nodeType="afterGroup">
                            <p:stCondLst>
                              <p:cond delay="1000"/>
                            </p:stCondLst>
                            <p:childTnLst>
                              <p:par>
                                <p:cTn id="13" presetID="42" presetClass="entr" presetSubtype="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000"/>
                                        <p:tgtEl>
                                          <p:spTgt spid="8"/>
                                        </p:tgtEl>
                                      </p:cBhvr>
                                    </p:animEffect>
                                    <p:anim calcmode="lin" valueType="num">
                                      <p:cBhvr>
                                        <p:cTn id="16" dur="1000" fill="hold"/>
                                        <p:tgtEl>
                                          <p:spTgt spid="8"/>
                                        </p:tgtEl>
                                        <p:attrNameLst>
                                          <p:attrName>ppt_x</p:attrName>
                                        </p:attrNameLst>
                                      </p:cBhvr>
                                      <p:tavLst>
                                        <p:tav tm="0">
                                          <p:val>
                                            <p:strVal val="#ppt_x"/>
                                          </p:val>
                                        </p:tav>
                                        <p:tav tm="100000">
                                          <p:val>
                                            <p:strVal val="#ppt_x"/>
                                          </p:val>
                                        </p:tav>
                                      </p:tavLst>
                                    </p:anim>
                                    <p:anim calcmode="lin" valueType="num">
                                      <p:cBhvr>
                                        <p:cTn id="1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42" presetClass="entr" presetSubtype="0"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1000"/>
                                        <p:tgtEl>
                                          <p:spTgt spid="3"/>
                                        </p:tgtEl>
                                      </p:cBhvr>
                                    </p:animEffect>
                                    <p:anim calcmode="lin" valueType="num">
                                      <p:cBhvr>
                                        <p:cTn id="23" dur="1000" fill="hold"/>
                                        <p:tgtEl>
                                          <p:spTgt spid="3"/>
                                        </p:tgtEl>
                                        <p:attrNameLst>
                                          <p:attrName>ppt_x</p:attrName>
                                        </p:attrNameLst>
                                      </p:cBhvr>
                                      <p:tavLst>
                                        <p:tav tm="0">
                                          <p:val>
                                            <p:strVal val="#ppt_x"/>
                                          </p:val>
                                        </p:tav>
                                        <p:tav tm="100000">
                                          <p:val>
                                            <p:strVal val="#ppt_x"/>
                                          </p:val>
                                        </p:tav>
                                      </p:tavLst>
                                    </p:anim>
                                    <p:anim calcmode="lin" valueType="num">
                                      <p:cBhvr>
                                        <p:cTn id="2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42" presetClass="entr" presetSubtype="0"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1000"/>
                                        <p:tgtEl>
                                          <p:spTgt spid="4"/>
                                        </p:tgtEl>
                                      </p:cBhvr>
                                    </p:animEffect>
                                    <p:anim calcmode="lin" valueType="num">
                                      <p:cBhvr>
                                        <p:cTn id="30" dur="1000" fill="hold"/>
                                        <p:tgtEl>
                                          <p:spTgt spid="4"/>
                                        </p:tgtEl>
                                        <p:attrNameLst>
                                          <p:attrName>ppt_x</p:attrName>
                                        </p:attrNameLst>
                                      </p:cBhvr>
                                      <p:tavLst>
                                        <p:tav tm="0">
                                          <p:val>
                                            <p:strVal val="#ppt_x"/>
                                          </p:val>
                                        </p:tav>
                                        <p:tav tm="100000">
                                          <p:val>
                                            <p:strVal val="#ppt_x"/>
                                          </p:val>
                                        </p:tav>
                                      </p:tavLst>
                                    </p:anim>
                                    <p:anim calcmode="lin" valueType="num">
                                      <p:cBhvr>
                                        <p:cTn id="3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42" presetClass="entr" presetSubtype="0"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1000"/>
                                        <p:tgtEl>
                                          <p:spTgt spid="6"/>
                                        </p:tgtEl>
                                      </p:cBhvr>
                                    </p:animEffect>
                                    <p:anim calcmode="lin" valueType="num">
                                      <p:cBhvr>
                                        <p:cTn id="37" dur="1000" fill="hold"/>
                                        <p:tgtEl>
                                          <p:spTgt spid="6"/>
                                        </p:tgtEl>
                                        <p:attrNameLst>
                                          <p:attrName>ppt_x</p:attrName>
                                        </p:attrNameLst>
                                      </p:cBhvr>
                                      <p:tavLst>
                                        <p:tav tm="0">
                                          <p:val>
                                            <p:strVal val="#ppt_x"/>
                                          </p:val>
                                        </p:tav>
                                        <p:tav tm="100000">
                                          <p:val>
                                            <p:strVal val="#ppt_x"/>
                                          </p:val>
                                        </p:tav>
                                      </p:tavLst>
                                    </p:anim>
                                    <p:anim calcmode="lin" valueType="num">
                                      <p:cBhvr>
                                        <p:cTn id="38"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42" presetClass="entr" presetSubtype="0" fill="hold" nodeType="click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1000"/>
                                        <p:tgtEl>
                                          <p:spTgt spid="7"/>
                                        </p:tgtEl>
                                      </p:cBhvr>
                                    </p:animEffect>
                                    <p:anim calcmode="lin" valueType="num">
                                      <p:cBhvr>
                                        <p:cTn id="44" dur="1000" fill="hold"/>
                                        <p:tgtEl>
                                          <p:spTgt spid="7"/>
                                        </p:tgtEl>
                                        <p:attrNameLst>
                                          <p:attrName>ppt_x</p:attrName>
                                        </p:attrNameLst>
                                      </p:cBhvr>
                                      <p:tavLst>
                                        <p:tav tm="0">
                                          <p:val>
                                            <p:strVal val="#ppt_x"/>
                                          </p:val>
                                        </p:tav>
                                        <p:tav tm="100000">
                                          <p:val>
                                            <p:strVal val="#ppt_x"/>
                                          </p:val>
                                        </p:tav>
                                      </p:tavLst>
                                    </p:anim>
                                    <p:anim calcmode="lin" valueType="num">
                                      <p:cBhvr>
                                        <p:cTn id="4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1" grpId="0"/>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4" name="Rectangle 8"/>
          <p:cNvSpPr>
            <a:spLocks/>
          </p:cNvSpPr>
          <p:nvPr/>
        </p:nvSpPr>
        <p:spPr bwMode="auto">
          <a:xfrm>
            <a:off x="962025" y="479425"/>
            <a:ext cx="4352925" cy="603250"/>
          </a:xfrm>
          <a:prstGeom prst="rect">
            <a:avLst/>
          </a:prstGeom>
          <a:noFill/>
          <a:ln w="12700">
            <a:noFill/>
            <a:miter lim="800000"/>
            <a:headEnd/>
            <a:tailEnd/>
          </a:ln>
        </p:spPr>
        <p:txBody>
          <a:bodyPr lIns="0" tIns="0" rIns="0" bIns="0"/>
          <a:lstStyle/>
          <a:p>
            <a:pPr eaLnBrk="1" hangingPunct="1"/>
            <a:r>
              <a:rPr lang="en-AU" altLang="en-US" sz="2800">
                <a:solidFill>
                  <a:srgbClr val="7030A0"/>
                </a:solidFill>
                <a:latin typeface="Open Sans Light" pitchFamily="34" charset="0"/>
                <a:sym typeface="Open Sans Light" pitchFamily="34" charset="0"/>
              </a:rPr>
              <a:t>Free Marketing System</a:t>
            </a:r>
          </a:p>
        </p:txBody>
      </p:sp>
      <p:grpSp>
        <p:nvGrpSpPr>
          <p:cNvPr id="7" name="Group 6"/>
          <p:cNvGrpSpPr>
            <a:grpSpLocks/>
          </p:cNvGrpSpPr>
          <p:nvPr/>
        </p:nvGrpSpPr>
        <p:grpSpPr bwMode="auto">
          <a:xfrm>
            <a:off x="1003300" y="3886200"/>
            <a:ext cx="4270375" cy="2206625"/>
            <a:chOff x="3886199" y="3886200"/>
            <a:chExt cx="4270376" cy="2206625"/>
          </a:xfrm>
        </p:grpSpPr>
        <p:sp>
          <p:nvSpPr>
            <p:cNvPr id="37896" name="Rectangle 2"/>
            <p:cNvSpPr>
              <a:spLocks/>
            </p:cNvSpPr>
            <p:nvPr/>
          </p:nvSpPr>
          <p:spPr bwMode="auto">
            <a:xfrm>
              <a:off x="3886200" y="3886200"/>
              <a:ext cx="4270375" cy="2206625"/>
            </a:xfrm>
            <a:prstGeom prst="rect">
              <a:avLst/>
            </a:prstGeom>
            <a:solidFill>
              <a:srgbClr val="522F91"/>
            </a:solidFill>
            <a:ln w="9525">
              <a:noFill/>
              <a:miter lim="800000"/>
              <a:headEnd/>
              <a:tailEnd/>
            </a:ln>
          </p:spPr>
          <p:txBody>
            <a:bodyPr lIns="0" tIns="0" rIns="0" bIns="0"/>
            <a:lstStyle/>
            <a:p>
              <a:pPr algn="ctr" eaLnBrk="1" hangingPunct="1"/>
              <a:endParaRPr lang="en-US" altLang="en-US"/>
            </a:p>
          </p:txBody>
        </p:sp>
        <p:sp>
          <p:nvSpPr>
            <p:cNvPr id="37897" name="Rectangle 20"/>
            <p:cNvSpPr>
              <a:spLocks/>
            </p:cNvSpPr>
            <p:nvPr/>
          </p:nvSpPr>
          <p:spPr bwMode="auto">
            <a:xfrm>
              <a:off x="3886199" y="4191000"/>
              <a:ext cx="4270375" cy="1830525"/>
            </a:xfrm>
            <a:prstGeom prst="rect">
              <a:avLst/>
            </a:prstGeom>
            <a:noFill/>
            <a:ln w="12700" cap="rnd">
              <a:noFill/>
              <a:round/>
              <a:headEnd/>
              <a:tailEnd/>
            </a:ln>
          </p:spPr>
          <p:txBody>
            <a:bodyPr lIns="0" tIns="0" rIns="0" bIns="0"/>
            <a:lstStyle/>
            <a:p>
              <a:pPr marL="228600" eaLnBrk="1" hangingPunct="1">
                <a:lnSpc>
                  <a:spcPct val="130000"/>
                </a:lnSpc>
              </a:pPr>
              <a:r>
                <a:rPr lang="en-AU" altLang="en-US" sz="1600">
                  <a:solidFill>
                    <a:srgbClr val="FFFFFF"/>
                  </a:solidFill>
                  <a:latin typeface="Open Sans" pitchFamily="34" charset="0"/>
                  <a:sym typeface="Open Sans" pitchFamily="34" charset="0"/>
                </a:rPr>
                <a:t>FREE Built-in marketing campaigns</a:t>
              </a:r>
            </a:p>
            <a:p>
              <a:pPr marL="228600" eaLnBrk="1" hangingPunct="1">
                <a:lnSpc>
                  <a:spcPct val="130000"/>
                </a:lnSpc>
              </a:pPr>
              <a:r>
                <a:rPr lang="en-AU" altLang="en-US" sz="1600">
                  <a:solidFill>
                    <a:srgbClr val="FFFFFF"/>
                  </a:solidFill>
                  <a:latin typeface="Open Sans" pitchFamily="34" charset="0"/>
                  <a:sym typeface="Open Sans" pitchFamily="34" charset="0"/>
                </a:rPr>
                <a:t>Banners with personalized links</a:t>
              </a:r>
            </a:p>
            <a:p>
              <a:pPr marL="228600" eaLnBrk="1" hangingPunct="1">
                <a:lnSpc>
                  <a:spcPct val="130000"/>
                </a:lnSpc>
              </a:pPr>
              <a:r>
                <a:rPr lang="en-AU" altLang="en-US" sz="1600">
                  <a:solidFill>
                    <a:srgbClr val="FFFFFF"/>
                  </a:solidFill>
                  <a:latin typeface="Open Sans" pitchFamily="34" charset="0"/>
                  <a:sym typeface="Open Sans" pitchFamily="34" charset="0"/>
                </a:rPr>
                <a:t>Personalized lead capture pages &amp; videos</a:t>
              </a:r>
            </a:p>
            <a:p>
              <a:pPr marL="228600" eaLnBrk="1" hangingPunct="1">
                <a:lnSpc>
                  <a:spcPct val="130000"/>
                </a:lnSpc>
              </a:pPr>
              <a:r>
                <a:rPr lang="en-AU" altLang="en-US" sz="1600">
                  <a:solidFill>
                    <a:srgbClr val="FFFFFF"/>
                  </a:solidFill>
                  <a:latin typeface="Open Sans" pitchFamily="34" charset="0"/>
                  <a:sym typeface="Open Sans" pitchFamily="34" charset="0"/>
                </a:rPr>
                <a:t>Drip campaign with 25 auto-responder emails</a:t>
              </a:r>
            </a:p>
            <a:p>
              <a:pPr marL="228600" eaLnBrk="1" hangingPunct="1">
                <a:lnSpc>
                  <a:spcPct val="130000"/>
                </a:lnSpc>
              </a:pPr>
              <a:r>
                <a:rPr lang="en-AU" altLang="en-US" sz="1600">
                  <a:solidFill>
                    <a:srgbClr val="FFFFFF"/>
                  </a:solidFill>
                  <a:latin typeface="Open Sans" pitchFamily="34" charset="0"/>
                  <a:sym typeface="Open Sans" pitchFamily="34" charset="0"/>
                </a:rPr>
                <a:t>FREE SMS marketing.</a:t>
              </a:r>
            </a:p>
          </p:txBody>
        </p:sp>
      </p:grpSp>
      <p:pic>
        <p:nvPicPr>
          <p:cNvPr id="3" name="Picture 2"/>
          <p:cNvPicPr>
            <a:picLocks noChangeAspect="1"/>
          </p:cNvPicPr>
          <p:nvPr/>
        </p:nvPicPr>
        <p:blipFill>
          <a:blip r:embed="rId2" cstate="print"/>
          <a:srcRect/>
          <a:stretch>
            <a:fillRect/>
          </a:stretch>
        </p:blipFill>
        <p:spPr bwMode="auto">
          <a:xfrm>
            <a:off x="1003300" y="1219200"/>
            <a:ext cx="7153275" cy="2514600"/>
          </a:xfrm>
          <a:prstGeom prst="rect">
            <a:avLst/>
          </a:prstGeom>
          <a:noFill/>
          <a:ln w="9525">
            <a:noFill/>
            <a:miter lim="800000"/>
            <a:headEnd/>
            <a:tailEnd/>
          </a:ln>
        </p:spPr>
      </p:pic>
      <p:grpSp>
        <p:nvGrpSpPr>
          <p:cNvPr id="6" name="Group 5"/>
          <p:cNvGrpSpPr>
            <a:grpSpLocks/>
          </p:cNvGrpSpPr>
          <p:nvPr/>
        </p:nvGrpSpPr>
        <p:grpSpPr bwMode="auto">
          <a:xfrm>
            <a:off x="5426075" y="3886200"/>
            <a:ext cx="2730500" cy="2206625"/>
            <a:chOff x="1003300" y="3886200"/>
            <a:chExt cx="2730500" cy="2206625"/>
          </a:xfrm>
        </p:grpSpPr>
        <p:sp>
          <p:nvSpPr>
            <p:cNvPr id="25" name="Rectangle 24"/>
            <p:cNvSpPr/>
            <p:nvPr/>
          </p:nvSpPr>
          <p:spPr bwMode="auto">
            <a:xfrm>
              <a:off x="1003300" y="3886200"/>
              <a:ext cx="2730500" cy="2206625"/>
            </a:xfrm>
            <a:prstGeom prst="rect">
              <a:avLst/>
            </a:prstGeom>
            <a:solidFill>
              <a:schemeClr val="bg1">
                <a:lumMod val="50000"/>
              </a:schemeClr>
            </a:solidFill>
            <a:ln w="25400" cap="flat" cmpd="sng" algn="ctr">
              <a:noFill/>
              <a:prstDash val="solid"/>
              <a:round/>
              <a:headEnd type="none" w="med" len="med"/>
              <a:tailEnd type="none" w="med" len="med"/>
            </a:ln>
            <a:effectLst/>
            <a:extLst/>
          </p:spPr>
          <p:txBody>
            <a:bodyPr/>
            <a:lstStyle/>
            <a:p>
              <a:pPr algn="ctr" defTabSz="342900" eaLnBrk="1" hangingPunct="1">
                <a:defRPr/>
              </a:pPr>
              <a:endParaRPr lang="en-US">
                <a:latin typeface="Gill Sans" charset="0"/>
                <a:ea typeface="ヒラギノ角ゴ ProN W3" charset="0"/>
                <a:cs typeface="ヒラギノ角ゴ ProN W3" charset="0"/>
                <a:sym typeface="Gill Sans" charset="0"/>
              </a:endParaRPr>
            </a:p>
          </p:txBody>
        </p:sp>
        <p:sp>
          <p:nvSpPr>
            <p:cNvPr id="37895" name="Rectangle 4"/>
            <p:cNvSpPr>
              <a:spLocks noChangeArrowheads="1"/>
            </p:cNvSpPr>
            <p:nvPr/>
          </p:nvSpPr>
          <p:spPr bwMode="auto">
            <a:xfrm>
              <a:off x="1143000" y="4096960"/>
              <a:ext cx="2438400" cy="1785104"/>
            </a:xfrm>
            <a:prstGeom prst="rect">
              <a:avLst/>
            </a:prstGeom>
            <a:noFill/>
            <a:ln w="9525">
              <a:noFill/>
              <a:miter lim="800000"/>
              <a:headEnd/>
              <a:tailEnd/>
            </a:ln>
          </p:spPr>
          <p:txBody>
            <a:bodyPr>
              <a:spAutoFit/>
            </a:bodyPr>
            <a:lstStyle/>
            <a:p>
              <a:pPr eaLnBrk="1" hangingPunct="1"/>
              <a:r>
                <a:rPr lang="en-AU" altLang="en-US" sz="2200">
                  <a:solidFill>
                    <a:schemeClr val="bg1"/>
                  </a:solidFill>
                  <a:latin typeface="Open Sans Light" pitchFamily="34" charset="0"/>
                </a:rPr>
                <a:t>We will help you build your business with a FREE advertising rotator</a:t>
              </a:r>
            </a:p>
          </p:txBody>
        </p:sp>
      </p:gr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9464"/>
                                        </p:tgtEl>
                                        <p:attrNameLst>
                                          <p:attrName>style.visibility</p:attrName>
                                        </p:attrNameLst>
                                      </p:cBhvr>
                                      <p:to>
                                        <p:strVal val="visible"/>
                                      </p:to>
                                    </p:set>
                                    <p:animEffect transition="in" filter="wipe(left)">
                                      <p:cBhvr>
                                        <p:cTn id="7" dur="1000"/>
                                        <p:tgtEl>
                                          <p:spTgt spid="19464"/>
                                        </p:tgtEl>
                                      </p:cBhvr>
                                    </p:animEffect>
                                  </p:childTnLst>
                                </p:cTn>
                              </p:par>
                            </p:childTnLst>
                          </p:cTn>
                        </p:par>
                        <p:par>
                          <p:cTn id="8" fill="hold" nodeType="afterGroup">
                            <p:stCondLst>
                              <p:cond delay="10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par>
                          <p:cTn id="14" fill="hold" nodeType="afterGroup">
                            <p:stCondLst>
                              <p:cond delay="2000"/>
                            </p:stCondLst>
                            <p:childTnLst>
                              <p:par>
                                <p:cTn id="15" presetID="2" presetClass="entr" presetSubtype="2"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1+#ppt_w/2"/>
                                          </p:val>
                                        </p:tav>
                                        <p:tav tm="100000">
                                          <p:val>
                                            <p:strVal val="#ppt_x"/>
                                          </p:val>
                                        </p:tav>
                                      </p:tavLst>
                                    </p:anim>
                                    <p:anim calcmode="lin" valueType="num">
                                      <p:cBhvr additive="base">
                                        <p:cTn id="18" dur="500" fill="hold"/>
                                        <p:tgtEl>
                                          <p:spTgt spid="6"/>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0-#ppt_w/2"/>
                                          </p:val>
                                        </p:tav>
                                        <p:tav tm="100000">
                                          <p:val>
                                            <p:strVal val="#ppt_x"/>
                                          </p:val>
                                        </p:tav>
                                      </p:tavLst>
                                    </p:anim>
                                    <p:anim calcmode="lin" valueType="num">
                                      <p:cBhvr additive="base">
                                        <p:cTn id="22"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81" name="Rectangle 10"/>
          <p:cNvSpPr>
            <a:spLocks/>
          </p:cNvSpPr>
          <p:nvPr/>
        </p:nvSpPr>
        <p:spPr bwMode="auto">
          <a:xfrm>
            <a:off x="4830763" y="2819400"/>
            <a:ext cx="3627437"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algn="ctr" eaLnBrk="0" hangingPunct="0">
              <a:defRPr sz="2100">
                <a:solidFill>
                  <a:srgbClr val="000000"/>
                </a:solidFill>
                <a:latin typeface="Gill Sans"/>
                <a:ea typeface="ヒラギノ角ゴ ProN W3"/>
                <a:cs typeface="ヒラギノ角ゴ ProN W3"/>
                <a:sym typeface="Gill Sans"/>
              </a:defRPr>
            </a:lvl1pPr>
            <a:lvl2pPr marL="742950" indent="-285750" algn="ctr" eaLnBrk="0" hangingPunct="0">
              <a:defRPr sz="2100">
                <a:solidFill>
                  <a:srgbClr val="000000"/>
                </a:solidFill>
                <a:latin typeface="Gill Sans"/>
                <a:ea typeface="ヒラギノ角ゴ ProN W3"/>
                <a:cs typeface="ヒラギノ角ゴ ProN W3"/>
                <a:sym typeface="Gill Sans"/>
              </a:defRPr>
            </a:lvl2pPr>
            <a:lvl3pPr marL="1143000" indent="-228600" algn="ctr" eaLnBrk="0" hangingPunct="0">
              <a:defRPr sz="2100">
                <a:solidFill>
                  <a:srgbClr val="000000"/>
                </a:solidFill>
                <a:latin typeface="Gill Sans"/>
                <a:ea typeface="ヒラギノ角ゴ ProN W3"/>
                <a:cs typeface="ヒラギノ角ゴ ProN W3"/>
                <a:sym typeface="Gill Sans"/>
              </a:defRPr>
            </a:lvl3pPr>
            <a:lvl4pPr marL="1600200" indent="-228600" algn="ctr" eaLnBrk="0" hangingPunct="0">
              <a:defRPr sz="2100">
                <a:solidFill>
                  <a:srgbClr val="000000"/>
                </a:solidFill>
                <a:latin typeface="Gill Sans"/>
                <a:ea typeface="ヒラギノ角ゴ ProN W3"/>
                <a:cs typeface="ヒラギノ角ゴ ProN W3"/>
                <a:sym typeface="Gill Sans"/>
              </a:defRPr>
            </a:lvl4pPr>
            <a:lvl5pPr marL="2057400" indent="-228600" algn="ctr" eaLnBrk="0" hangingPunct="0">
              <a:defRPr sz="2100">
                <a:solidFill>
                  <a:srgbClr val="000000"/>
                </a:solidFill>
                <a:latin typeface="Gill Sans"/>
                <a:ea typeface="ヒラギノ角ゴ ProN W3"/>
                <a:cs typeface="ヒラギノ角ゴ ProN W3"/>
                <a:sym typeface="Gill Sans"/>
              </a:defRPr>
            </a:lvl5pPr>
            <a:lvl6pPr marL="2514600" indent="-228600" algn="ctr" eaLnBrk="0" fontAlgn="base" hangingPunct="0">
              <a:spcBef>
                <a:spcPct val="0"/>
              </a:spcBef>
              <a:spcAft>
                <a:spcPct val="0"/>
              </a:spcAft>
              <a:defRPr sz="2100">
                <a:solidFill>
                  <a:srgbClr val="000000"/>
                </a:solidFill>
                <a:latin typeface="Gill Sans"/>
                <a:ea typeface="ヒラギノ角ゴ ProN W3"/>
                <a:cs typeface="ヒラギノ角ゴ ProN W3"/>
                <a:sym typeface="Gill Sans"/>
              </a:defRPr>
            </a:lvl6pPr>
            <a:lvl7pPr marL="2971800" indent="-228600" algn="ctr" eaLnBrk="0" fontAlgn="base" hangingPunct="0">
              <a:spcBef>
                <a:spcPct val="0"/>
              </a:spcBef>
              <a:spcAft>
                <a:spcPct val="0"/>
              </a:spcAft>
              <a:defRPr sz="2100">
                <a:solidFill>
                  <a:srgbClr val="000000"/>
                </a:solidFill>
                <a:latin typeface="Gill Sans"/>
                <a:ea typeface="ヒラギノ角ゴ ProN W3"/>
                <a:cs typeface="ヒラギノ角ゴ ProN W3"/>
                <a:sym typeface="Gill Sans"/>
              </a:defRPr>
            </a:lvl7pPr>
            <a:lvl8pPr marL="3429000" indent="-228600" algn="ctr" eaLnBrk="0" fontAlgn="base" hangingPunct="0">
              <a:spcBef>
                <a:spcPct val="0"/>
              </a:spcBef>
              <a:spcAft>
                <a:spcPct val="0"/>
              </a:spcAft>
              <a:defRPr sz="2100">
                <a:solidFill>
                  <a:srgbClr val="000000"/>
                </a:solidFill>
                <a:latin typeface="Gill Sans"/>
                <a:ea typeface="ヒラギノ角ゴ ProN W3"/>
                <a:cs typeface="ヒラギノ角ゴ ProN W3"/>
                <a:sym typeface="Gill Sans"/>
              </a:defRPr>
            </a:lvl8pPr>
            <a:lvl9pPr marL="3886200" indent="-228600" algn="ctr" eaLnBrk="0" fontAlgn="base" hangingPunct="0">
              <a:spcBef>
                <a:spcPct val="0"/>
              </a:spcBef>
              <a:spcAft>
                <a:spcPct val="0"/>
              </a:spcAft>
              <a:defRPr sz="2100">
                <a:solidFill>
                  <a:srgbClr val="000000"/>
                </a:solidFill>
                <a:latin typeface="Gill Sans"/>
                <a:ea typeface="ヒラギノ角ゴ ProN W3"/>
                <a:cs typeface="ヒラギノ角ゴ ProN W3"/>
                <a:sym typeface="Gill Sans"/>
              </a:defRPr>
            </a:lvl9pPr>
          </a:lstStyle>
          <a:p>
            <a:pPr algn="l" eaLnBrk="1" hangingPunct="1">
              <a:defRPr/>
            </a:pPr>
            <a:r>
              <a:rPr lang="en-AU" altLang="en-US" sz="2400" dirty="0" smtClean="0">
                <a:solidFill>
                  <a:srgbClr val="7030A0"/>
                </a:solidFill>
                <a:latin typeface="Open Sans Light" pitchFamily="34" charset="0"/>
                <a:cs typeface="Open Sans Light" pitchFamily="34" charset="0"/>
                <a:sym typeface="Open Sans Light" pitchFamily="34" charset="0"/>
              </a:rPr>
              <a:t>NEXXUS will become the Industry Solution to bring Cryptocurrency to the WORLD</a:t>
            </a:r>
          </a:p>
          <a:p>
            <a:pPr algn="l" eaLnBrk="1" hangingPunct="1">
              <a:defRPr/>
            </a:pPr>
            <a:endParaRPr lang="en-AU" altLang="en-US" sz="800" dirty="0" smtClean="0">
              <a:solidFill>
                <a:schemeClr val="tx1">
                  <a:lumMod val="65000"/>
                  <a:lumOff val="35000"/>
                </a:schemeClr>
              </a:solidFill>
              <a:latin typeface="Open Sans Light Italic" panose="020B0306030504020204" pitchFamily="34" charset="0"/>
              <a:ea typeface="Open Sans Light Italic" panose="020B0306030504020204" pitchFamily="34" charset="0"/>
              <a:cs typeface="Open Sans Light Italic" panose="020B0306030504020204" pitchFamily="34" charset="0"/>
              <a:sym typeface="Open Sans Light" pitchFamily="34" charset="0"/>
            </a:endParaRPr>
          </a:p>
          <a:p>
            <a:pPr algn="l" eaLnBrk="1" hangingPunct="1">
              <a:defRPr/>
            </a:pPr>
            <a:r>
              <a:rPr lang="en-AU" altLang="en-US" sz="2000" dirty="0" smtClean="0">
                <a:solidFill>
                  <a:schemeClr val="tx1">
                    <a:lumMod val="65000"/>
                    <a:lumOff val="35000"/>
                  </a:schemeClr>
                </a:solidFill>
                <a:latin typeface="Open Sans Light Italic" panose="020B0306030504020204" pitchFamily="34" charset="0"/>
                <a:ea typeface="Open Sans Light Italic" panose="020B0306030504020204" pitchFamily="34" charset="0"/>
                <a:cs typeface="Open Sans Light Italic" panose="020B0306030504020204" pitchFamily="34" charset="0"/>
                <a:sym typeface="Open Sans Light" pitchFamily="34" charset="0"/>
              </a:rPr>
              <a:t>Giving people a good reason to buy and use </a:t>
            </a:r>
            <a:r>
              <a:rPr lang="en-AU" altLang="en-US" sz="2000" dirty="0" err="1" smtClean="0">
                <a:solidFill>
                  <a:schemeClr val="tx1">
                    <a:lumMod val="65000"/>
                    <a:lumOff val="35000"/>
                  </a:schemeClr>
                </a:solidFill>
                <a:latin typeface="Open Sans Light Italic" panose="020B0306030504020204" pitchFamily="34" charset="0"/>
                <a:ea typeface="Open Sans Light Italic" panose="020B0306030504020204" pitchFamily="34" charset="0"/>
                <a:cs typeface="Open Sans Light Italic" panose="020B0306030504020204" pitchFamily="34" charset="0"/>
                <a:sym typeface="Open Sans Light" pitchFamily="34" charset="0"/>
              </a:rPr>
              <a:t>cryptocurrency</a:t>
            </a:r>
            <a:endParaRPr lang="en-AU" altLang="en-US" sz="2000" dirty="0" smtClean="0">
              <a:solidFill>
                <a:schemeClr val="tx1">
                  <a:lumMod val="65000"/>
                  <a:lumOff val="35000"/>
                </a:schemeClr>
              </a:solidFill>
              <a:latin typeface="Open Sans Light Italic" panose="020B0306030504020204" pitchFamily="34" charset="0"/>
              <a:ea typeface="Open Sans Light Italic" panose="020B0306030504020204" pitchFamily="34" charset="0"/>
              <a:cs typeface="Open Sans Light Italic" panose="020B0306030504020204" pitchFamily="34" charset="0"/>
              <a:sym typeface="Open Sans Light" pitchFamily="34" charset="0"/>
            </a:endParaRPr>
          </a:p>
          <a:p>
            <a:pPr algn="l" eaLnBrk="1" hangingPunct="1">
              <a:defRPr/>
            </a:pPr>
            <a:endParaRPr lang="en-AU" altLang="en-US" sz="2400" dirty="0" smtClean="0">
              <a:solidFill>
                <a:srgbClr val="7030A0"/>
              </a:solidFill>
              <a:latin typeface="Open Sans Light" pitchFamily="34" charset="0"/>
              <a:cs typeface="Open Sans Light" pitchFamily="34" charset="0"/>
              <a:sym typeface="Open Sans Light" pitchFamily="34" charset="0"/>
            </a:endParaRPr>
          </a:p>
          <a:p>
            <a:pPr algn="l" eaLnBrk="1" hangingPunct="1">
              <a:defRPr/>
            </a:pPr>
            <a:endParaRPr lang="en-US" altLang="en-US" sz="1600" dirty="0" smtClean="0">
              <a:solidFill>
                <a:srgbClr val="7030A0"/>
              </a:solidFill>
              <a:latin typeface="Open Sans Light" pitchFamily="34" charset="0"/>
              <a:cs typeface="Open Sans Light" pitchFamily="34" charset="0"/>
              <a:sym typeface="Open Sans Light" pitchFamily="34" charset="0"/>
            </a:endParaRPr>
          </a:p>
        </p:txBody>
      </p:sp>
      <p:sp>
        <p:nvSpPr>
          <p:cNvPr id="39" name="Rectangle 7"/>
          <p:cNvSpPr>
            <a:spLocks/>
          </p:cNvSpPr>
          <p:nvPr/>
        </p:nvSpPr>
        <p:spPr bwMode="auto">
          <a:xfrm>
            <a:off x="962025" y="479425"/>
            <a:ext cx="4352925" cy="603250"/>
          </a:xfrm>
          <a:prstGeom prst="rect">
            <a:avLst/>
          </a:prstGeom>
          <a:noFill/>
          <a:ln w="12700">
            <a:noFill/>
            <a:miter lim="800000"/>
            <a:headEnd/>
            <a:tailEnd/>
          </a:ln>
        </p:spPr>
        <p:txBody>
          <a:bodyPr lIns="0" tIns="0" rIns="0" bIns="0"/>
          <a:lstStyle/>
          <a:p>
            <a:pPr eaLnBrk="1" hangingPunct="1"/>
            <a:r>
              <a:rPr lang="en-US" altLang="en-US" sz="2800">
                <a:solidFill>
                  <a:srgbClr val="7030A0"/>
                </a:solidFill>
                <a:latin typeface="Open Sans Light" pitchFamily="34" charset="0"/>
                <a:sym typeface="Open Sans Light" pitchFamily="34" charset="0"/>
              </a:rPr>
              <a:t>NEXXUS</a:t>
            </a:r>
          </a:p>
          <a:p>
            <a:pPr eaLnBrk="1" hangingPunct="1"/>
            <a:endParaRPr lang="en-US" altLang="en-US" sz="2800">
              <a:solidFill>
                <a:srgbClr val="7030A0"/>
              </a:solidFill>
              <a:latin typeface="Open Sans Light" pitchFamily="34" charset="0"/>
              <a:sym typeface="Open Sans Light" pitchFamily="34" charset="0"/>
            </a:endParaRPr>
          </a:p>
        </p:txBody>
      </p:sp>
      <p:sp>
        <p:nvSpPr>
          <p:cNvPr id="40" name="Rectangle 8"/>
          <p:cNvSpPr>
            <a:spLocks/>
          </p:cNvSpPr>
          <p:nvPr/>
        </p:nvSpPr>
        <p:spPr bwMode="auto">
          <a:xfrm>
            <a:off x="1000125" y="914400"/>
            <a:ext cx="6315075" cy="279400"/>
          </a:xfrm>
          <a:prstGeom prst="rect">
            <a:avLst/>
          </a:prstGeom>
          <a:noFill/>
          <a:ln w="12700">
            <a:noFill/>
            <a:miter lim="800000"/>
            <a:headEnd/>
            <a:tailEnd/>
          </a:ln>
        </p:spPr>
        <p:txBody>
          <a:bodyPr lIns="0" tIns="0" rIns="0" bIns="0"/>
          <a:lstStyle/>
          <a:p>
            <a:pPr eaLnBrk="1" hangingPunct="1"/>
            <a:r>
              <a:rPr lang="en-US" altLang="en-US" sz="1200">
                <a:solidFill>
                  <a:srgbClr val="4D4D4D"/>
                </a:solidFill>
                <a:latin typeface="Open Sans" pitchFamily="34" charset="0"/>
                <a:sym typeface="Open Sans" pitchFamily="34" charset="0"/>
              </a:rPr>
              <a:t>Global Rewards Community</a:t>
            </a:r>
          </a:p>
        </p:txBody>
      </p:sp>
      <p:grpSp>
        <p:nvGrpSpPr>
          <p:cNvPr id="7" name="Group 6"/>
          <p:cNvGrpSpPr>
            <a:grpSpLocks/>
          </p:cNvGrpSpPr>
          <p:nvPr/>
        </p:nvGrpSpPr>
        <p:grpSpPr bwMode="auto">
          <a:xfrm>
            <a:off x="838200" y="1758950"/>
            <a:ext cx="3505200" cy="3422650"/>
            <a:chOff x="838200" y="1987550"/>
            <a:chExt cx="3505200" cy="3422650"/>
          </a:xfrm>
        </p:grpSpPr>
        <p:sp>
          <p:nvSpPr>
            <p:cNvPr id="38919" name="AutoShape 7"/>
            <p:cNvSpPr>
              <a:spLocks/>
            </p:cNvSpPr>
            <p:nvPr/>
          </p:nvSpPr>
          <p:spPr bwMode="auto">
            <a:xfrm>
              <a:off x="838200" y="1987550"/>
              <a:ext cx="3505200" cy="3422650"/>
            </a:xfrm>
            <a:custGeom>
              <a:avLst/>
              <a:gdLst>
                <a:gd name="T0" fmla="*/ 2147483646 w 21600"/>
                <a:gd name="T1" fmla="*/ 2147483646 h 21600"/>
                <a:gd name="T2" fmla="*/ 2147483646 w 21600"/>
                <a:gd name="T3" fmla="*/ 0 h 21600"/>
                <a:gd name="T4" fmla="*/ 0 w 21600"/>
                <a:gd name="T5" fmla="*/ 0 h 21600"/>
                <a:gd name="T6" fmla="*/ 0 w 21600"/>
                <a:gd name="T7" fmla="*/ 2147483646 h 21600"/>
                <a:gd name="T8" fmla="*/ 2147483646 w 21600"/>
                <a:gd name="T9" fmla="*/ 2147483646 h 21600"/>
                <a:gd name="T10" fmla="*/ 2147483646 w 21600"/>
                <a:gd name="T11" fmla="*/ 2147483646 h 21600"/>
                <a:gd name="T12" fmla="*/ 2147483646 w 21600"/>
                <a:gd name="T13" fmla="*/ 2147483646 h 21600"/>
                <a:gd name="T14" fmla="*/ 2147483646 w 21600"/>
                <a:gd name="T15" fmla="*/ 2147483646 h 21600"/>
                <a:gd name="T16" fmla="*/ 2147483646 w 21600"/>
                <a:gd name="T17" fmla="*/ 2147483646 h 21600"/>
                <a:gd name="T18" fmla="*/ 2147483646 w 21600"/>
                <a:gd name="T19" fmla="*/ 2147483646 h 21600"/>
                <a:gd name="T20" fmla="*/ 2147483646 w 21600"/>
                <a:gd name="T21" fmla="*/ 2147483646 h 21600"/>
                <a:gd name="T22" fmla="*/ 2147483646 w 21600"/>
                <a:gd name="T23" fmla="*/ 2147483646 h 21600"/>
                <a:gd name="T24" fmla="*/ 2147483646 w 21600"/>
                <a:gd name="T25" fmla="*/ 2147483646 h 21600"/>
                <a:gd name="T26" fmla="*/ 2147483646 w 21600"/>
                <a:gd name="T27" fmla="*/ 2147483646 h 216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1600" h="21600">
                  <a:moveTo>
                    <a:pt x="21600" y="16904"/>
                  </a:moveTo>
                  <a:lnTo>
                    <a:pt x="21600" y="0"/>
                  </a:lnTo>
                  <a:lnTo>
                    <a:pt x="0" y="0"/>
                  </a:lnTo>
                  <a:lnTo>
                    <a:pt x="0" y="16904"/>
                  </a:lnTo>
                  <a:lnTo>
                    <a:pt x="10385" y="16904"/>
                  </a:lnTo>
                  <a:lnTo>
                    <a:pt x="10385" y="20660"/>
                  </a:lnTo>
                  <a:lnTo>
                    <a:pt x="7476" y="20660"/>
                  </a:lnTo>
                  <a:lnTo>
                    <a:pt x="7476" y="21600"/>
                  </a:lnTo>
                  <a:lnTo>
                    <a:pt x="14123" y="21600"/>
                  </a:lnTo>
                  <a:lnTo>
                    <a:pt x="14123" y="20660"/>
                  </a:lnTo>
                  <a:lnTo>
                    <a:pt x="11216" y="20660"/>
                  </a:lnTo>
                  <a:lnTo>
                    <a:pt x="11216" y="16904"/>
                  </a:lnTo>
                  <a:cubicBezTo>
                    <a:pt x="11216" y="16904"/>
                    <a:pt x="21600" y="16904"/>
                    <a:pt x="21600" y="16904"/>
                  </a:cubicBezTo>
                  <a:close/>
                  <a:moveTo>
                    <a:pt x="21600" y="16904"/>
                  </a:moveTo>
                </a:path>
              </a:pathLst>
            </a:custGeom>
            <a:solidFill>
              <a:srgbClr val="7030A0"/>
            </a:solidFill>
            <a:ln w="12700" cap="flat">
              <a:noFill/>
              <a:miter lim="800000"/>
              <a:headEnd type="none" w="med" len="med"/>
              <a:tailEnd type="none" w="med" len="med"/>
            </a:ln>
          </p:spPr>
          <p:txBody>
            <a:bodyPr lIns="0" tIns="0" rIns="0" bIns="0"/>
            <a:lstStyle/>
            <a:p>
              <a:endParaRPr lang="en-US"/>
            </a:p>
          </p:txBody>
        </p:sp>
        <p:pic>
          <p:nvPicPr>
            <p:cNvPr id="38920" name="Picture 2"/>
            <p:cNvPicPr>
              <a:picLocks noChangeAspect="1" noChangeArrowheads="1"/>
            </p:cNvPicPr>
            <p:nvPr/>
          </p:nvPicPr>
          <p:blipFill>
            <a:blip r:embed="rId2" cstate="print"/>
            <a:srcRect l="25409" t="13763" r="11559" b="4034"/>
            <a:stretch>
              <a:fillRect/>
            </a:stretch>
          </p:blipFill>
          <p:spPr bwMode="auto">
            <a:xfrm>
              <a:off x="919308" y="2095896"/>
              <a:ext cx="3342983" cy="2452292"/>
            </a:xfrm>
            <a:prstGeom prst="rect">
              <a:avLst/>
            </a:prstGeom>
            <a:noFill/>
            <a:ln w="9525">
              <a:noFill/>
              <a:miter lim="800000"/>
              <a:headEnd/>
              <a:tailEnd/>
            </a:ln>
          </p:spPr>
        </p:pic>
      </p:grpSp>
      <p:pic>
        <p:nvPicPr>
          <p:cNvPr id="2" name="Picture 1"/>
          <p:cNvPicPr>
            <a:picLocks noChangeAspect="1"/>
          </p:cNvPicPr>
          <p:nvPr/>
        </p:nvPicPr>
        <p:blipFill>
          <a:blip r:embed="rId3" cstate="print"/>
          <a:srcRect/>
          <a:stretch>
            <a:fillRect/>
          </a:stretch>
        </p:blipFill>
        <p:spPr bwMode="auto">
          <a:xfrm>
            <a:off x="4629150" y="1600200"/>
            <a:ext cx="3505200" cy="1192213"/>
          </a:xfrm>
          <a:prstGeom prst="rect">
            <a:avLst/>
          </a:prstGeom>
          <a:noFill/>
          <a:ln w="9525">
            <a:noFill/>
            <a:miter lim="800000"/>
            <a:headEnd/>
            <a:tailEnd/>
          </a:ln>
        </p:spPr>
      </p:pic>
    </p:spTree>
  </p:cSld>
  <p:clrMapOvr>
    <a:masterClrMapping/>
  </p:clrMapOvr>
  <p:transition spd="slow">
    <p:pull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left)">
                                      <p:cBhvr>
                                        <p:cTn id="7" dur="1000"/>
                                        <p:tgtEl>
                                          <p:spTgt spid="39"/>
                                        </p:tgtEl>
                                      </p:cBhvr>
                                    </p:animEffect>
                                  </p:childTnLst>
                                </p:cTn>
                              </p:par>
                            </p:childTnLst>
                          </p:cTn>
                        </p:par>
                        <p:par>
                          <p:cTn id="8" fill="hold" nodeType="afterGroup">
                            <p:stCondLst>
                              <p:cond delay="1000"/>
                            </p:stCondLst>
                            <p:childTnLst>
                              <p:par>
                                <p:cTn id="9" presetID="16" presetClass="entr" presetSubtype="21" fill="hold" grpId="0"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barn(inVertical)">
                                      <p:cBhvr>
                                        <p:cTn id="11" dur="500"/>
                                        <p:tgtEl>
                                          <p:spTgt spid="40"/>
                                        </p:tgtEl>
                                      </p:cBhvr>
                                    </p:animEffect>
                                  </p:childTnLst>
                                </p:cTn>
                              </p:par>
                            </p:childTnLst>
                          </p:cTn>
                        </p:par>
                        <p:par>
                          <p:cTn id="12" fill="hold" nodeType="afterGroup">
                            <p:stCondLst>
                              <p:cond delay="1500"/>
                            </p:stCondLst>
                            <p:childTnLst>
                              <p:par>
                                <p:cTn id="13" presetID="42"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childTnLst>
                          </p:cTn>
                        </p:par>
                        <p:par>
                          <p:cTn id="18" fill="hold" nodeType="afterGroup">
                            <p:stCondLst>
                              <p:cond delay="2500"/>
                            </p:stCondLst>
                            <p:childTnLst>
                              <p:par>
                                <p:cTn id="19" presetID="22" presetClass="entr" presetSubtype="8"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left)">
                                      <p:cBhvr>
                                        <p:cTn id="21" dur="500"/>
                                        <p:tgtEl>
                                          <p:spTgt spid="2"/>
                                        </p:tgtEl>
                                      </p:cBhvr>
                                    </p:animEffect>
                                  </p:childTnLst>
                                </p:cTn>
                              </p:par>
                            </p:childTnLst>
                          </p:cTn>
                        </p:par>
                        <p:par>
                          <p:cTn id="22" fill="hold" nodeType="afterGroup">
                            <p:stCondLst>
                              <p:cond delay="3000"/>
                            </p:stCondLst>
                            <p:childTnLst>
                              <p:par>
                                <p:cTn id="23" presetID="22" presetClass="entr" presetSubtype="8" fill="hold" grpId="0" nodeType="afterEffect">
                                  <p:stCondLst>
                                    <p:cond delay="0"/>
                                  </p:stCondLst>
                                  <p:childTnLst>
                                    <p:set>
                                      <p:cBhvr>
                                        <p:cTn id="24" dur="1" fill="hold">
                                          <p:stCondLst>
                                            <p:cond delay="0"/>
                                          </p:stCondLst>
                                        </p:cTn>
                                        <p:tgtEl>
                                          <p:spTgt spid="49181"/>
                                        </p:tgtEl>
                                        <p:attrNameLst>
                                          <p:attrName>style.visibility</p:attrName>
                                        </p:attrNameLst>
                                      </p:cBhvr>
                                      <p:to>
                                        <p:strVal val="visible"/>
                                      </p:to>
                                    </p:set>
                                    <p:animEffect transition="in" filter="wipe(left)">
                                      <p:cBhvr>
                                        <p:cTn id="25" dur="500"/>
                                        <p:tgtEl>
                                          <p:spTgt spid="491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81" grpId="0"/>
      <p:bldP spid="39" grpId="0"/>
      <p:bldP spid="4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a:grpSpLocks/>
          </p:cNvGrpSpPr>
          <p:nvPr/>
        </p:nvGrpSpPr>
        <p:grpSpPr bwMode="auto">
          <a:xfrm>
            <a:off x="1003300" y="3505200"/>
            <a:ext cx="3035300" cy="2587625"/>
            <a:chOff x="3886200" y="3505200"/>
            <a:chExt cx="3159812" cy="2587625"/>
          </a:xfrm>
        </p:grpSpPr>
        <p:sp>
          <p:nvSpPr>
            <p:cNvPr id="39945" name="Rectangle 2"/>
            <p:cNvSpPr>
              <a:spLocks/>
            </p:cNvSpPr>
            <p:nvPr/>
          </p:nvSpPr>
          <p:spPr bwMode="auto">
            <a:xfrm>
              <a:off x="3886200" y="3505200"/>
              <a:ext cx="3159812" cy="2587625"/>
            </a:xfrm>
            <a:prstGeom prst="rect">
              <a:avLst/>
            </a:prstGeom>
            <a:solidFill>
              <a:srgbClr val="522F91"/>
            </a:solidFill>
            <a:ln w="9525">
              <a:noFill/>
              <a:miter lim="800000"/>
              <a:headEnd/>
              <a:tailEnd/>
            </a:ln>
          </p:spPr>
          <p:txBody>
            <a:bodyPr lIns="0" tIns="0" rIns="0" bIns="0"/>
            <a:lstStyle/>
            <a:p>
              <a:pPr algn="ctr" eaLnBrk="1" hangingPunct="1"/>
              <a:endParaRPr lang="en-US" altLang="en-US"/>
            </a:p>
          </p:txBody>
        </p:sp>
        <p:sp>
          <p:nvSpPr>
            <p:cNvPr id="39946" name="Rectangle 20"/>
            <p:cNvSpPr>
              <a:spLocks/>
            </p:cNvSpPr>
            <p:nvPr/>
          </p:nvSpPr>
          <p:spPr bwMode="auto">
            <a:xfrm>
              <a:off x="3886200" y="3680796"/>
              <a:ext cx="3159812" cy="2340730"/>
            </a:xfrm>
            <a:prstGeom prst="rect">
              <a:avLst/>
            </a:prstGeom>
            <a:noFill/>
            <a:ln w="12700" cap="rnd">
              <a:noFill/>
              <a:round/>
              <a:headEnd/>
              <a:tailEnd/>
            </a:ln>
          </p:spPr>
          <p:txBody>
            <a:bodyPr lIns="0" tIns="0" rIns="0" bIns="0"/>
            <a:lstStyle/>
            <a:p>
              <a:pPr marL="228600" eaLnBrk="1" hangingPunct="1">
                <a:lnSpc>
                  <a:spcPct val="130000"/>
                </a:lnSpc>
              </a:pPr>
              <a:r>
                <a:rPr lang="en-AU" altLang="en-US" sz="1600" dirty="0">
                  <a:solidFill>
                    <a:srgbClr val="FFFFFF"/>
                  </a:solidFill>
                  <a:latin typeface="Open Sans" pitchFamily="34" charset="0"/>
                  <a:sym typeface="Open Sans" pitchFamily="34" charset="0"/>
                </a:rPr>
                <a:t>WHY </a:t>
              </a:r>
              <a:r>
                <a:rPr lang="en-AU" altLang="en-US" sz="1600" dirty="0" smtClean="0">
                  <a:solidFill>
                    <a:srgbClr val="FFFFFF"/>
                  </a:solidFill>
                  <a:latin typeface="Open Sans" pitchFamily="34" charset="0"/>
                  <a:sym typeface="Open Sans" pitchFamily="34" charset="0"/>
                </a:rPr>
                <a:t>NEXXUS?</a:t>
              </a:r>
              <a:endParaRPr lang="en-AU" altLang="en-US" sz="1600" dirty="0">
                <a:solidFill>
                  <a:srgbClr val="FFFFFF"/>
                </a:solidFill>
                <a:latin typeface="Open Sans" pitchFamily="34" charset="0"/>
                <a:sym typeface="Open Sans" pitchFamily="34" charset="0"/>
              </a:endParaRPr>
            </a:p>
            <a:p>
              <a:pPr marL="228600" eaLnBrk="1" hangingPunct="1">
                <a:lnSpc>
                  <a:spcPct val="130000"/>
                </a:lnSpc>
              </a:pPr>
              <a:r>
                <a:rPr lang="en-AU" altLang="en-US" sz="1400" dirty="0">
                  <a:solidFill>
                    <a:srgbClr val="FFFFFF"/>
                  </a:solidFill>
                  <a:latin typeface="Open Sans Light" pitchFamily="34" charset="0"/>
                  <a:sym typeface="Open Sans" pitchFamily="34" charset="0"/>
                </a:rPr>
                <a:t>Connect to the power of “Yes!” More and more people are using </a:t>
              </a:r>
              <a:r>
                <a:rPr lang="en-AU" altLang="en-US" sz="1400" dirty="0" err="1">
                  <a:solidFill>
                    <a:srgbClr val="FFFFFF"/>
                  </a:solidFill>
                  <a:latin typeface="Open Sans Light" pitchFamily="34" charset="0"/>
                  <a:sym typeface="Open Sans" pitchFamily="34" charset="0"/>
                </a:rPr>
                <a:t>cryptocurrency</a:t>
              </a:r>
              <a:r>
                <a:rPr lang="en-AU" altLang="en-US" sz="1400" dirty="0">
                  <a:solidFill>
                    <a:srgbClr val="FFFFFF"/>
                  </a:solidFill>
                  <a:latin typeface="Open Sans Light" pitchFamily="34" charset="0"/>
                  <a:sym typeface="Open Sans" pitchFamily="34" charset="0"/>
                </a:rPr>
                <a:t> to pay, and they want to buy goods and services from those companies accepting </a:t>
              </a:r>
              <a:r>
                <a:rPr lang="en-AU" altLang="en-US" sz="1400" dirty="0" err="1">
                  <a:solidFill>
                    <a:srgbClr val="FFFFFF"/>
                  </a:solidFill>
                  <a:latin typeface="Open Sans Light" pitchFamily="34" charset="0"/>
                  <a:sym typeface="Open Sans" pitchFamily="34" charset="0"/>
                </a:rPr>
                <a:t>cryptocurrency</a:t>
              </a:r>
              <a:r>
                <a:rPr lang="en-AU" altLang="en-US" sz="1400" dirty="0">
                  <a:solidFill>
                    <a:srgbClr val="FFFFFF"/>
                  </a:solidFill>
                  <a:latin typeface="Open Sans Light" pitchFamily="34" charset="0"/>
                  <a:sym typeface="Open Sans" pitchFamily="34" charset="0"/>
                </a:rPr>
                <a:t>.</a:t>
              </a:r>
            </a:p>
          </p:txBody>
        </p:sp>
      </p:grpSp>
      <p:pic>
        <p:nvPicPr>
          <p:cNvPr id="3" name="Picture 2"/>
          <p:cNvPicPr>
            <a:picLocks noChangeAspect="1"/>
          </p:cNvPicPr>
          <p:nvPr/>
        </p:nvPicPr>
        <p:blipFill>
          <a:blip r:embed="rId2" cstate="print"/>
          <a:srcRect b="15909"/>
          <a:stretch>
            <a:fillRect/>
          </a:stretch>
        </p:blipFill>
        <p:spPr bwMode="auto">
          <a:xfrm>
            <a:off x="1003300" y="1238250"/>
            <a:ext cx="7153275" cy="2114550"/>
          </a:xfrm>
          <a:prstGeom prst="rect">
            <a:avLst/>
          </a:prstGeom>
          <a:noFill/>
          <a:ln w="9525">
            <a:noFill/>
            <a:miter lim="800000"/>
            <a:headEnd/>
            <a:tailEnd/>
          </a:ln>
        </p:spPr>
      </p:pic>
      <p:grpSp>
        <p:nvGrpSpPr>
          <p:cNvPr id="6" name="Group 5"/>
          <p:cNvGrpSpPr>
            <a:grpSpLocks/>
          </p:cNvGrpSpPr>
          <p:nvPr/>
        </p:nvGrpSpPr>
        <p:grpSpPr bwMode="auto">
          <a:xfrm>
            <a:off x="4157663" y="3505200"/>
            <a:ext cx="3998912" cy="2587625"/>
            <a:chOff x="759461" y="3816815"/>
            <a:chExt cx="2974339" cy="2356241"/>
          </a:xfrm>
        </p:grpSpPr>
        <p:sp>
          <p:nvSpPr>
            <p:cNvPr id="25" name="Rectangle 24"/>
            <p:cNvSpPr/>
            <p:nvPr/>
          </p:nvSpPr>
          <p:spPr bwMode="auto">
            <a:xfrm>
              <a:off x="759461" y="3816815"/>
              <a:ext cx="2974339" cy="2356241"/>
            </a:xfrm>
            <a:prstGeom prst="rect">
              <a:avLst/>
            </a:prstGeom>
            <a:solidFill>
              <a:schemeClr val="bg1">
                <a:lumMod val="50000"/>
              </a:schemeClr>
            </a:solidFill>
            <a:ln w="25400" cap="flat" cmpd="sng" algn="ctr">
              <a:noFill/>
              <a:prstDash val="solid"/>
              <a:round/>
              <a:headEnd type="none" w="med" len="med"/>
              <a:tailEnd type="none" w="med" len="med"/>
            </a:ln>
            <a:effectLst/>
            <a:extLst/>
          </p:spPr>
          <p:txBody>
            <a:bodyPr/>
            <a:lstStyle/>
            <a:p>
              <a:pPr algn="ctr" defTabSz="342900" eaLnBrk="1" hangingPunct="1">
                <a:defRPr/>
              </a:pPr>
              <a:endParaRPr lang="en-US">
                <a:latin typeface="Gill Sans" charset="0"/>
                <a:ea typeface="ヒラギノ角ゴ ProN W3" charset="0"/>
                <a:cs typeface="ヒラギノ角ゴ ProN W3" charset="0"/>
                <a:sym typeface="Gill Sans" charset="0"/>
              </a:endParaRPr>
            </a:p>
          </p:txBody>
        </p:sp>
        <p:sp>
          <p:nvSpPr>
            <p:cNvPr id="39944" name="Rectangle 4"/>
            <p:cNvSpPr>
              <a:spLocks noChangeArrowheads="1"/>
            </p:cNvSpPr>
            <p:nvPr/>
          </p:nvSpPr>
          <p:spPr bwMode="auto">
            <a:xfrm>
              <a:off x="855118" y="3976707"/>
              <a:ext cx="2820107" cy="2093508"/>
            </a:xfrm>
            <a:prstGeom prst="rect">
              <a:avLst/>
            </a:prstGeom>
            <a:noFill/>
            <a:ln w="9525">
              <a:noFill/>
              <a:miter lim="800000"/>
              <a:headEnd/>
              <a:tailEnd/>
            </a:ln>
          </p:spPr>
          <p:txBody>
            <a:bodyPr>
              <a:spAutoFit/>
            </a:bodyPr>
            <a:lstStyle/>
            <a:p>
              <a:pPr eaLnBrk="1" hangingPunct="1"/>
              <a:r>
                <a:rPr lang="en-AU" altLang="en-US" sz="1600">
                  <a:solidFill>
                    <a:schemeClr val="bg1"/>
                  </a:solidFill>
                  <a:latin typeface="Open Sans" pitchFamily="34" charset="0"/>
                </a:rPr>
                <a:t>HOW IT WORKS</a:t>
              </a:r>
            </a:p>
            <a:p>
              <a:pPr eaLnBrk="1" hangingPunct="1">
                <a:lnSpc>
                  <a:spcPct val="130000"/>
                </a:lnSpc>
              </a:pPr>
              <a:r>
                <a:rPr lang="en-AU" altLang="en-US" sz="1400">
                  <a:solidFill>
                    <a:schemeClr val="bg1"/>
                  </a:solidFill>
                  <a:latin typeface="Open Sans Light" pitchFamily="34" charset="0"/>
                </a:rPr>
                <a:t>It’s really quite simple.  Approved merchants are allowed to sell their products and services in exchange for Bitcoin/GCR currency to the market of GCR customers.  Each merchant selects the cash-back reward they wish to offer to customers paying with GCR currency.</a:t>
              </a:r>
            </a:p>
          </p:txBody>
        </p:sp>
      </p:grpSp>
      <p:sp>
        <p:nvSpPr>
          <p:cNvPr id="10" name="Rectangle 7"/>
          <p:cNvSpPr>
            <a:spLocks/>
          </p:cNvSpPr>
          <p:nvPr/>
        </p:nvSpPr>
        <p:spPr bwMode="auto">
          <a:xfrm>
            <a:off x="962025" y="479425"/>
            <a:ext cx="4352925" cy="603250"/>
          </a:xfrm>
          <a:prstGeom prst="rect">
            <a:avLst/>
          </a:prstGeom>
          <a:noFill/>
          <a:ln w="12700">
            <a:noFill/>
            <a:miter lim="800000"/>
            <a:headEnd/>
            <a:tailEnd/>
          </a:ln>
        </p:spPr>
        <p:txBody>
          <a:bodyPr lIns="0" tIns="0" rIns="0" bIns="0"/>
          <a:lstStyle/>
          <a:p>
            <a:pPr eaLnBrk="1" hangingPunct="1"/>
            <a:r>
              <a:rPr lang="en-US" altLang="en-US" sz="2800">
                <a:solidFill>
                  <a:srgbClr val="7030A0"/>
                </a:solidFill>
                <a:latin typeface="Open Sans Light" pitchFamily="34" charset="0"/>
                <a:sym typeface="Open Sans Light" pitchFamily="34" charset="0"/>
              </a:rPr>
              <a:t>NEXXUS</a:t>
            </a:r>
          </a:p>
          <a:p>
            <a:pPr eaLnBrk="1" hangingPunct="1"/>
            <a:endParaRPr lang="en-US" altLang="en-US" sz="2800">
              <a:solidFill>
                <a:srgbClr val="7030A0"/>
              </a:solidFill>
              <a:latin typeface="Open Sans Light" pitchFamily="34" charset="0"/>
              <a:sym typeface="Open Sans Light" pitchFamily="34" charset="0"/>
            </a:endParaRPr>
          </a:p>
        </p:txBody>
      </p:sp>
      <p:sp>
        <p:nvSpPr>
          <p:cNvPr id="11" name="Rectangle 8"/>
          <p:cNvSpPr>
            <a:spLocks/>
          </p:cNvSpPr>
          <p:nvPr/>
        </p:nvSpPr>
        <p:spPr bwMode="auto">
          <a:xfrm>
            <a:off x="1000125" y="914400"/>
            <a:ext cx="6315075" cy="279400"/>
          </a:xfrm>
          <a:prstGeom prst="rect">
            <a:avLst/>
          </a:prstGeom>
          <a:noFill/>
          <a:ln w="12700">
            <a:noFill/>
            <a:miter lim="800000"/>
            <a:headEnd/>
            <a:tailEnd/>
          </a:ln>
        </p:spPr>
        <p:txBody>
          <a:bodyPr lIns="0" tIns="0" rIns="0" bIns="0"/>
          <a:lstStyle/>
          <a:p>
            <a:pPr eaLnBrk="1" hangingPunct="1"/>
            <a:r>
              <a:rPr lang="en-US" altLang="en-US" sz="1200">
                <a:solidFill>
                  <a:srgbClr val="4D4D4D"/>
                </a:solidFill>
                <a:latin typeface="Open Sans" pitchFamily="34" charset="0"/>
                <a:sym typeface="Open Sans" pitchFamily="34" charset="0"/>
              </a:rPr>
              <a:t>Global Rewards Community</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1000"/>
                                        <p:tgtEl>
                                          <p:spTgt spid="10"/>
                                        </p:tgtEl>
                                      </p:cBhvr>
                                    </p:animEffect>
                                  </p:childTnLst>
                                </p:cTn>
                              </p:par>
                            </p:childTnLst>
                          </p:cTn>
                        </p:par>
                        <p:par>
                          <p:cTn id="8" fill="hold" nodeType="afterGroup">
                            <p:stCondLst>
                              <p:cond delay="1000"/>
                            </p:stCondLst>
                            <p:childTnLst>
                              <p:par>
                                <p:cTn id="9" presetID="16" presetClass="entr" presetSubtype="21"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barn(inVertical)">
                                      <p:cBhvr>
                                        <p:cTn id="11" dur="500"/>
                                        <p:tgtEl>
                                          <p:spTgt spid="11"/>
                                        </p:tgtEl>
                                      </p:cBhvr>
                                    </p:animEffect>
                                  </p:childTnLst>
                                </p:cTn>
                              </p:par>
                            </p:childTnLst>
                          </p:cTn>
                        </p:par>
                        <p:par>
                          <p:cTn id="12" fill="hold" nodeType="afterGroup">
                            <p:stCondLst>
                              <p:cond delay="1500"/>
                            </p:stCondLst>
                            <p:childTnLst>
                              <p:par>
                                <p:cTn id="13" presetID="42"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ppt_y+.1"/>
                                          </p:val>
                                        </p:tav>
                                        <p:tav tm="100000">
                                          <p:val>
                                            <p:strVal val="#ppt_y"/>
                                          </p:val>
                                        </p:tav>
                                      </p:tavLst>
                                    </p:anim>
                                  </p:childTnLst>
                                </p:cTn>
                              </p:par>
                            </p:childTnLst>
                          </p:cTn>
                        </p:par>
                        <p:par>
                          <p:cTn id="18" fill="hold" nodeType="afterGroup">
                            <p:stCondLst>
                              <p:cond delay="2500"/>
                            </p:stCondLst>
                            <p:childTnLst>
                              <p:par>
                                <p:cTn id="19" presetID="2" presetClass="entr" presetSubtype="2"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1+#ppt_w/2"/>
                                          </p:val>
                                        </p:tav>
                                        <p:tav tm="100000">
                                          <p:val>
                                            <p:strVal val="#ppt_x"/>
                                          </p:val>
                                        </p:tav>
                                      </p:tavLst>
                                    </p:anim>
                                    <p:anim calcmode="lin" valueType="num">
                                      <p:cBhvr additive="base">
                                        <p:cTn id="22" dur="500" fill="hold"/>
                                        <p:tgtEl>
                                          <p:spTgt spid="6"/>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0-#ppt_w/2"/>
                                          </p:val>
                                        </p:tav>
                                        <p:tav tm="100000">
                                          <p:val>
                                            <p:strVal val="#ppt_x"/>
                                          </p:val>
                                        </p:tav>
                                      </p:tavLst>
                                    </p:anim>
                                    <p:anim calcmode="lin" valueType="num">
                                      <p:cBhvr additive="base">
                                        <p:cTn id="26"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a:grpSpLocks/>
          </p:cNvGrpSpPr>
          <p:nvPr/>
        </p:nvGrpSpPr>
        <p:grpSpPr bwMode="auto">
          <a:xfrm>
            <a:off x="1003300" y="3505200"/>
            <a:ext cx="4311650" cy="2587625"/>
            <a:chOff x="3886200" y="3505200"/>
            <a:chExt cx="4488520" cy="2587625"/>
          </a:xfrm>
        </p:grpSpPr>
        <p:sp>
          <p:nvSpPr>
            <p:cNvPr id="40970" name="Rectangle 2"/>
            <p:cNvSpPr>
              <a:spLocks/>
            </p:cNvSpPr>
            <p:nvPr/>
          </p:nvSpPr>
          <p:spPr bwMode="auto">
            <a:xfrm>
              <a:off x="3886200" y="3505200"/>
              <a:ext cx="4488520" cy="2587625"/>
            </a:xfrm>
            <a:prstGeom prst="rect">
              <a:avLst/>
            </a:prstGeom>
            <a:solidFill>
              <a:srgbClr val="522F91"/>
            </a:solidFill>
            <a:ln w="9525">
              <a:noFill/>
              <a:miter lim="800000"/>
              <a:headEnd/>
              <a:tailEnd/>
            </a:ln>
          </p:spPr>
          <p:txBody>
            <a:bodyPr lIns="0" tIns="0" rIns="0" bIns="0"/>
            <a:lstStyle/>
            <a:p>
              <a:pPr algn="ctr" eaLnBrk="1" hangingPunct="1"/>
              <a:endParaRPr lang="en-US" altLang="en-US"/>
            </a:p>
          </p:txBody>
        </p:sp>
        <p:sp>
          <p:nvSpPr>
            <p:cNvPr id="40971" name="Rectangle 20"/>
            <p:cNvSpPr>
              <a:spLocks/>
            </p:cNvSpPr>
            <p:nvPr/>
          </p:nvSpPr>
          <p:spPr bwMode="auto">
            <a:xfrm>
              <a:off x="4021715" y="3693249"/>
              <a:ext cx="4121638" cy="2211526"/>
            </a:xfrm>
            <a:prstGeom prst="rect">
              <a:avLst/>
            </a:prstGeom>
            <a:noFill/>
            <a:ln w="12700" cap="rnd">
              <a:noFill/>
              <a:round/>
              <a:headEnd/>
              <a:tailEnd/>
            </a:ln>
          </p:spPr>
          <p:txBody>
            <a:bodyPr lIns="0" tIns="0" rIns="0" bIns="0"/>
            <a:lstStyle/>
            <a:p>
              <a:pPr marL="228600" eaLnBrk="1" hangingPunct="1">
                <a:lnSpc>
                  <a:spcPct val="120000"/>
                </a:lnSpc>
              </a:pPr>
              <a:r>
                <a:rPr lang="en-AU" altLang="en-US" sz="2200" dirty="0">
                  <a:solidFill>
                    <a:srgbClr val="FFFFFF"/>
                  </a:solidFill>
                  <a:latin typeface="Open Sans Light" pitchFamily="34" charset="0"/>
                  <a:sym typeface="Open Sans" pitchFamily="34" charset="0"/>
                </a:rPr>
                <a:t>Secure coins or send and receive coins from any GCR Coin Wallet. </a:t>
              </a:r>
            </a:p>
            <a:p>
              <a:pPr marL="228600" eaLnBrk="1" hangingPunct="1">
                <a:lnSpc>
                  <a:spcPct val="120000"/>
                </a:lnSpc>
              </a:pPr>
              <a:endParaRPr lang="en-AU" altLang="en-US" sz="800" dirty="0">
                <a:solidFill>
                  <a:srgbClr val="FFFFFF"/>
                </a:solidFill>
                <a:latin typeface="Open Sans Light" pitchFamily="34" charset="0"/>
                <a:sym typeface="Open Sans" pitchFamily="34" charset="0"/>
              </a:endParaRPr>
            </a:p>
            <a:p>
              <a:pPr marL="228600" eaLnBrk="1" hangingPunct="1">
                <a:lnSpc>
                  <a:spcPct val="120000"/>
                </a:lnSpc>
              </a:pPr>
              <a:r>
                <a:rPr lang="en-AU" altLang="en-US" sz="2200" dirty="0">
                  <a:solidFill>
                    <a:srgbClr val="FFFFFF"/>
                  </a:solidFill>
                  <a:latin typeface="Open Sans Light" pitchFamily="34" charset="0"/>
                  <a:sym typeface="Open Sans" pitchFamily="34" charset="0"/>
                </a:rPr>
                <a:t>Wallet also </a:t>
              </a:r>
              <a:r>
                <a:rPr lang="en-AU" altLang="en-US" sz="2200" dirty="0" smtClean="0">
                  <a:solidFill>
                    <a:srgbClr val="FFFFFF"/>
                  </a:solidFill>
                  <a:latin typeface="Open Sans Light" pitchFamily="34" charset="0"/>
                  <a:sym typeface="Open Sans" pitchFamily="34" charset="0"/>
                </a:rPr>
                <a:t>downloadable </a:t>
              </a:r>
              <a:r>
                <a:rPr lang="en-AU" altLang="en-US" sz="2200" dirty="0">
                  <a:solidFill>
                    <a:srgbClr val="FFFFFF"/>
                  </a:solidFill>
                  <a:latin typeface="Open Sans Light" pitchFamily="34" charset="0"/>
                  <a:sym typeface="Open Sans" pitchFamily="34" charset="0"/>
                </a:rPr>
                <a:t>to your desktop.</a:t>
              </a:r>
            </a:p>
          </p:txBody>
        </p:sp>
      </p:grpSp>
      <p:pic>
        <p:nvPicPr>
          <p:cNvPr id="3" name="Picture 2"/>
          <p:cNvPicPr>
            <a:picLocks noChangeAspect="1"/>
          </p:cNvPicPr>
          <p:nvPr/>
        </p:nvPicPr>
        <p:blipFill>
          <a:blip r:embed="rId2" cstate="print"/>
          <a:srcRect l="44" t="14439" b="1514"/>
          <a:stretch>
            <a:fillRect/>
          </a:stretch>
        </p:blipFill>
        <p:spPr bwMode="auto">
          <a:xfrm>
            <a:off x="1003300" y="1238250"/>
            <a:ext cx="7153275" cy="2114550"/>
          </a:xfrm>
          <a:prstGeom prst="rect">
            <a:avLst/>
          </a:prstGeom>
          <a:noFill/>
          <a:ln w="9525">
            <a:noFill/>
            <a:miter lim="800000"/>
            <a:headEnd/>
            <a:tailEnd/>
          </a:ln>
        </p:spPr>
      </p:pic>
      <p:grpSp>
        <p:nvGrpSpPr>
          <p:cNvPr id="6" name="Group 5"/>
          <p:cNvGrpSpPr>
            <a:grpSpLocks/>
          </p:cNvGrpSpPr>
          <p:nvPr/>
        </p:nvGrpSpPr>
        <p:grpSpPr bwMode="auto">
          <a:xfrm>
            <a:off x="5486400" y="3505200"/>
            <a:ext cx="2670175" cy="2587625"/>
            <a:chOff x="1747758" y="3816815"/>
            <a:chExt cx="1986042" cy="2356241"/>
          </a:xfrm>
        </p:grpSpPr>
        <p:sp>
          <p:nvSpPr>
            <p:cNvPr id="25" name="Rectangle 24"/>
            <p:cNvSpPr/>
            <p:nvPr/>
          </p:nvSpPr>
          <p:spPr bwMode="auto">
            <a:xfrm>
              <a:off x="1747758" y="3816815"/>
              <a:ext cx="1986042" cy="2356241"/>
            </a:xfrm>
            <a:prstGeom prst="rect">
              <a:avLst/>
            </a:prstGeom>
            <a:solidFill>
              <a:schemeClr val="bg1">
                <a:lumMod val="50000"/>
              </a:schemeClr>
            </a:solidFill>
            <a:ln w="25400" cap="flat" cmpd="sng" algn="ctr">
              <a:noFill/>
              <a:prstDash val="solid"/>
              <a:round/>
              <a:headEnd type="none" w="med" len="med"/>
              <a:tailEnd type="none" w="med" len="med"/>
            </a:ln>
            <a:effectLst/>
            <a:extLst/>
          </p:spPr>
          <p:txBody>
            <a:bodyPr/>
            <a:lstStyle/>
            <a:p>
              <a:pPr algn="ctr" defTabSz="342900" eaLnBrk="1" hangingPunct="1">
                <a:defRPr/>
              </a:pPr>
              <a:endParaRPr lang="en-US">
                <a:latin typeface="Gill Sans" charset="0"/>
                <a:ea typeface="ヒラギノ角ゴ ProN W3" charset="0"/>
                <a:cs typeface="ヒラギノ角ゴ ProN W3" charset="0"/>
                <a:sym typeface="Gill Sans" charset="0"/>
              </a:endParaRPr>
            </a:p>
          </p:txBody>
        </p:sp>
        <p:sp>
          <p:nvSpPr>
            <p:cNvPr id="40969" name="Rectangle 4"/>
            <p:cNvSpPr>
              <a:spLocks noChangeArrowheads="1"/>
            </p:cNvSpPr>
            <p:nvPr/>
          </p:nvSpPr>
          <p:spPr bwMode="auto">
            <a:xfrm>
              <a:off x="1917786" y="4168182"/>
              <a:ext cx="1757437" cy="1653507"/>
            </a:xfrm>
            <a:prstGeom prst="rect">
              <a:avLst/>
            </a:prstGeom>
            <a:noFill/>
            <a:ln w="9525">
              <a:noFill/>
              <a:miter lim="800000"/>
              <a:headEnd/>
              <a:tailEnd/>
            </a:ln>
          </p:spPr>
          <p:txBody>
            <a:bodyPr>
              <a:spAutoFit/>
            </a:bodyPr>
            <a:lstStyle/>
            <a:p>
              <a:pPr eaLnBrk="1" hangingPunct="1"/>
              <a:r>
                <a:rPr lang="en-AU" altLang="en-US" sz="2800">
                  <a:solidFill>
                    <a:schemeClr val="bg1"/>
                  </a:solidFill>
                  <a:latin typeface="Open Sans Light" pitchFamily="34" charset="0"/>
                </a:rPr>
                <a:t>THE PUBLIC GCR WALLET </a:t>
              </a:r>
            </a:p>
            <a:p>
              <a:pPr eaLnBrk="1" hangingPunct="1"/>
              <a:r>
                <a:rPr lang="en-AU" altLang="en-US" sz="2800">
                  <a:solidFill>
                    <a:schemeClr val="bg1"/>
                  </a:solidFill>
                  <a:latin typeface="Open Sans Light" pitchFamily="34" charset="0"/>
                </a:rPr>
                <a:t>IS FREE </a:t>
              </a:r>
              <a:br>
                <a:rPr lang="en-AU" altLang="en-US" sz="2800">
                  <a:solidFill>
                    <a:schemeClr val="bg1"/>
                  </a:solidFill>
                  <a:latin typeface="Open Sans Light" pitchFamily="34" charset="0"/>
                </a:rPr>
              </a:br>
              <a:r>
                <a:rPr lang="en-AU" altLang="en-US" sz="2800">
                  <a:solidFill>
                    <a:schemeClr val="bg1"/>
                  </a:solidFill>
                  <a:latin typeface="Open Sans Light" pitchFamily="34" charset="0"/>
                </a:rPr>
                <a:t>FOR ALL</a:t>
              </a:r>
            </a:p>
          </p:txBody>
        </p:sp>
      </p:grpSp>
      <p:sp>
        <p:nvSpPr>
          <p:cNvPr id="10" name="Rectangle 7"/>
          <p:cNvSpPr>
            <a:spLocks/>
          </p:cNvSpPr>
          <p:nvPr/>
        </p:nvSpPr>
        <p:spPr bwMode="auto">
          <a:xfrm>
            <a:off x="962025" y="479425"/>
            <a:ext cx="4352925" cy="603250"/>
          </a:xfrm>
          <a:prstGeom prst="rect">
            <a:avLst/>
          </a:prstGeom>
          <a:noFill/>
          <a:ln w="12700">
            <a:noFill/>
            <a:miter lim="800000"/>
            <a:headEnd/>
            <a:tailEnd/>
          </a:ln>
        </p:spPr>
        <p:txBody>
          <a:bodyPr lIns="0" tIns="0" rIns="0" bIns="0"/>
          <a:lstStyle/>
          <a:p>
            <a:pPr eaLnBrk="1" hangingPunct="1"/>
            <a:r>
              <a:rPr lang="en-US" altLang="en-US" sz="2800">
                <a:solidFill>
                  <a:srgbClr val="7030A0"/>
                </a:solidFill>
                <a:latin typeface="Open Sans Light" pitchFamily="34" charset="0"/>
                <a:sym typeface="Open Sans Light" pitchFamily="34" charset="0"/>
              </a:rPr>
              <a:t>The Public GCR Wallet</a:t>
            </a:r>
          </a:p>
          <a:p>
            <a:pPr eaLnBrk="1" hangingPunct="1"/>
            <a:endParaRPr lang="en-US" altLang="en-US" sz="2800">
              <a:solidFill>
                <a:srgbClr val="7030A0"/>
              </a:solidFill>
              <a:latin typeface="Open Sans Light" pitchFamily="34" charset="0"/>
              <a:sym typeface="Open Sans Light" pitchFamily="34" charset="0"/>
            </a:endParaRPr>
          </a:p>
        </p:txBody>
      </p:sp>
      <p:sp>
        <p:nvSpPr>
          <p:cNvPr id="11" name="Rectangle 8"/>
          <p:cNvSpPr>
            <a:spLocks/>
          </p:cNvSpPr>
          <p:nvPr/>
        </p:nvSpPr>
        <p:spPr bwMode="auto">
          <a:xfrm>
            <a:off x="1000125" y="914400"/>
            <a:ext cx="6315075" cy="279400"/>
          </a:xfrm>
          <a:prstGeom prst="rect">
            <a:avLst/>
          </a:prstGeom>
          <a:noFill/>
          <a:ln w="12700">
            <a:noFill/>
            <a:miter lim="800000"/>
            <a:headEnd/>
            <a:tailEnd/>
          </a:ln>
        </p:spPr>
        <p:txBody>
          <a:bodyPr lIns="0" tIns="0" rIns="0" bIns="0"/>
          <a:lstStyle/>
          <a:p>
            <a:pPr eaLnBrk="1" hangingPunct="1"/>
            <a:r>
              <a:rPr lang="en-US" altLang="en-US" sz="1200">
                <a:solidFill>
                  <a:srgbClr val="4D4D4D"/>
                </a:solidFill>
                <a:latin typeface="Open Sans" pitchFamily="34" charset="0"/>
                <a:sym typeface="Open Sans" pitchFamily="34" charset="0"/>
              </a:rPr>
              <a:t>Global Rewards Community</a:t>
            </a:r>
          </a:p>
        </p:txBody>
      </p:sp>
      <p:pic>
        <p:nvPicPr>
          <p:cNvPr id="12" name="Picture 11"/>
          <p:cNvPicPr>
            <a:picLocks noChangeAspect="1"/>
          </p:cNvPicPr>
          <p:nvPr/>
        </p:nvPicPr>
        <p:blipFill>
          <a:blip r:embed="rId3" cstate="print"/>
          <a:srcRect/>
          <a:stretch>
            <a:fillRect/>
          </a:stretch>
        </p:blipFill>
        <p:spPr bwMode="auto">
          <a:xfrm>
            <a:off x="6157913" y="1524000"/>
            <a:ext cx="1371600" cy="1371600"/>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1000"/>
                                        <p:tgtEl>
                                          <p:spTgt spid="10"/>
                                        </p:tgtEl>
                                      </p:cBhvr>
                                    </p:animEffect>
                                  </p:childTnLst>
                                </p:cTn>
                              </p:par>
                            </p:childTnLst>
                          </p:cTn>
                        </p:par>
                        <p:par>
                          <p:cTn id="8" fill="hold" nodeType="afterGroup">
                            <p:stCondLst>
                              <p:cond delay="1000"/>
                            </p:stCondLst>
                            <p:childTnLst>
                              <p:par>
                                <p:cTn id="9" presetID="16" presetClass="entr" presetSubtype="21"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barn(inVertical)">
                                      <p:cBhvr>
                                        <p:cTn id="11" dur="500"/>
                                        <p:tgtEl>
                                          <p:spTgt spid="11"/>
                                        </p:tgtEl>
                                      </p:cBhvr>
                                    </p:animEffect>
                                  </p:childTnLst>
                                </p:cTn>
                              </p:par>
                            </p:childTnLst>
                          </p:cTn>
                        </p:par>
                        <p:par>
                          <p:cTn id="12" fill="hold" nodeType="afterGroup">
                            <p:stCondLst>
                              <p:cond delay="1500"/>
                            </p:stCondLst>
                            <p:childTnLst>
                              <p:par>
                                <p:cTn id="13" presetID="42"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ppt_y+.1"/>
                                          </p:val>
                                        </p:tav>
                                        <p:tav tm="100000">
                                          <p:val>
                                            <p:strVal val="#ppt_y"/>
                                          </p:val>
                                        </p:tav>
                                      </p:tavLst>
                                    </p:anim>
                                  </p:childTnLst>
                                </p:cTn>
                              </p:par>
                            </p:childTnLst>
                          </p:cTn>
                        </p:par>
                        <p:par>
                          <p:cTn id="18" fill="hold" nodeType="afterGroup">
                            <p:stCondLst>
                              <p:cond delay="2500"/>
                            </p:stCondLst>
                            <p:childTnLst>
                              <p:par>
                                <p:cTn id="19" presetID="2" presetClass="entr" presetSubtype="2"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1+#ppt_w/2"/>
                                          </p:val>
                                        </p:tav>
                                        <p:tav tm="100000">
                                          <p:val>
                                            <p:strVal val="#ppt_x"/>
                                          </p:val>
                                        </p:tav>
                                      </p:tavLst>
                                    </p:anim>
                                    <p:anim calcmode="lin" valueType="num">
                                      <p:cBhvr additive="base">
                                        <p:cTn id="22" dur="500" fill="hold"/>
                                        <p:tgtEl>
                                          <p:spTgt spid="6"/>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0-#ppt_w/2"/>
                                          </p:val>
                                        </p:tav>
                                        <p:tav tm="100000">
                                          <p:val>
                                            <p:strVal val="#ppt_x"/>
                                          </p:val>
                                        </p:tav>
                                      </p:tavLst>
                                    </p:anim>
                                    <p:anim calcmode="lin" valueType="num">
                                      <p:cBhvr additive="base">
                                        <p:cTn id="26" dur="500" fill="hold"/>
                                        <p:tgtEl>
                                          <p:spTgt spid="7"/>
                                        </p:tgtEl>
                                        <p:attrNameLst>
                                          <p:attrName>ppt_y</p:attrName>
                                        </p:attrNameLst>
                                      </p:cBhvr>
                                      <p:tavLst>
                                        <p:tav tm="0">
                                          <p:val>
                                            <p:strVal val="#ppt_y"/>
                                          </p:val>
                                        </p:tav>
                                        <p:tav tm="100000">
                                          <p:val>
                                            <p:strVal val="#ppt_y"/>
                                          </p:val>
                                        </p:tav>
                                      </p:tavLst>
                                    </p:anim>
                                  </p:childTnLst>
                                </p:cTn>
                              </p:par>
                            </p:childTnLst>
                          </p:cTn>
                        </p:par>
                        <p:par>
                          <p:cTn id="27" fill="hold" nodeType="afterGroup">
                            <p:stCondLst>
                              <p:cond delay="3000"/>
                            </p:stCondLst>
                            <p:childTnLst>
                              <p:par>
                                <p:cTn id="28" presetID="42" presetClass="entr" presetSubtype="0"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1000"/>
                                        <p:tgtEl>
                                          <p:spTgt spid="12"/>
                                        </p:tgtEl>
                                      </p:cBhvr>
                                    </p:animEffect>
                                    <p:anim calcmode="lin" valueType="num">
                                      <p:cBhvr>
                                        <p:cTn id="31" dur="1000" fill="hold"/>
                                        <p:tgtEl>
                                          <p:spTgt spid="12"/>
                                        </p:tgtEl>
                                        <p:attrNameLst>
                                          <p:attrName>ppt_x</p:attrName>
                                        </p:attrNameLst>
                                      </p:cBhvr>
                                      <p:tavLst>
                                        <p:tav tm="0">
                                          <p:val>
                                            <p:strVal val="#ppt_x"/>
                                          </p:val>
                                        </p:tav>
                                        <p:tav tm="100000">
                                          <p:val>
                                            <p:strVal val="#ppt_x"/>
                                          </p:val>
                                        </p:tav>
                                      </p:tavLst>
                                    </p:anim>
                                    <p:anim calcmode="lin" valueType="num">
                                      <p:cBhvr>
                                        <p:cTn id="32"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3"/>
          <p:cNvPicPr>
            <a:picLocks noChangeAspect="1"/>
          </p:cNvPicPr>
          <p:nvPr/>
        </p:nvPicPr>
        <p:blipFill>
          <a:blip r:embed="rId2" cstate="print"/>
          <a:srcRect/>
          <a:stretch>
            <a:fillRect/>
          </a:stretch>
        </p:blipFill>
        <p:spPr bwMode="auto">
          <a:xfrm>
            <a:off x="1676400" y="381000"/>
            <a:ext cx="5145088" cy="933450"/>
          </a:xfrm>
          <a:prstGeom prst="rect">
            <a:avLst/>
          </a:prstGeom>
          <a:noFill/>
          <a:ln w="9525">
            <a:noFill/>
            <a:miter lim="800000"/>
            <a:headEnd/>
            <a:tailEnd/>
          </a:ln>
        </p:spPr>
      </p:pic>
      <p:grpSp>
        <p:nvGrpSpPr>
          <p:cNvPr id="8" name="Group 7"/>
          <p:cNvGrpSpPr>
            <a:grpSpLocks/>
          </p:cNvGrpSpPr>
          <p:nvPr/>
        </p:nvGrpSpPr>
        <p:grpSpPr bwMode="auto">
          <a:xfrm>
            <a:off x="647700" y="1681163"/>
            <a:ext cx="4457700" cy="2254250"/>
            <a:chOff x="647701" y="1681096"/>
            <a:chExt cx="4457699" cy="2254516"/>
          </a:xfrm>
        </p:grpSpPr>
        <p:sp>
          <p:nvSpPr>
            <p:cNvPr id="41995" name="Rectangle 2"/>
            <p:cNvSpPr>
              <a:spLocks/>
            </p:cNvSpPr>
            <p:nvPr/>
          </p:nvSpPr>
          <p:spPr bwMode="auto">
            <a:xfrm>
              <a:off x="647701" y="1681096"/>
              <a:ext cx="4457699" cy="2052704"/>
            </a:xfrm>
            <a:prstGeom prst="rect">
              <a:avLst/>
            </a:prstGeom>
            <a:solidFill>
              <a:srgbClr val="522F91"/>
            </a:solidFill>
            <a:ln w="9525">
              <a:noFill/>
              <a:miter lim="800000"/>
              <a:headEnd/>
              <a:tailEnd/>
            </a:ln>
          </p:spPr>
          <p:txBody>
            <a:bodyPr lIns="0" tIns="0" rIns="0" bIns="0"/>
            <a:lstStyle/>
            <a:p>
              <a:pPr algn="ctr" eaLnBrk="1" hangingPunct="1"/>
              <a:endParaRPr lang="en-US" altLang="en-US"/>
            </a:p>
          </p:txBody>
        </p:sp>
        <p:sp>
          <p:nvSpPr>
            <p:cNvPr id="41996" name="Rectangle 4"/>
            <p:cNvSpPr>
              <a:spLocks noChangeArrowheads="1"/>
            </p:cNvSpPr>
            <p:nvPr/>
          </p:nvSpPr>
          <p:spPr bwMode="auto">
            <a:xfrm>
              <a:off x="647701" y="1781175"/>
              <a:ext cx="4229099" cy="2154437"/>
            </a:xfrm>
            <a:prstGeom prst="rect">
              <a:avLst/>
            </a:prstGeom>
            <a:noFill/>
            <a:ln w="9525">
              <a:noFill/>
              <a:miter lim="800000"/>
              <a:headEnd/>
              <a:tailEnd/>
            </a:ln>
          </p:spPr>
          <p:txBody>
            <a:bodyPr>
              <a:spAutoFit/>
            </a:bodyPr>
            <a:lstStyle/>
            <a:p>
              <a:pPr algn="r" eaLnBrk="1" hangingPunct="1"/>
              <a:r>
                <a:rPr lang="en-US" altLang="en-US" sz="2200">
                  <a:solidFill>
                    <a:schemeClr val="bg1"/>
                  </a:solidFill>
                  <a:latin typeface="Open Sans Light Italic" pitchFamily="34" charset="0"/>
                </a:rPr>
                <a:t>"The mission of the GCR Foundation is to increase the recognition, the value and the widespread global growth of the GCR cryptocurrency.”</a:t>
              </a:r>
            </a:p>
            <a:p>
              <a:pPr algn="r" eaLnBrk="1" hangingPunct="1"/>
              <a:endParaRPr lang="en-US" altLang="en-US" sz="2400">
                <a:latin typeface="Open Sans Light Italic" pitchFamily="34" charset="0"/>
              </a:endParaRPr>
            </a:p>
          </p:txBody>
        </p:sp>
      </p:grpSp>
      <p:grpSp>
        <p:nvGrpSpPr>
          <p:cNvPr id="41988" name="Group 6"/>
          <p:cNvGrpSpPr>
            <a:grpSpLocks/>
          </p:cNvGrpSpPr>
          <p:nvPr/>
        </p:nvGrpSpPr>
        <p:grpSpPr bwMode="auto">
          <a:xfrm>
            <a:off x="5715000" y="2973388"/>
            <a:ext cx="3094038" cy="2063750"/>
            <a:chOff x="5448052" y="1681096"/>
            <a:chExt cx="3094934" cy="2063362"/>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5448052" y="1681096"/>
              <a:ext cx="1484731" cy="2063362"/>
            </a:xfrm>
            <a:prstGeom prst="round2DiagRect">
              <a:avLst>
                <a:gd name="adj1" fmla="val 0"/>
                <a:gd name="adj2" fmla="val 0"/>
              </a:avLst>
            </a:prstGeom>
            <a:ln w="88900" cap="sq">
              <a:noFill/>
              <a:miter lim="800000"/>
            </a:ln>
            <a:effectLst/>
          </p:spPr>
        </p:pic>
        <p:sp>
          <p:nvSpPr>
            <p:cNvPr id="41994" name="Rectangle 6"/>
            <p:cNvSpPr>
              <a:spLocks noChangeArrowheads="1"/>
            </p:cNvSpPr>
            <p:nvPr/>
          </p:nvSpPr>
          <p:spPr bwMode="auto">
            <a:xfrm>
              <a:off x="7019921" y="3098126"/>
              <a:ext cx="1523065" cy="615553"/>
            </a:xfrm>
            <a:prstGeom prst="rect">
              <a:avLst/>
            </a:prstGeom>
            <a:noFill/>
            <a:ln w="9525">
              <a:noFill/>
              <a:miter lim="800000"/>
              <a:headEnd/>
              <a:tailEnd/>
            </a:ln>
          </p:spPr>
          <p:txBody>
            <a:bodyPr>
              <a:spAutoFit/>
            </a:bodyPr>
            <a:lstStyle/>
            <a:p>
              <a:pPr eaLnBrk="1" hangingPunct="1"/>
              <a:r>
                <a:rPr lang="en-US" altLang="en-US" sz="1200" b="1">
                  <a:latin typeface="Open Sans Light Italic" pitchFamily="34" charset="0"/>
                </a:rPr>
                <a:t>Barry Moniês</a:t>
              </a:r>
            </a:p>
            <a:p>
              <a:pPr eaLnBrk="1" hangingPunct="1"/>
              <a:r>
                <a:rPr lang="en-US" altLang="en-US" sz="1100">
                  <a:latin typeface="Open Sans Light Italic" pitchFamily="34" charset="0"/>
                </a:rPr>
                <a:t>President &amp; CEO </a:t>
              </a:r>
            </a:p>
            <a:p>
              <a:pPr eaLnBrk="1" hangingPunct="1"/>
              <a:r>
                <a:rPr lang="en-US" altLang="en-US" sz="1100">
                  <a:latin typeface="Open Sans Light Italic" pitchFamily="34" charset="0"/>
                </a:rPr>
                <a:t>Computronix</a:t>
              </a:r>
            </a:p>
          </p:txBody>
        </p:sp>
      </p:grpSp>
      <p:grpSp>
        <p:nvGrpSpPr>
          <p:cNvPr id="4" name="Group 3"/>
          <p:cNvGrpSpPr>
            <a:grpSpLocks/>
          </p:cNvGrpSpPr>
          <p:nvPr/>
        </p:nvGrpSpPr>
        <p:grpSpPr bwMode="auto">
          <a:xfrm>
            <a:off x="685800" y="4127500"/>
            <a:ext cx="4419600" cy="1816100"/>
            <a:chOff x="685800" y="4127717"/>
            <a:chExt cx="4419600" cy="1815882"/>
          </a:xfrm>
        </p:grpSpPr>
        <p:sp>
          <p:nvSpPr>
            <p:cNvPr id="2" name="Rectangle 1"/>
            <p:cNvSpPr/>
            <p:nvPr/>
          </p:nvSpPr>
          <p:spPr>
            <a:xfrm>
              <a:off x="685800" y="4127717"/>
              <a:ext cx="3886200" cy="1815882"/>
            </a:xfrm>
            <a:prstGeom prst="rect">
              <a:avLst/>
            </a:prstGeom>
          </p:spPr>
          <p:txBody>
            <a:bodyPr>
              <a:spAutoFit/>
            </a:bodyPr>
            <a:lstStyle/>
            <a:p>
              <a:pPr marL="360000" algn="r" eaLnBrk="1" hangingPunct="1">
                <a:defRPr/>
              </a:pPr>
              <a:r>
                <a:rPr lang="en-US" altLang="en-US" sz="1600" dirty="0">
                  <a:solidFill>
                    <a:schemeClr val="tx1">
                      <a:lumMod val="65000"/>
                      <a:lumOff val="35000"/>
                    </a:schemeClr>
                  </a:solidFill>
                  <a:latin typeface="Open Sans Light Italic" pitchFamily="34" charset="0"/>
                  <a:cs typeface="Open Sans Light Italic" pitchFamily="34" charset="0"/>
                </a:rPr>
                <a:t>All GCR Coin holders and </a:t>
              </a:r>
              <a:r>
                <a:rPr lang="en-US" altLang="en-US" sz="1600" dirty="0" err="1">
                  <a:solidFill>
                    <a:schemeClr val="tx1">
                      <a:lumMod val="65000"/>
                      <a:lumOff val="35000"/>
                    </a:schemeClr>
                  </a:solidFill>
                  <a:latin typeface="Open Sans Light Italic" pitchFamily="34" charset="0"/>
                  <a:cs typeface="Open Sans Light Italic" pitchFamily="34" charset="0"/>
                </a:rPr>
                <a:t>Nexxus</a:t>
              </a:r>
              <a:r>
                <a:rPr lang="en-US" altLang="en-US" sz="1600" dirty="0">
                  <a:solidFill>
                    <a:schemeClr val="tx1">
                      <a:lumMod val="65000"/>
                      <a:lumOff val="35000"/>
                    </a:schemeClr>
                  </a:solidFill>
                  <a:latin typeface="Open Sans Light Italic" pitchFamily="34" charset="0"/>
                  <a:cs typeface="Open Sans Light Italic" pitchFamily="34" charset="0"/>
                </a:rPr>
                <a:t> merchants will support the use and development of the coin. </a:t>
              </a:r>
            </a:p>
            <a:p>
              <a:pPr marL="360000" algn="r" eaLnBrk="1" hangingPunct="1">
                <a:defRPr/>
              </a:pPr>
              <a:endParaRPr lang="en-US" altLang="en-US" sz="1600" dirty="0">
                <a:solidFill>
                  <a:schemeClr val="tx1">
                    <a:lumMod val="65000"/>
                    <a:lumOff val="35000"/>
                  </a:schemeClr>
                </a:solidFill>
                <a:latin typeface="Open Sans Light Italic" pitchFamily="34" charset="0"/>
                <a:cs typeface="Open Sans Light Italic" pitchFamily="34" charset="0"/>
              </a:endParaRPr>
            </a:p>
            <a:p>
              <a:pPr marL="360000" algn="r" eaLnBrk="1" hangingPunct="1">
                <a:defRPr/>
              </a:pPr>
              <a:r>
                <a:rPr lang="en-US" altLang="en-US" sz="1600" dirty="0">
                  <a:solidFill>
                    <a:schemeClr val="tx1">
                      <a:lumMod val="65000"/>
                      <a:lumOff val="35000"/>
                    </a:schemeClr>
                  </a:solidFill>
                  <a:latin typeface="Open Sans Light Italic" pitchFamily="34" charset="0"/>
                  <a:cs typeface="Open Sans Light Italic" pitchFamily="34" charset="0"/>
                </a:rPr>
                <a:t>They all share the common interests directed by the GCR Foundation Board of business and industry experts.</a:t>
              </a:r>
            </a:p>
          </p:txBody>
        </p:sp>
        <p:sp>
          <p:nvSpPr>
            <p:cNvPr id="12" name="AutoShape 21"/>
            <p:cNvSpPr>
              <a:spLocks/>
            </p:cNvSpPr>
            <p:nvPr/>
          </p:nvSpPr>
          <p:spPr bwMode="auto">
            <a:xfrm rot="10800000" flipH="1">
              <a:off x="4743450" y="4191209"/>
              <a:ext cx="361950" cy="38095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1600" h="21600">
                  <a:moveTo>
                    <a:pt x="11340" y="0"/>
                  </a:moveTo>
                  <a:lnTo>
                    <a:pt x="11340" y="12310"/>
                  </a:lnTo>
                  <a:lnTo>
                    <a:pt x="15526" y="7905"/>
                  </a:lnTo>
                  <a:lnTo>
                    <a:pt x="16288" y="8709"/>
                  </a:lnTo>
                  <a:lnTo>
                    <a:pt x="10800" y="14486"/>
                  </a:lnTo>
                  <a:lnTo>
                    <a:pt x="5312" y="8709"/>
                  </a:lnTo>
                  <a:lnTo>
                    <a:pt x="6075" y="7905"/>
                  </a:lnTo>
                  <a:lnTo>
                    <a:pt x="10261" y="12310"/>
                  </a:lnTo>
                  <a:lnTo>
                    <a:pt x="10261" y="0"/>
                  </a:lnTo>
                  <a:lnTo>
                    <a:pt x="0" y="0"/>
                  </a:lnTo>
                  <a:lnTo>
                    <a:pt x="0" y="21600"/>
                  </a:lnTo>
                  <a:lnTo>
                    <a:pt x="21600" y="21600"/>
                  </a:lnTo>
                  <a:lnTo>
                    <a:pt x="21600" y="0"/>
                  </a:lnTo>
                  <a:cubicBezTo>
                    <a:pt x="21600" y="0"/>
                    <a:pt x="11340" y="0"/>
                    <a:pt x="11340" y="0"/>
                  </a:cubicBezTo>
                  <a:close/>
                  <a:moveTo>
                    <a:pt x="11340" y="0"/>
                  </a:moveTo>
                </a:path>
              </a:pathLst>
            </a:custGeom>
            <a:solidFill>
              <a:schemeClr val="bg1">
                <a:lumMod val="50000"/>
              </a:schemeClr>
            </a:solidFill>
            <a:ln>
              <a:noFill/>
            </a:ln>
          </p:spPr>
          <p:txBody>
            <a:bodyPr lIns="0" tIns="0" rIns="0" bIns="0"/>
            <a:lstStyle/>
            <a:p>
              <a:pPr eaLnBrk="1" hangingPunct="1">
                <a:defRPr/>
              </a:pPr>
              <a:endParaRPr lang="en-AU"/>
            </a:p>
          </p:txBody>
        </p:sp>
        <p:sp>
          <p:nvSpPr>
            <p:cNvPr id="13" name="AutoShape 21"/>
            <p:cNvSpPr>
              <a:spLocks/>
            </p:cNvSpPr>
            <p:nvPr/>
          </p:nvSpPr>
          <p:spPr bwMode="auto">
            <a:xfrm rot="10800000" flipH="1">
              <a:off x="4743450" y="5197564"/>
              <a:ext cx="361950" cy="38095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1600" h="21600">
                  <a:moveTo>
                    <a:pt x="11340" y="0"/>
                  </a:moveTo>
                  <a:lnTo>
                    <a:pt x="11340" y="12310"/>
                  </a:lnTo>
                  <a:lnTo>
                    <a:pt x="15526" y="7905"/>
                  </a:lnTo>
                  <a:lnTo>
                    <a:pt x="16288" y="8709"/>
                  </a:lnTo>
                  <a:lnTo>
                    <a:pt x="10800" y="14486"/>
                  </a:lnTo>
                  <a:lnTo>
                    <a:pt x="5312" y="8709"/>
                  </a:lnTo>
                  <a:lnTo>
                    <a:pt x="6075" y="7905"/>
                  </a:lnTo>
                  <a:lnTo>
                    <a:pt x="10261" y="12310"/>
                  </a:lnTo>
                  <a:lnTo>
                    <a:pt x="10261" y="0"/>
                  </a:lnTo>
                  <a:lnTo>
                    <a:pt x="0" y="0"/>
                  </a:lnTo>
                  <a:lnTo>
                    <a:pt x="0" y="21600"/>
                  </a:lnTo>
                  <a:lnTo>
                    <a:pt x="21600" y="21600"/>
                  </a:lnTo>
                  <a:lnTo>
                    <a:pt x="21600" y="0"/>
                  </a:lnTo>
                  <a:cubicBezTo>
                    <a:pt x="21600" y="0"/>
                    <a:pt x="11340" y="0"/>
                    <a:pt x="11340" y="0"/>
                  </a:cubicBezTo>
                  <a:close/>
                  <a:moveTo>
                    <a:pt x="11340" y="0"/>
                  </a:moveTo>
                </a:path>
              </a:pathLst>
            </a:custGeom>
            <a:solidFill>
              <a:schemeClr val="bg1">
                <a:lumMod val="50000"/>
              </a:schemeClr>
            </a:solidFill>
            <a:ln>
              <a:noFill/>
            </a:ln>
          </p:spPr>
          <p:txBody>
            <a:bodyPr lIns="0" tIns="0" rIns="0" bIns="0"/>
            <a:lstStyle/>
            <a:p>
              <a:pPr eaLnBrk="1" hangingPunct="1">
                <a:defRPr/>
              </a:pPr>
              <a:endParaRPr lang="en-AU"/>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48130"/>
                                        </p:tgtEl>
                                        <p:attrNameLst>
                                          <p:attrName>style.visibility</p:attrName>
                                        </p:attrNameLst>
                                      </p:cBhvr>
                                      <p:to>
                                        <p:strVal val="visible"/>
                                      </p:to>
                                    </p:set>
                                    <p:animEffect transition="in" filter="fade">
                                      <p:cBhvr>
                                        <p:cTn id="7" dur="500"/>
                                        <p:tgtEl>
                                          <p:spTgt spid="48130"/>
                                        </p:tgtEl>
                                      </p:cBhvr>
                                    </p:animEffect>
                                  </p:childTnLst>
                                </p:cTn>
                              </p:par>
                            </p:childTnLst>
                          </p:cTn>
                        </p:par>
                        <p:par>
                          <p:cTn id="8" fill="hold" nodeType="afterGroup">
                            <p:stCondLst>
                              <p:cond delay="500"/>
                            </p:stCondLst>
                            <p:childTnLst>
                              <p:par>
                                <p:cTn id="9" presetID="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1000"/>
                            </p:stCondLst>
                            <p:childTnLst>
                              <p:par>
                                <p:cTn id="14" presetID="2" presetClass="entr" presetSubtype="4"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a:grpSpLocks/>
          </p:cNvGrpSpPr>
          <p:nvPr/>
        </p:nvGrpSpPr>
        <p:grpSpPr bwMode="auto">
          <a:xfrm>
            <a:off x="4953000" y="533400"/>
            <a:ext cx="4872038" cy="5861050"/>
            <a:chOff x="3822700" y="0"/>
            <a:chExt cx="5321300" cy="6402389"/>
          </a:xfrm>
        </p:grpSpPr>
        <p:pic>
          <p:nvPicPr>
            <p:cNvPr id="43018" name="Picture 2" descr="C:\Users\linda\Desktop\^056D88AA631593B85B8B92B6007161E6A011EF96069B062BEC^pimgpsh_fullsize_distr.jpg"/>
            <p:cNvPicPr>
              <a:picLocks noChangeAspect="1" noChangeArrowheads="1"/>
            </p:cNvPicPr>
            <p:nvPr/>
          </p:nvPicPr>
          <p:blipFill>
            <a:blip r:embed="rId3" cstate="print"/>
            <a:srcRect/>
            <a:stretch>
              <a:fillRect/>
            </a:stretch>
          </p:blipFill>
          <p:spPr bwMode="auto">
            <a:xfrm>
              <a:off x="3822700" y="0"/>
              <a:ext cx="5321300" cy="6402388"/>
            </a:xfrm>
            <a:prstGeom prst="rect">
              <a:avLst/>
            </a:prstGeom>
            <a:noFill/>
            <a:ln w="9525">
              <a:noFill/>
              <a:miter lim="800000"/>
              <a:headEnd/>
              <a:tailEnd/>
            </a:ln>
          </p:spPr>
        </p:pic>
        <p:grpSp>
          <p:nvGrpSpPr>
            <p:cNvPr id="43019" name="Group 1"/>
            <p:cNvGrpSpPr>
              <a:grpSpLocks/>
            </p:cNvGrpSpPr>
            <p:nvPr/>
          </p:nvGrpSpPr>
          <p:grpSpPr bwMode="auto">
            <a:xfrm>
              <a:off x="4765851" y="782639"/>
              <a:ext cx="3511373" cy="5619750"/>
              <a:chOff x="4689475" y="782638"/>
              <a:chExt cx="3587750" cy="5741987"/>
            </a:xfrm>
          </p:grpSpPr>
          <p:pic>
            <p:nvPicPr>
              <p:cNvPr id="43020" name="Picture 3" descr="C:\Users\linda\Desktop\Bitcoin_euro.png"/>
              <p:cNvPicPr>
                <a:picLocks noChangeAspect="1" noChangeArrowheads="1"/>
              </p:cNvPicPr>
              <p:nvPr/>
            </p:nvPicPr>
            <p:blipFill>
              <a:blip r:embed="rId4" cstate="print"/>
              <a:srcRect/>
              <a:stretch>
                <a:fillRect/>
              </a:stretch>
            </p:blipFill>
            <p:spPr bwMode="auto">
              <a:xfrm>
                <a:off x="5911850" y="782638"/>
                <a:ext cx="1143000" cy="1141412"/>
              </a:xfrm>
              <a:prstGeom prst="rect">
                <a:avLst/>
              </a:prstGeom>
              <a:noFill/>
              <a:ln w="9525">
                <a:noFill/>
                <a:miter lim="800000"/>
                <a:headEnd/>
                <a:tailEnd/>
              </a:ln>
            </p:spPr>
          </p:pic>
          <p:pic>
            <p:nvPicPr>
              <p:cNvPr id="43021" name="Picture 5" descr="C:\Users\linda\Desktop\^48218A05EDD9176228772E9D9ACE11B12F59D680D391510DF7^pimgpsh_fullsize_distr.jpg"/>
              <p:cNvPicPr>
                <a:picLocks noChangeAspect="1" noChangeArrowheads="1"/>
              </p:cNvPicPr>
              <p:nvPr/>
            </p:nvPicPr>
            <p:blipFill>
              <a:blip r:embed="rId5" cstate="print"/>
              <a:srcRect/>
              <a:stretch>
                <a:fillRect/>
              </a:stretch>
            </p:blipFill>
            <p:spPr bwMode="auto">
              <a:xfrm>
                <a:off x="5461000" y="2611438"/>
                <a:ext cx="2044700" cy="2044700"/>
              </a:xfrm>
              <a:prstGeom prst="rect">
                <a:avLst/>
              </a:prstGeom>
              <a:noFill/>
              <a:ln w="9525">
                <a:noFill/>
                <a:miter lim="800000"/>
                <a:headEnd/>
                <a:tailEnd/>
              </a:ln>
            </p:spPr>
          </p:pic>
          <p:pic>
            <p:nvPicPr>
              <p:cNvPr id="43022" name="Picture 4" descr="C:\Users\linda\Desktop\^17E43919D8E1CC43AADF11A150207C7FA120218E513D33A4B5^pimgpsh_fullsize_distr.jpg"/>
              <p:cNvPicPr>
                <a:picLocks noChangeAspect="1" noChangeArrowheads="1"/>
              </p:cNvPicPr>
              <p:nvPr/>
            </p:nvPicPr>
            <p:blipFill>
              <a:blip r:embed="rId6" cstate="print"/>
              <a:srcRect/>
              <a:stretch>
                <a:fillRect/>
              </a:stretch>
            </p:blipFill>
            <p:spPr bwMode="auto">
              <a:xfrm>
                <a:off x="4689475" y="4656138"/>
                <a:ext cx="3587750" cy="1868487"/>
              </a:xfrm>
              <a:prstGeom prst="rect">
                <a:avLst/>
              </a:prstGeom>
              <a:noFill/>
              <a:ln w="9525">
                <a:noFill/>
                <a:miter lim="800000"/>
                <a:headEnd/>
                <a:tailEnd/>
              </a:ln>
            </p:spPr>
          </p:pic>
        </p:grpSp>
      </p:grpSp>
      <p:sp>
        <p:nvSpPr>
          <p:cNvPr id="11" name="Rectangle 7"/>
          <p:cNvSpPr>
            <a:spLocks/>
          </p:cNvSpPr>
          <p:nvPr/>
        </p:nvSpPr>
        <p:spPr bwMode="auto">
          <a:xfrm>
            <a:off x="962025" y="479425"/>
            <a:ext cx="4352925" cy="603250"/>
          </a:xfrm>
          <a:prstGeom prst="rect">
            <a:avLst/>
          </a:prstGeom>
          <a:noFill/>
          <a:ln w="12700">
            <a:noFill/>
            <a:miter lim="800000"/>
            <a:headEnd/>
            <a:tailEnd/>
          </a:ln>
        </p:spPr>
        <p:txBody>
          <a:bodyPr lIns="0" tIns="0" rIns="0" bIns="0"/>
          <a:lstStyle/>
          <a:p>
            <a:pPr eaLnBrk="1" hangingPunct="1"/>
            <a:r>
              <a:rPr lang="en-US" altLang="en-US" sz="2800">
                <a:solidFill>
                  <a:srgbClr val="7030A0"/>
                </a:solidFill>
                <a:latin typeface="Open Sans Light" pitchFamily="34" charset="0"/>
                <a:sym typeface="Open Sans Light" pitchFamily="34" charset="0"/>
              </a:rPr>
              <a:t>GCR CURRENCY</a:t>
            </a:r>
          </a:p>
          <a:p>
            <a:pPr eaLnBrk="1" hangingPunct="1"/>
            <a:endParaRPr lang="en-US" altLang="en-US" sz="2800">
              <a:solidFill>
                <a:srgbClr val="7030A0"/>
              </a:solidFill>
              <a:latin typeface="Open Sans Light" pitchFamily="34" charset="0"/>
              <a:sym typeface="Open Sans Light" pitchFamily="34" charset="0"/>
            </a:endParaRPr>
          </a:p>
        </p:txBody>
      </p:sp>
      <p:grpSp>
        <p:nvGrpSpPr>
          <p:cNvPr id="2" name="Group 1"/>
          <p:cNvGrpSpPr>
            <a:grpSpLocks/>
          </p:cNvGrpSpPr>
          <p:nvPr/>
        </p:nvGrpSpPr>
        <p:grpSpPr bwMode="auto">
          <a:xfrm>
            <a:off x="962025" y="1214438"/>
            <a:ext cx="5362575" cy="4452937"/>
            <a:chOff x="962025" y="1214372"/>
            <a:chExt cx="5362575" cy="4453658"/>
          </a:xfrm>
        </p:grpSpPr>
        <p:sp>
          <p:nvSpPr>
            <p:cNvPr id="40" name="Rectangle 2"/>
            <p:cNvSpPr>
              <a:spLocks/>
            </p:cNvSpPr>
            <p:nvPr/>
          </p:nvSpPr>
          <p:spPr bwMode="auto">
            <a:xfrm>
              <a:off x="962025" y="1214372"/>
              <a:ext cx="5343525" cy="1452797"/>
            </a:xfrm>
            <a:prstGeom prst="rect">
              <a:avLst/>
            </a:prstGeom>
            <a:solidFill>
              <a:schemeClr val="bg1">
                <a:lumMod val="50000"/>
              </a:schemeClr>
            </a:solidFill>
            <a:ln>
              <a:noFill/>
            </a:ln>
          </p:spPr>
          <p:txBody>
            <a:bodyPr lIns="0" tIns="0" rIns="0" bIns="0"/>
            <a:lstStyle>
              <a:lvl1pPr eaLnBrk="0" hangingPunct="0">
                <a:defRPr sz="2100">
                  <a:solidFill>
                    <a:srgbClr val="000000"/>
                  </a:solidFill>
                  <a:latin typeface="Gill Sans"/>
                  <a:ea typeface="ヒラギノ角ゴ ProN W3"/>
                  <a:cs typeface="ヒラギノ角ゴ ProN W3"/>
                  <a:sym typeface="Gill Sans"/>
                </a:defRPr>
              </a:lvl1pPr>
              <a:lvl2pPr marL="742950" indent="-285750" eaLnBrk="0" hangingPunct="0">
                <a:defRPr sz="2100">
                  <a:solidFill>
                    <a:srgbClr val="000000"/>
                  </a:solidFill>
                  <a:latin typeface="Gill Sans"/>
                  <a:ea typeface="ヒラギノ角ゴ ProN W3"/>
                  <a:cs typeface="ヒラギノ角ゴ ProN W3"/>
                  <a:sym typeface="Gill Sans"/>
                </a:defRPr>
              </a:lvl2pPr>
              <a:lvl3pPr marL="1143000" indent="-228600" eaLnBrk="0" hangingPunct="0">
                <a:defRPr sz="2100">
                  <a:solidFill>
                    <a:srgbClr val="000000"/>
                  </a:solidFill>
                  <a:latin typeface="Gill Sans"/>
                  <a:ea typeface="ヒラギノ角ゴ ProN W3"/>
                  <a:cs typeface="ヒラギノ角ゴ ProN W3"/>
                  <a:sym typeface="Gill Sans"/>
                </a:defRPr>
              </a:lvl3pPr>
              <a:lvl4pPr marL="1600200" indent="-228600" eaLnBrk="0" hangingPunct="0">
                <a:defRPr sz="2100">
                  <a:solidFill>
                    <a:srgbClr val="000000"/>
                  </a:solidFill>
                  <a:latin typeface="Gill Sans"/>
                  <a:ea typeface="ヒラギノ角ゴ ProN W3"/>
                  <a:cs typeface="ヒラギノ角ゴ ProN W3"/>
                  <a:sym typeface="Gill Sans"/>
                </a:defRPr>
              </a:lvl4pPr>
              <a:lvl5pPr marL="2057400" indent="-228600" eaLnBrk="0" hangingPunct="0">
                <a:defRPr sz="2100">
                  <a:solidFill>
                    <a:srgbClr val="000000"/>
                  </a:solidFill>
                  <a:latin typeface="Gill Sans"/>
                  <a:ea typeface="ヒラギノ角ゴ ProN W3"/>
                  <a:cs typeface="ヒラギノ角ゴ ProN W3"/>
                  <a:sym typeface="Gill Sans"/>
                </a:defRPr>
              </a:lvl5pPr>
              <a:lvl6pPr marL="2514600" indent="-228600" eaLnBrk="0" fontAlgn="base" hangingPunct="0">
                <a:spcBef>
                  <a:spcPct val="0"/>
                </a:spcBef>
                <a:spcAft>
                  <a:spcPct val="0"/>
                </a:spcAft>
                <a:defRPr sz="2100">
                  <a:solidFill>
                    <a:srgbClr val="000000"/>
                  </a:solidFill>
                  <a:latin typeface="Gill Sans"/>
                  <a:ea typeface="ヒラギノ角ゴ ProN W3"/>
                  <a:cs typeface="ヒラギノ角ゴ ProN W3"/>
                  <a:sym typeface="Gill Sans"/>
                </a:defRPr>
              </a:lvl6pPr>
              <a:lvl7pPr marL="2971800" indent="-228600" eaLnBrk="0" fontAlgn="base" hangingPunct="0">
                <a:spcBef>
                  <a:spcPct val="0"/>
                </a:spcBef>
                <a:spcAft>
                  <a:spcPct val="0"/>
                </a:spcAft>
                <a:defRPr sz="2100">
                  <a:solidFill>
                    <a:srgbClr val="000000"/>
                  </a:solidFill>
                  <a:latin typeface="Gill Sans"/>
                  <a:ea typeface="ヒラギノ角ゴ ProN W3"/>
                  <a:cs typeface="ヒラギノ角ゴ ProN W3"/>
                  <a:sym typeface="Gill Sans"/>
                </a:defRPr>
              </a:lvl7pPr>
              <a:lvl8pPr marL="3429000" indent="-228600" eaLnBrk="0" fontAlgn="base" hangingPunct="0">
                <a:spcBef>
                  <a:spcPct val="0"/>
                </a:spcBef>
                <a:spcAft>
                  <a:spcPct val="0"/>
                </a:spcAft>
                <a:defRPr sz="2100">
                  <a:solidFill>
                    <a:srgbClr val="000000"/>
                  </a:solidFill>
                  <a:latin typeface="Gill Sans"/>
                  <a:ea typeface="ヒラギノ角ゴ ProN W3"/>
                  <a:cs typeface="ヒラギノ角ゴ ProN W3"/>
                  <a:sym typeface="Gill Sans"/>
                </a:defRPr>
              </a:lvl8pPr>
              <a:lvl9pPr marL="3886200" indent="-228600" eaLnBrk="0" fontAlgn="base" hangingPunct="0">
                <a:spcBef>
                  <a:spcPct val="0"/>
                </a:spcBef>
                <a:spcAft>
                  <a:spcPct val="0"/>
                </a:spcAft>
                <a:defRPr sz="2100">
                  <a:solidFill>
                    <a:srgbClr val="000000"/>
                  </a:solidFill>
                  <a:latin typeface="Gill Sans"/>
                  <a:ea typeface="ヒラギノ角ゴ ProN W3"/>
                  <a:cs typeface="ヒラギノ角ゴ ProN W3"/>
                  <a:sym typeface="Gill Sans"/>
                </a:defRPr>
              </a:lvl9pPr>
            </a:lstStyle>
            <a:p>
              <a:pPr algn="ctr" eaLnBrk="1" hangingPunct="1">
                <a:defRPr/>
              </a:pPr>
              <a:endParaRPr lang="en-US" altLang="en-US" smtClean="0"/>
            </a:p>
          </p:txBody>
        </p:sp>
        <p:sp>
          <p:nvSpPr>
            <p:cNvPr id="49156" name="TextBox 3"/>
            <p:cNvSpPr txBox="1">
              <a:spLocks noChangeArrowheads="1"/>
            </p:cNvSpPr>
            <p:nvPr/>
          </p:nvSpPr>
          <p:spPr bwMode="auto">
            <a:xfrm>
              <a:off x="1143000" y="1266767"/>
              <a:ext cx="5181600" cy="4401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defRPr/>
              </a:pPr>
              <a:r>
                <a:rPr lang="en-US" altLang="en-US" sz="2000" dirty="0">
                  <a:solidFill>
                    <a:schemeClr val="bg1"/>
                  </a:solidFill>
                  <a:latin typeface="Open Sans Light Italic" pitchFamily="34" charset="0"/>
                  <a:cs typeface="Open Sans Light Italic" pitchFamily="34" charset="0"/>
                </a:rPr>
                <a:t>Bitcoin is the granddaddy of cryptocurrency;  they have paved the way for the rest.....but have grown ONLY through "word of mouth" WITHOUT any marketing AT ALL!</a:t>
              </a:r>
            </a:p>
            <a:p>
              <a:pPr marL="540000" eaLnBrk="1" hangingPunct="1">
                <a:defRPr/>
              </a:pPr>
              <a:endParaRPr lang="en-US" altLang="en-US" sz="1800" dirty="0">
                <a:latin typeface="Open Sans Light Italic" pitchFamily="34" charset="0"/>
                <a:cs typeface="Open Sans Light Italic" pitchFamily="34" charset="0"/>
              </a:endParaRPr>
            </a:p>
            <a:p>
              <a:pPr marL="432000" eaLnBrk="1" hangingPunct="1">
                <a:defRPr/>
              </a:pPr>
              <a:endParaRPr lang="en-US" altLang="en-US" sz="1400" dirty="0">
                <a:latin typeface="Open Sans Light" panose="020B0306030504020204" pitchFamily="34" charset="0"/>
                <a:ea typeface="Open Sans Light" panose="020B0306030504020204" pitchFamily="34" charset="0"/>
                <a:cs typeface="Open Sans Light" panose="020B0306030504020204" pitchFamily="34" charset="0"/>
              </a:endParaRPr>
            </a:p>
            <a:p>
              <a:pPr marL="432000" eaLnBrk="1" hangingPunct="1">
                <a:defRPr/>
              </a:pPr>
              <a:r>
                <a:rPr lang="en-US" altLang="en-US" sz="1400" dirty="0">
                  <a:latin typeface="Open Sans Light" panose="020B0306030504020204" pitchFamily="34" charset="0"/>
                  <a:ea typeface="Open Sans Light" panose="020B0306030504020204" pitchFamily="34" charset="0"/>
                  <a:cs typeface="Open Sans Light" panose="020B0306030504020204" pitchFamily="34" charset="0"/>
                </a:rPr>
                <a:t>There are many other Altcoins, but none have approached Bitcoin.</a:t>
              </a:r>
            </a:p>
            <a:p>
              <a:pPr marL="432000" eaLnBrk="1" hangingPunct="1">
                <a:defRPr/>
              </a:pPr>
              <a:endParaRPr lang="en-US" altLang="en-US" sz="1400" dirty="0">
                <a:latin typeface="Open Sans Light" panose="020B0306030504020204" pitchFamily="34" charset="0"/>
                <a:ea typeface="Open Sans Light" panose="020B0306030504020204" pitchFamily="34" charset="0"/>
                <a:cs typeface="Open Sans Light" panose="020B0306030504020204" pitchFamily="34" charset="0"/>
              </a:endParaRPr>
            </a:p>
            <a:p>
              <a:pPr marL="432000" eaLnBrk="1" hangingPunct="1">
                <a:defRPr/>
              </a:pPr>
              <a:r>
                <a:rPr lang="en-US" altLang="en-US" sz="1400" dirty="0">
                  <a:latin typeface="Open Sans Light" panose="020B0306030504020204" pitchFamily="34" charset="0"/>
                  <a:ea typeface="Open Sans Light" panose="020B0306030504020204" pitchFamily="34" charset="0"/>
                  <a:cs typeface="Open Sans Light" panose="020B0306030504020204" pitchFamily="34" charset="0"/>
                </a:rPr>
                <a:t>This has created a huge price gap between Bitcoin and the rest of the coins.   </a:t>
              </a:r>
            </a:p>
            <a:p>
              <a:pPr marL="432000" eaLnBrk="1" hangingPunct="1">
                <a:defRPr/>
              </a:pPr>
              <a:endParaRPr lang="en-US" altLang="en-US" sz="1400" dirty="0">
                <a:latin typeface="Open Sans Light" panose="020B0306030504020204" pitchFamily="34" charset="0"/>
                <a:ea typeface="Open Sans Light" panose="020B0306030504020204" pitchFamily="34" charset="0"/>
                <a:cs typeface="Open Sans Light" panose="020B0306030504020204" pitchFamily="34" charset="0"/>
              </a:endParaRPr>
            </a:p>
            <a:p>
              <a:pPr marL="432000" eaLnBrk="1" hangingPunct="1">
                <a:defRPr/>
              </a:pPr>
              <a:r>
                <a:rPr lang="en-US" altLang="en-US" sz="1400" dirty="0">
                  <a:latin typeface="Open Sans Light" panose="020B0306030504020204" pitchFamily="34" charset="0"/>
                  <a:ea typeface="Open Sans Light" panose="020B0306030504020204" pitchFamily="34" charset="0"/>
                  <a:cs typeface="Open Sans Light" panose="020B0306030504020204" pitchFamily="34" charset="0"/>
                </a:rPr>
                <a:t>GCR has been recognized as one of the first companies to provide a solid business model on top of the cryptocurrency technology.</a:t>
              </a:r>
            </a:p>
            <a:p>
              <a:pPr marL="540000" eaLnBrk="1" hangingPunct="1">
                <a:defRPr/>
              </a:pPr>
              <a:endParaRPr lang="en-US" altLang="en-US" sz="1800" dirty="0">
                <a:latin typeface="Open Sans Light Italic" pitchFamily="34" charset="0"/>
                <a:cs typeface="Open Sans Light Italic" pitchFamily="34" charset="0"/>
              </a:endParaRPr>
            </a:p>
            <a:p>
              <a:pPr eaLnBrk="1" hangingPunct="1">
                <a:defRPr/>
              </a:pPr>
              <a:r>
                <a:rPr lang="en-US" altLang="en-US" sz="2400" dirty="0">
                  <a:solidFill>
                    <a:srgbClr val="522F91"/>
                  </a:solidFill>
                  <a:latin typeface="Open Sans Light Italic" pitchFamily="34" charset="0"/>
                  <a:cs typeface="Open Sans Light Italic" pitchFamily="34" charset="0"/>
                </a:rPr>
                <a:t>GCR will quickly fill that price gap!</a:t>
              </a:r>
            </a:p>
          </p:txBody>
        </p:sp>
        <p:sp>
          <p:nvSpPr>
            <p:cNvPr id="43015" name="AutoShape 21"/>
            <p:cNvSpPr>
              <a:spLocks/>
            </p:cNvSpPr>
            <p:nvPr/>
          </p:nvSpPr>
          <p:spPr bwMode="auto">
            <a:xfrm rot="16200000" flipH="1">
              <a:off x="1004889" y="3057525"/>
              <a:ext cx="361950" cy="38100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1600" h="21600">
                  <a:moveTo>
                    <a:pt x="11340" y="0"/>
                  </a:moveTo>
                  <a:lnTo>
                    <a:pt x="11340" y="12310"/>
                  </a:lnTo>
                  <a:lnTo>
                    <a:pt x="15526" y="7905"/>
                  </a:lnTo>
                  <a:lnTo>
                    <a:pt x="16288" y="8709"/>
                  </a:lnTo>
                  <a:lnTo>
                    <a:pt x="10800" y="14486"/>
                  </a:lnTo>
                  <a:lnTo>
                    <a:pt x="5312" y="8709"/>
                  </a:lnTo>
                  <a:lnTo>
                    <a:pt x="6075" y="7905"/>
                  </a:lnTo>
                  <a:lnTo>
                    <a:pt x="10261" y="12310"/>
                  </a:lnTo>
                  <a:lnTo>
                    <a:pt x="10261" y="0"/>
                  </a:lnTo>
                  <a:lnTo>
                    <a:pt x="0" y="0"/>
                  </a:lnTo>
                  <a:lnTo>
                    <a:pt x="0" y="21600"/>
                  </a:lnTo>
                  <a:lnTo>
                    <a:pt x="21600" y="21600"/>
                  </a:lnTo>
                  <a:lnTo>
                    <a:pt x="21600" y="0"/>
                  </a:lnTo>
                  <a:cubicBezTo>
                    <a:pt x="21600" y="0"/>
                    <a:pt x="11340" y="0"/>
                    <a:pt x="11340" y="0"/>
                  </a:cubicBezTo>
                  <a:close/>
                  <a:moveTo>
                    <a:pt x="11340" y="0"/>
                  </a:moveTo>
                </a:path>
              </a:pathLst>
            </a:custGeom>
            <a:solidFill>
              <a:srgbClr val="522F91"/>
            </a:solidFill>
            <a:ln w="9525">
              <a:noFill/>
              <a:round/>
              <a:headEnd/>
              <a:tailEnd/>
            </a:ln>
          </p:spPr>
          <p:txBody>
            <a:bodyPr lIns="0" tIns="0" rIns="0" bIns="0"/>
            <a:lstStyle/>
            <a:p>
              <a:endParaRPr lang="en-US"/>
            </a:p>
          </p:txBody>
        </p:sp>
        <p:sp>
          <p:nvSpPr>
            <p:cNvPr id="43016" name="AutoShape 21"/>
            <p:cNvSpPr>
              <a:spLocks/>
            </p:cNvSpPr>
            <p:nvPr/>
          </p:nvSpPr>
          <p:spPr bwMode="auto">
            <a:xfrm rot="16200000" flipH="1">
              <a:off x="1004889" y="3724275"/>
              <a:ext cx="361950" cy="38100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1600" h="21600">
                  <a:moveTo>
                    <a:pt x="11340" y="0"/>
                  </a:moveTo>
                  <a:lnTo>
                    <a:pt x="11340" y="12310"/>
                  </a:lnTo>
                  <a:lnTo>
                    <a:pt x="15526" y="7905"/>
                  </a:lnTo>
                  <a:lnTo>
                    <a:pt x="16288" y="8709"/>
                  </a:lnTo>
                  <a:lnTo>
                    <a:pt x="10800" y="14486"/>
                  </a:lnTo>
                  <a:lnTo>
                    <a:pt x="5312" y="8709"/>
                  </a:lnTo>
                  <a:lnTo>
                    <a:pt x="6075" y="7905"/>
                  </a:lnTo>
                  <a:lnTo>
                    <a:pt x="10261" y="12310"/>
                  </a:lnTo>
                  <a:lnTo>
                    <a:pt x="10261" y="0"/>
                  </a:lnTo>
                  <a:lnTo>
                    <a:pt x="0" y="0"/>
                  </a:lnTo>
                  <a:lnTo>
                    <a:pt x="0" y="21600"/>
                  </a:lnTo>
                  <a:lnTo>
                    <a:pt x="21600" y="21600"/>
                  </a:lnTo>
                  <a:lnTo>
                    <a:pt x="21600" y="0"/>
                  </a:lnTo>
                  <a:cubicBezTo>
                    <a:pt x="21600" y="0"/>
                    <a:pt x="11340" y="0"/>
                    <a:pt x="11340" y="0"/>
                  </a:cubicBezTo>
                  <a:close/>
                  <a:moveTo>
                    <a:pt x="11340" y="0"/>
                  </a:moveTo>
                </a:path>
              </a:pathLst>
            </a:custGeom>
            <a:solidFill>
              <a:srgbClr val="522F91"/>
            </a:solidFill>
            <a:ln w="9525">
              <a:noFill/>
              <a:round/>
              <a:headEnd/>
              <a:tailEnd/>
            </a:ln>
          </p:spPr>
          <p:txBody>
            <a:bodyPr lIns="0" tIns="0" rIns="0" bIns="0"/>
            <a:lstStyle/>
            <a:p>
              <a:endParaRPr lang="en-US"/>
            </a:p>
          </p:txBody>
        </p:sp>
        <p:sp>
          <p:nvSpPr>
            <p:cNvPr id="43017" name="AutoShape 21"/>
            <p:cNvSpPr>
              <a:spLocks/>
            </p:cNvSpPr>
            <p:nvPr/>
          </p:nvSpPr>
          <p:spPr bwMode="auto">
            <a:xfrm rot="16200000" flipH="1">
              <a:off x="1004889" y="4352925"/>
              <a:ext cx="361950" cy="38100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1600" h="21600">
                  <a:moveTo>
                    <a:pt x="11340" y="0"/>
                  </a:moveTo>
                  <a:lnTo>
                    <a:pt x="11340" y="12310"/>
                  </a:lnTo>
                  <a:lnTo>
                    <a:pt x="15526" y="7905"/>
                  </a:lnTo>
                  <a:lnTo>
                    <a:pt x="16288" y="8709"/>
                  </a:lnTo>
                  <a:lnTo>
                    <a:pt x="10800" y="14486"/>
                  </a:lnTo>
                  <a:lnTo>
                    <a:pt x="5312" y="8709"/>
                  </a:lnTo>
                  <a:lnTo>
                    <a:pt x="6075" y="7905"/>
                  </a:lnTo>
                  <a:lnTo>
                    <a:pt x="10261" y="12310"/>
                  </a:lnTo>
                  <a:lnTo>
                    <a:pt x="10261" y="0"/>
                  </a:lnTo>
                  <a:lnTo>
                    <a:pt x="0" y="0"/>
                  </a:lnTo>
                  <a:lnTo>
                    <a:pt x="0" y="21600"/>
                  </a:lnTo>
                  <a:lnTo>
                    <a:pt x="21600" y="21600"/>
                  </a:lnTo>
                  <a:lnTo>
                    <a:pt x="21600" y="0"/>
                  </a:lnTo>
                  <a:cubicBezTo>
                    <a:pt x="21600" y="0"/>
                    <a:pt x="11340" y="0"/>
                    <a:pt x="11340" y="0"/>
                  </a:cubicBezTo>
                  <a:close/>
                  <a:moveTo>
                    <a:pt x="11340" y="0"/>
                  </a:moveTo>
                </a:path>
              </a:pathLst>
            </a:custGeom>
            <a:solidFill>
              <a:srgbClr val="522F91"/>
            </a:solidFill>
            <a:ln w="9525">
              <a:noFill/>
              <a:round/>
              <a:headEnd/>
              <a:tailEnd/>
            </a:ln>
          </p:spPr>
          <p:txBody>
            <a:bodyPr lIns="0" tIns="0" rIns="0" bIns="0"/>
            <a:lstStyle/>
            <a:p>
              <a:endParaRPr lang="en-US"/>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1000"/>
                                        <p:tgtEl>
                                          <p:spTgt spid="11"/>
                                        </p:tgtEl>
                                      </p:cBhvr>
                                    </p:animEffect>
                                  </p:childTnLst>
                                </p:cTn>
                              </p:par>
                            </p:childTnLst>
                          </p:cTn>
                        </p:par>
                        <p:par>
                          <p:cTn id="8" fill="hold" nodeType="afterGroup">
                            <p:stCondLst>
                              <p:cond delay="1000"/>
                            </p:stCondLst>
                            <p:childTnLst>
                              <p:par>
                                <p:cTn id="9" presetID="42"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par>
                          <p:cTn id="14" fill="hold" nodeType="afterGroup">
                            <p:stCondLst>
                              <p:cond delay="2000"/>
                            </p:stCondLst>
                            <p:childTnLst>
                              <p:par>
                                <p:cTn id="15" presetID="22" presetClass="entr" presetSubtype="4"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down)">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http://spotcard.co/wp-content/uploads/2015/05/5.jpg"/>
          <p:cNvPicPr>
            <a:picLocks noChangeAspect="1" noChangeArrowheads="1"/>
          </p:cNvPicPr>
          <p:nvPr/>
        </p:nvPicPr>
        <p:blipFill>
          <a:blip r:embed="rId2" cstate="print"/>
          <a:srcRect l="72" t="11378" r="-72" b="35915"/>
          <a:stretch>
            <a:fillRect/>
          </a:stretch>
        </p:blipFill>
        <p:spPr bwMode="auto">
          <a:xfrm>
            <a:off x="1003300" y="1219200"/>
            <a:ext cx="7153275" cy="2514600"/>
          </a:xfrm>
          <a:prstGeom prst="rect">
            <a:avLst/>
          </a:prstGeom>
          <a:noFill/>
          <a:ln w="9525">
            <a:noFill/>
            <a:miter lim="800000"/>
            <a:headEnd/>
            <a:tailEnd/>
          </a:ln>
        </p:spPr>
      </p:pic>
      <p:sp>
        <p:nvSpPr>
          <p:cNvPr id="19464" name="Rectangle 8"/>
          <p:cNvSpPr>
            <a:spLocks/>
          </p:cNvSpPr>
          <p:nvPr/>
        </p:nvSpPr>
        <p:spPr bwMode="auto">
          <a:xfrm>
            <a:off x="962025" y="479425"/>
            <a:ext cx="4352925" cy="603250"/>
          </a:xfrm>
          <a:prstGeom prst="rect">
            <a:avLst/>
          </a:prstGeom>
          <a:noFill/>
          <a:ln w="12700">
            <a:noFill/>
            <a:miter lim="800000"/>
            <a:headEnd/>
            <a:tailEnd/>
          </a:ln>
        </p:spPr>
        <p:txBody>
          <a:bodyPr lIns="0" tIns="0" rIns="0" bIns="0"/>
          <a:lstStyle/>
          <a:p>
            <a:pPr eaLnBrk="1" hangingPunct="1"/>
            <a:r>
              <a:rPr lang="en-US" altLang="en-US" sz="2800">
                <a:solidFill>
                  <a:srgbClr val="7030A0"/>
                </a:solidFill>
                <a:latin typeface="Open Sans Light" pitchFamily="34" charset="0"/>
                <a:sym typeface="Open Sans Light" pitchFamily="34" charset="0"/>
              </a:rPr>
              <a:t>What Makes Us Different?</a:t>
            </a:r>
          </a:p>
        </p:txBody>
      </p:sp>
      <p:grpSp>
        <p:nvGrpSpPr>
          <p:cNvPr id="7" name="Group 6"/>
          <p:cNvGrpSpPr>
            <a:grpSpLocks/>
          </p:cNvGrpSpPr>
          <p:nvPr/>
        </p:nvGrpSpPr>
        <p:grpSpPr bwMode="auto">
          <a:xfrm>
            <a:off x="3886200" y="3886200"/>
            <a:ext cx="4270375" cy="2206625"/>
            <a:chOff x="3886200" y="3886200"/>
            <a:chExt cx="4270375" cy="2206625"/>
          </a:xfrm>
        </p:grpSpPr>
        <p:sp>
          <p:nvSpPr>
            <p:cNvPr id="45065" name="Rectangle 2"/>
            <p:cNvSpPr>
              <a:spLocks/>
            </p:cNvSpPr>
            <p:nvPr/>
          </p:nvSpPr>
          <p:spPr bwMode="auto">
            <a:xfrm>
              <a:off x="3886200" y="3886200"/>
              <a:ext cx="4270375" cy="2206625"/>
            </a:xfrm>
            <a:prstGeom prst="rect">
              <a:avLst/>
            </a:prstGeom>
            <a:solidFill>
              <a:srgbClr val="522F91"/>
            </a:solidFill>
            <a:ln w="9525">
              <a:noFill/>
              <a:miter lim="800000"/>
              <a:headEnd/>
              <a:tailEnd/>
            </a:ln>
          </p:spPr>
          <p:txBody>
            <a:bodyPr lIns="0" tIns="0" rIns="0" bIns="0"/>
            <a:lstStyle/>
            <a:p>
              <a:pPr algn="ctr" eaLnBrk="1" hangingPunct="1"/>
              <a:endParaRPr lang="en-US" altLang="en-US"/>
            </a:p>
          </p:txBody>
        </p:sp>
        <p:sp>
          <p:nvSpPr>
            <p:cNvPr id="45066" name="Rectangle 20"/>
            <p:cNvSpPr>
              <a:spLocks/>
            </p:cNvSpPr>
            <p:nvPr/>
          </p:nvSpPr>
          <p:spPr bwMode="auto">
            <a:xfrm>
              <a:off x="3886200" y="4152037"/>
              <a:ext cx="4114800" cy="1674950"/>
            </a:xfrm>
            <a:prstGeom prst="rect">
              <a:avLst/>
            </a:prstGeom>
            <a:noFill/>
            <a:ln w="12700" cap="rnd">
              <a:noFill/>
              <a:round/>
              <a:headEnd/>
              <a:tailEnd/>
            </a:ln>
          </p:spPr>
          <p:txBody>
            <a:bodyPr lIns="0" tIns="0" rIns="0" bIns="0"/>
            <a:lstStyle/>
            <a:p>
              <a:pPr marL="228600" eaLnBrk="1" hangingPunct="1">
                <a:lnSpc>
                  <a:spcPct val="130000"/>
                </a:lnSpc>
              </a:pPr>
              <a:r>
                <a:rPr lang="en-AU" altLang="en-US" sz="1600">
                  <a:solidFill>
                    <a:srgbClr val="FFFFFF"/>
                  </a:solidFill>
                  <a:latin typeface="Open Sans Light" pitchFamily="34" charset="0"/>
                  <a:sym typeface="Open Sans" pitchFamily="34" charset="0"/>
                </a:rPr>
                <a:t>One of the biggest challenges of all, Cryptocurrrency is creating a market of users.  GCR leverages a network of Agents with a financial incentive to promote and develop the rapidly growing GCR market.</a:t>
              </a:r>
            </a:p>
          </p:txBody>
        </p:sp>
      </p:grpSp>
      <p:grpSp>
        <p:nvGrpSpPr>
          <p:cNvPr id="6" name="Group 5"/>
          <p:cNvGrpSpPr>
            <a:grpSpLocks/>
          </p:cNvGrpSpPr>
          <p:nvPr/>
        </p:nvGrpSpPr>
        <p:grpSpPr bwMode="auto">
          <a:xfrm>
            <a:off x="1003300" y="3886200"/>
            <a:ext cx="2730500" cy="2344738"/>
            <a:chOff x="1003300" y="3886200"/>
            <a:chExt cx="2730500" cy="2345308"/>
          </a:xfrm>
        </p:grpSpPr>
        <p:sp>
          <p:nvSpPr>
            <p:cNvPr id="25" name="Rectangle 24"/>
            <p:cNvSpPr/>
            <p:nvPr/>
          </p:nvSpPr>
          <p:spPr bwMode="auto">
            <a:xfrm>
              <a:off x="1003300" y="3886200"/>
              <a:ext cx="2730500" cy="2207161"/>
            </a:xfrm>
            <a:prstGeom prst="rect">
              <a:avLst/>
            </a:prstGeom>
            <a:solidFill>
              <a:schemeClr val="bg1">
                <a:lumMod val="50000"/>
              </a:schemeClr>
            </a:solidFill>
            <a:ln w="25400" cap="flat" cmpd="sng" algn="ctr">
              <a:noFill/>
              <a:prstDash val="solid"/>
              <a:round/>
              <a:headEnd type="none" w="med" len="med"/>
              <a:tailEnd type="none" w="med" len="med"/>
            </a:ln>
            <a:effectLst/>
            <a:extLst/>
          </p:spPr>
          <p:txBody>
            <a:bodyPr/>
            <a:lstStyle/>
            <a:p>
              <a:pPr algn="ctr" defTabSz="342900" eaLnBrk="1" hangingPunct="1">
                <a:defRPr/>
              </a:pPr>
              <a:endParaRPr lang="en-US">
                <a:latin typeface="Gill Sans" charset="0"/>
                <a:ea typeface="ヒラギノ角ゴ ProN W3" charset="0"/>
                <a:cs typeface="ヒラギノ角ゴ ProN W3" charset="0"/>
                <a:sym typeface="Gill Sans" charset="0"/>
              </a:endParaRPr>
            </a:p>
          </p:txBody>
        </p:sp>
        <p:sp>
          <p:nvSpPr>
            <p:cNvPr id="29703" name="Rectangle 4"/>
            <p:cNvSpPr>
              <a:spLocks noChangeArrowheads="1"/>
            </p:cNvSpPr>
            <p:nvPr/>
          </p:nvSpPr>
          <p:spPr bwMode="auto">
            <a:xfrm>
              <a:off x="1143000" y="4038637"/>
              <a:ext cx="2438400" cy="2192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defRPr/>
              </a:pPr>
              <a:r>
                <a:rPr lang="en-AU" altLang="en-US" sz="1800" dirty="0">
                  <a:solidFill>
                    <a:schemeClr val="bg1"/>
                  </a:solidFill>
                  <a:latin typeface="Open Sans" panose="020B0606030504020204" pitchFamily="34" charset="0"/>
                  <a:ea typeface="Open Sans" panose="020B0606030504020204" pitchFamily="34" charset="0"/>
                  <a:cs typeface="Open Sans" panose="020B0606030504020204" pitchFamily="34" charset="0"/>
                </a:rPr>
                <a:t>LEVERAGED MARKETING FORCE</a:t>
              </a:r>
            </a:p>
            <a:p>
              <a:pPr eaLnBrk="1" hangingPunct="1">
                <a:defRPr/>
              </a:pPr>
              <a:endParaRPr lang="en-AU" altLang="en-US" sz="1050" dirty="0">
                <a:solidFill>
                  <a:schemeClr val="bg1"/>
                </a:solidFill>
                <a:latin typeface="Open Sans Light" pitchFamily="34" charset="0"/>
                <a:cs typeface="Open Sans Light" pitchFamily="34" charset="0"/>
              </a:endParaRPr>
            </a:p>
            <a:p>
              <a:pPr eaLnBrk="1" hangingPunct="1">
                <a:defRPr/>
              </a:pPr>
              <a:r>
                <a:rPr lang="en-AU" altLang="en-US" sz="2400" dirty="0">
                  <a:solidFill>
                    <a:schemeClr val="bg1"/>
                  </a:solidFill>
                  <a:latin typeface="Open Sans Light" pitchFamily="34" charset="0"/>
                  <a:cs typeface="Open Sans Light" pitchFamily="34" charset="0"/>
                </a:rPr>
                <a:t>Strong Growth Through Networking</a:t>
              </a:r>
            </a:p>
            <a:p>
              <a:pPr eaLnBrk="1" hangingPunct="1">
                <a:defRPr/>
              </a:pPr>
              <a:endParaRPr lang="en-AU" altLang="en-US" sz="1800" dirty="0">
                <a:solidFill>
                  <a:schemeClr val="bg1"/>
                </a:solidFill>
                <a:latin typeface="Open Sans Light" pitchFamily="34" charset="0"/>
                <a:cs typeface="Open Sans Light" pitchFamily="34" charset="0"/>
              </a:endParaRPr>
            </a:p>
          </p:txBody>
        </p:sp>
      </p:grpSp>
      <p:cxnSp>
        <p:nvCxnSpPr>
          <p:cNvPr id="4" name="Straight Connector 3"/>
          <p:cNvCxnSpPr/>
          <p:nvPr/>
        </p:nvCxnSpPr>
        <p:spPr bwMode="auto">
          <a:xfrm>
            <a:off x="1003300" y="4724400"/>
            <a:ext cx="2730500" cy="0"/>
          </a:xfrm>
          <a:prstGeom prst="line">
            <a:avLst/>
          </a:prstGeom>
          <a:ln>
            <a:headEnd type="none" w="med" len="med"/>
            <a:tailEnd type="none" w="med" len="med"/>
          </a:ln>
          <a:extLst/>
        </p:spPr>
        <p:style>
          <a:lnRef idx="1">
            <a:schemeClr val="accent3"/>
          </a:lnRef>
          <a:fillRef idx="0">
            <a:schemeClr val="accent3"/>
          </a:fillRef>
          <a:effectRef idx="0">
            <a:schemeClr val="accent3"/>
          </a:effectRef>
          <a:fontRef idx="minor">
            <a:schemeClr val="tx1"/>
          </a:fontRef>
        </p:style>
      </p:cxn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9464"/>
                                        </p:tgtEl>
                                        <p:attrNameLst>
                                          <p:attrName>style.visibility</p:attrName>
                                        </p:attrNameLst>
                                      </p:cBhvr>
                                      <p:to>
                                        <p:strVal val="visible"/>
                                      </p:to>
                                    </p:set>
                                    <p:animEffect transition="in" filter="wipe(left)">
                                      <p:cBhvr>
                                        <p:cTn id="7" dur="1000"/>
                                        <p:tgtEl>
                                          <p:spTgt spid="19464"/>
                                        </p:tgtEl>
                                      </p:cBhvr>
                                    </p:animEffect>
                                  </p:childTnLst>
                                </p:cTn>
                              </p:par>
                            </p:childTnLst>
                          </p:cTn>
                        </p:par>
                        <p:par>
                          <p:cTn id="8" fill="hold" nodeType="afterGroup">
                            <p:stCondLst>
                              <p:cond delay="1000"/>
                            </p:stCondLst>
                            <p:childTnLst>
                              <p:par>
                                <p:cTn id="9" presetID="42" presetClass="entr" presetSubtype="0" fill="hold" nodeType="afterEffect">
                                  <p:stCondLst>
                                    <p:cond delay="0"/>
                                  </p:stCondLst>
                                  <p:childTnLst>
                                    <p:set>
                                      <p:cBhvr>
                                        <p:cTn id="10" dur="1" fill="hold">
                                          <p:stCondLst>
                                            <p:cond delay="0"/>
                                          </p:stCondLst>
                                        </p:cTn>
                                        <p:tgtEl>
                                          <p:spTgt spid="63490"/>
                                        </p:tgtEl>
                                        <p:attrNameLst>
                                          <p:attrName>style.visibility</p:attrName>
                                        </p:attrNameLst>
                                      </p:cBhvr>
                                      <p:to>
                                        <p:strVal val="visible"/>
                                      </p:to>
                                    </p:set>
                                    <p:animEffect transition="in" filter="fade">
                                      <p:cBhvr>
                                        <p:cTn id="11" dur="1000"/>
                                        <p:tgtEl>
                                          <p:spTgt spid="63490"/>
                                        </p:tgtEl>
                                      </p:cBhvr>
                                    </p:animEffect>
                                    <p:anim calcmode="lin" valueType="num">
                                      <p:cBhvr>
                                        <p:cTn id="12" dur="1000" fill="hold"/>
                                        <p:tgtEl>
                                          <p:spTgt spid="63490"/>
                                        </p:tgtEl>
                                        <p:attrNameLst>
                                          <p:attrName>ppt_x</p:attrName>
                                        </p:attrNameLst>
                                      </p:cBhvr>
                                      <p:tavLst>
                                        <p:tav tm="0">
                                          <p:val>
                                            <p:strVal val="#ppt_x"/>
                                          </p:val>
                                        </p:tav>
                                        <p:tav tm="100000">
                                          <p:val>
                                            <p:strVal val="#ppt_x"/>
                                          </p:val>
                                        </p:tav>
                                      </p:tavLst>
                                    </p:anim>
                                    <p:anim calcmode="lin" valueType="num">
                                      <p:cBhvr>
                                        <p:cTn id="13" dur="1000" fill="hold"/>
                                        <p:tgtEl>
                                          <p:spTgt spid="63490"/>
                                        </p:tgtEl>
                                        <p:attrNameLst>
                                          <p:attrName>ppt_y</p:attrName>
                                        </p:attrNameLst>
                                      </p:cBhvr>
                                      <p:tavLst>
                                        <p:tav tm="0">
                                          <p:val>
                                            <p:strVal val="#ppt_y+.1"/>
                                          </p:val>
                                        </p:tav>
                                        <p:tav tm="100000">
                                          <p:val>
                                            <p:strVal val="#ppt_y"/>
                                          </p:val>
                                        </p:tav>
                                      </p:tavLst>
                                    </p:anim>
                                  </p:childTnLst>
                                </p:cTn>
                              </p:par>
                            </p:childTnLst>
                          </p:cTn>
                        </p:par>
                        <p:par>
                          <p:cTn id="14" fill="hold" nodeType="afterGroup">
                            <p:stCondLst>
                              <p:cond delay="2000"/>
                            </p:stCondLst>
                            <p:childTnLst>
                              <p:par>
                                <p:cTn id="15" presetID="2" presetClass="entr" presetSubtype="8"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0-#ppt_w/2"/>
                                          </p:val>
                                        </p:tav>
                                        <p:tav tm="100000">
                                          <p:val>
                                            <p:strVal val="#ppt_x"/>
                                          </p:val>
                                        </p:tav>
                                      </p:tavLst>
                                    </p:anim>
                                    <p:anim calcmode="lin" valueType="num">
                                      <p:cBhvr additive="base">
                                        <p:cTn id="18" dur="500" fill="hold"/>
                                        <p:tgtEl>
                                          <p:spTgt spid="6"/>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1+#ppt_w/2"/>
                                          </p:val>
                                        </p:tav>
                                        <p:tav tm="100000">
                                          <p:val>
                                            <p:strVal val="#ppt_x"/>
                                          </p:val>
                                        </p:tav>
                                      </p:tavLst>
                                    </p:anim>
                                    <p:anim calcmode="lin" valueType="num">
                                      <p:cBhvr additive="base">
                                        <p:cTn id="22"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2" name="Picture 4" descr="C:\Users\User\Desktop\155.jpg"/>
          <p:cNvPicPr>
            <a:picLocks noChangeAspect="1" noChangeArrowheads="1"/>
          </p:cNvPicPr>
          <p:nvPr/>
        </p:nvPicPr>
        <p:blipFill>
          <a:blip r:embed="rId3" cstate="print"/>
          <a:srcRect/>
          <a:stretch>
            <a:fillRect/>
          </a:stretch>
        </p:blipFill>
        <p:spPr bwMode="auto">
          <a:xfrm>
            <a:off x="968375" y="762000"/>
            <a:ext cx="7165975" cy="5135563"/>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53252"/>
                                        </p:tgtEl>
                                        <p:attrNameLst>
                                          <p:attrName>style.visibility</p:attrName>
                                        </p:attrNameLst>
                                      </p:cBhvr>
                                      <p:to>
                                        <p:strVal val="visible"/>
                                      </p:to>
                                    </p:set>
                                    <p:animEffect transition="in" filter="fade">
                                      <p:cBhvr>
                                        <p:cTn id="7" dur="500"/>
                                        <p:tgtEl>
                                          <p:spTgt spid="532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a:grpSpLocks/>
          </p:cNvGrpSpPr>
          <p:nvPr/>
        </p:nvGrpSpPr>
        <p:grpSpPr bwMode="auto">
          <a:xfrm>
            <a:off x="777875" y="1473200"/>
            <a:ext cx="2916238" cy="1117600"/>
            <a:chOff x="777989" y="1456194"/>
            <a:chExt cx="2916634" cy="1117124"/>
          </a:xfrm>
        </p:grpSpPr>
        <p:pic>
          <p:nvPicPr>
            <p:cNvPr id="48147" name="Picture 5" descr="C:\Users\User\Desktop\green-teer.png"/>
            <p:cNvPicPr>
              <a:picLocks noChangeAspect="1" noChangeArrowheads="1"/>
            </p:cNvPicPr>
            <p:nvPr/>
          </p:nvPicPr>
          <p:blipFill>
            <a:blip r:embed="rId3" cstate="print"/>
            <a:srcRect/>
            <a:stretch>
              <a:fillRect/>
            </a:stretch>
          </p:blipFill>
          <p:spPr bwMode="auto">
            <a:xfrm rot="-8850123">
              <a:off x="777989" y="1847479"/>
              <a:ext cx="2916634" cy="725839"/>
            </a:xfrm>
            <a:prstGeom prst="rect">
              <a:avLst/>
            </a:prstGeom>
            <a:noFill/>
            <a:ln w="9525">
              <a:noFill/>
              <a:miter lim="800000"/>
              <a:headEnd/>
              <a:tailEnd/>
            </a:ln>
          </p:spPr>
        </p:pic>
        <p:sp>
          <p:nvSpPr>
            <p:cNvPr id="48148" name="TextBox 2"/>
            <p:cNvSpPr txBox="1">
              <a:spLocks noChangeArrowheads="1"/>
            </p:cNvSpPr>
            <p:nvPr/>
          </p:nvSpPr>
          <p:spPr bwMode="auto">
            <a:xfrm>
              <a:off x="1711894" y="1456194"/>
              <a:ext cx="1378227" cy="338410"/>
            </a:xfrm>
            <a:prstGeom prst="rect">
              <a:avLst/>
            </a:prstGeom>
            <a:noFill/>
            <a:ln w="9525">
              <a:noFill/>
              <a:miter lim="800000"/>
              <a:headEnd/>
              <a:tailEnd/>
            </a:ln>
          </p:spPr>
          <p:txBody>
            <a:bodyPr wrap="none">
              <a:spAutoFit/>
            </a:bodyPr>
            <a:lstStyle/>
            <a:p>
              <a:pPr eaLnBrk="1" hangingPunct="1"/>
              <a:r>
                <a:rPr lang="en-US" altLang="en-US" sz="1800">
                  <a:latin typeface="Open Sans Light Italic" pitchFamily="34" charset="0"/>
                </a:rPr>
                <a:t>FOUNDATION</a:t>
              </a:r>
            </a:p>
          </p:txBody>
        </p:sp>
      </p:grpSp>
      <p:grpSp>
        <p:nvGrpSpPr>
          <p:cNvPr id="4" name="Group 3"/>
          <p:cNvGrpSpPr>
            <a:grpSpLocks/>
          </p:cNvGrpSpPr>
          <p:nvPr/>
        </p:nvGrpSpPr>
        <p:grpSpPr bwMode="auto">
          <a:xfrm>
            <a:off x="1090613" y="4152900"/>
            <a:ext cx="2568575" cy="1098550"/>
            <a:chOff x="1090746" y="4153001"/>
            <a:chExt cx="2568965" cy="1098215"/>
          </a:xfrm>
        </p:grpSpPr>
        <p:pic>
          <p:nvPicPr>
            <p:cNvPr id="48145" name="Picture 6" descr="C:\Users\User\Desktop\green-teer.png"/>
            <p:cNvPicPr>
              <a:picLocks noChangeAspect="1" noChangeArrowheads="1"/>
            </p:cNvPicPr>
            <p:nvPr/>
          </p:nvPicPr>
          <p:blipFill>
            <a:blip r:embed="rId3" cstate="print"/>
            <a:srcRect/>
            <a:stretch>
              <a:fillRect/>
            </a:stretch>
          </p:blipFill>
          <p:spPr bwMode="auto">
            <a:xfrm rot="8789930">
              <a:off x="1090746" y="4525376"/>
              <a:ext cx="2568965" cy="725840"/>
            </a:xfrm>
            <a:prstGeom prst="rect">
              <a:avLst/>
            </a:prstGeom>
            <a:noFill/>
            <a:ln w="9525">
              <a:noFill/>
              <a:miter lim="800000"/>
              <a:headEnd/>
              <a:tailEnd/>
            </a:ln>
          </p:spPr>
        </p:pic>
        <p:sp>
          <p:nvSpPr>
            <p:cNvPr id="48146" name="TextBox 9"/>
            <p:cNvSpPr txBox="1">
              <a:spLocks noChangeArrowheads="1"/>
            </p:cNvSpPr>
            <p:nvPr/>
          </p:nvSpPr>
          <p:spPr bwMode="auto">
            <a:xfrm>
              <a:off x="1103837" y="4153001"/>
              <a:ext cx="1417181" cy="338410"/>
            </a:xfrm>
            <a:prstGeom prst="rect">
              <a:avLst/>
            </a:prstGeom>
            <a:noFill/>
            <a:ln w="9525">
              <a:noFill/>
              <a:miter lim="800000"/>
              <a:headEnd/>
              <a:tailEnd/>
            </a:ln>
          </p:spPr>
          <p:txBody>
            <a:bodyPr wrap="none">
              <a:spAutoFit/>
            </a:bodyPr>
            <a:lstStyle/>
            <a:p>
              <a:pPr eaLnBrk="1" hangingPunct="1"/>
              <a:r>
                <a:rPr lang="en-US" altLang="en-US" sz="1800">
                  <a:latin typeface="Open Sans Light Italic" pitchFamily="34" charset="0"/>
                </a:rPr>
                <a:t>NETWORKERS</a:t>
              </a:r>
            </a:p>
          </p:txBody>
        </p:sp>
      </p:grpSp>
      <p:grpSp>
        <p:nvGrpSpPr>
          <p:cNvPr id="6" name="Group 5"/>
          <p:cNvGrpSpPr>
            <a:grpSpLocks/>
          </p:cNvGrpSpPr>
          <p:nvPr/>
        </p:nvGrpSpPr>
        <p:grpSpPr bwMode="auto">
          <a:xfrm>
            <a:off x="5292725" y="1287463"/>
            <a:ext cx="2693988" cy="1222375"/>
            <a:chOff x="5293032" y="1287462"/>
            <a:chExt cx="2694351" cy="1221854"/>
          </a:xfrm>
        </p:grpSpPr>
        <p:pic>
          <p:nvPicPr>
            <p:cNvPr id="48143" name="Picture 4" descr="C:\Users\User\Desktop\green-teer.png"/>
            <p:cNvPicPr>
              <a:picLocks noChangeAspect="1" noChangeArrowheads="1"/>
            </p:cNvPicPr>
            <p:nvPr/>
          </p:nvPicPr>
          <p:blipFill>
            <a:blip r:embed="rId3" cstate="print"/>
            <a:srcRect/>
            <a:stretch>
              <a:fillRect/>
            </a:stretch>
          </p:blipFill>
          <p:spPr bwMode="auto">
            <a:xfrm rot="-1975414">
              <a:off x="5418418" y="1783477"/>
              <a:ext cx="2568965" cy="725839"/>
            </a:xfrm>
            <a:prstGeom prst="rect">
              <a:avLst/>
            </a:prstGeom>
            <a:noFill/>
            <a:ln w="9525">
              <a:noFill/>
              <a:miter lim="800000"/>
              <a:headEnd/>
              <a:tailEnd/>
            </a:ln>
          </p:spPr>
        </p:pic>
        <p:sp>
          <p:nvSpPr>
            <p:cNvPr id="55307" name="TextBox 10"/>
            <p:cNvSpPr txBox="1">
              <a:spLocks noChangeArrowheads="1"/>
            </p:cNvSpPr>
            <p:nvPr/>
          </p:nvSpPr>
          <p:spPr bwMode="auto">
            <a:xfrm>
              <a:off x="5293032" y="1287462"/>
              <a:ext cx="1384487" cy="485568"/>
            </a:xfrm>
            <a:prstGeom prst="rect">
              <a:avLst/>
            </a:prstGeom>
            <a:noFill/>
            <a:ln w="9525">
              <a:noFill/>
              <a:miter lim="800000"/>
              <a:headEnd/>
              <a:tailEnd/>
            </a:ln>
          </p:spPr>
          <p:txBody>
            <a:bodyPr wrap="none">
              <a:spAutoFit/>
            </a:bodyPr>
            <a:lstStyle/>
            <a:p>
              <a:pPr eaLnBrk="1" hangingPunct="1">
                <a:defRPr/>
              </a:pPr>
              <a:r>
                <a:rPr lang="en-US" altLang="en-US" sz="1800" dirty="0">
                  <a:latin typeface="Open Sans Light Italic" panose="020B0306030504020204" pitchFamily="34" charset="0"/>
                  <a:ea typeface="Open Sans Light Italic" panose="020B0306030504020204" pitchFamily="34" charset="0"/>
                  <a:cs typeface="Open Sans Light Italic" panose="020B0306030504020204" pitchFamily="34" charset="0"/>
                </a:rPr>
                <a:t>NEXXUS</a:t>
              </a:r>
            </a:p>
            <a:p>
              <a:pPr eaLnBrk="1" hangingPunct="1">
                <a:defRPr/>
              </a:pPr>
              <a:r>
                <a:rPr lang="en-US" altLang="en-US" sz="1050" i="1" dirty="0">
                  <a:latin typeface="Open Sans Light Italic" panose="020B0306030504020204" pitchFamily="34" charset="0"/>
                  <a:ea typeface="Open Sans Light Italic" panose="020B0306030504020204" pitchFamily="34" charset="0"/>
                  <a:cs typeface="Open Sans Light Italic" panose="020B0306030504020204" pitchFamily="34" charset="0"/>
                </a:rPr>
                <a:t>REWARDS COMMUNITY</a:t>
              </a:r>
            </a:p>
          </p:txBody>
        </p:sp>
      </p:grpSp>
      <p:grpSp>
        <p:nvGrpSpPr>
          <p:cNvPr id="7" name="Group 6"/>
          <p:cNvGrpSpPr>
            <a:grpSpLocks/>
          </p:cNvGrpSpPr>
          <p:nvPr/>
        </p:nvGrpSpPr>
        <p:grpSpPr bwMode="auto">
          <a:xfrm>
            <a:off x="5686425" y="3097213"/>
            <a:ext cx="2568575" cy="1327150"/>
            <a:chOff x="5686079" y="3096997"/>
            <a:chExt cx="2568965" cy="1328013"/>
          </a:xfrm>
        </p:grpSpPr>
        <p:pic>
          <p:nvPicPr>
            <p:cNvPr id="48141" name="Picture 4" descr="C:\Users\User\Desktop\green-teer.png"/>
            <p:cNvPicPr>
              <a:picLocks noChangeAspect="1" noChangeArrowheads="1"/>
            </p:cNvPicPr>
            <p:nvPr/>
          </p:nvPicPr>
          <p:blipFill>
            <a:blip r:embed="rId3" cstate="print"/>
            <a:srcRect/>
            <a:stretch>
              <a:fillRect/>
            </a:stretch>
          </p:blipFill>
          <p:spPr bwMode="auto">
            <a:xfrm rot="778128">
              <a:off x="5686079" y="3699170"/>
              <a:ext cx="2568965" cy="725840"/>
            </a:xfrm>
            <a:prstGeom prst="rect">
              <a:avLst/>
            </a:prstGeom>
            <a:noFill/>
            <a:ln w="9525">
              <a:noFill/>
              <a:miter lim="800000"/>
              <a:headEnd/>
              <a:tailEnd/>
            </a:ln>
          </p:spPr>
        </p:pic>
        <p:sp>
          <p:nvSpPr>
            <p:cNvPr id="55308" name="TextBox 11"/>
            <p:cNvSpPr txBox="1">
              <a:spLocks noChangeArrowheads="1"/>
            </p:cNvSpPr>
            <p:nvPr/>
          </p:nvSpPr>
          <p:spPr bwMode="auto">
            <a:xfrm>
              <a:off x="6222735" y="3096997"/>
              <a:ext cx="1943395" cy="646532"/>
            </a:xfrm>
            <a:prstGeom prst="rect">
              <a:avLst/>
            </a:prstGeom>
            <a:noFill/>
            <a:ln w="9525">
              <a:noFill/>
              <a:miter lim="800000"/>
              <a:headEnd/>
              <a:tailEnd/>
            </a:ln>
          </p:spPr>
          <p:txBody>
            <a:bodyPr wrap="none">
              <a:spAutoFit/>
            </a:bodyPr>
            <a:lstStyle/>
            <a:p>
              <a:pPr algn="ctr" eaLnBrk="1" hangingPunct="1">
                <a:defRPr/>
              </a:pPr>
              <a:r>
                <a:rPr lang="en-US" altLang="en-US" sz="1800" dirty="0">
                  <a:latin typeface="Open Sans Light Italic" panose="020B0306030504020204" pitchFamily="34" charset="0"/>
                  <a:ea typeface="Open Sans Light Italic" panose="020B0306030504020204" pitchFamily="34" charset="0"/>
                  <a:cs typeface="Open Sans Light Italic" panose="020B0306030504020204" pitchFamily="34" charset="0"/>
                </a:rPr>
                <a:t>FREE MARKETING </a:t>
              </a:r>
            </a:p>
            <a:p>
              <a:pPr algn="ctr" eaLnBrk="1" hangingPunct="1">
                <a:defRPr/>
              </a:pPr>
              <a:r>
                <a:rPr lang="en-US" altLang="en-US" sz="1800" dirty="0">
                  <a:latin typeface="Open Sans Light Italic" panose="020B0306030504020204" pitchFamily="34" charset="0"/>
                  <a:ea typeface="Open Sans Light Italic" panose="020B0306030504020204" pitchFamily="34" charset="0"/>
                  <a:cs typeface="Open Sans Light Italic" panose="020B0306030504020204" pitchFamily="34" charset="0"/>
                </a:rPr>
                <a:t>SYSTEM</a:t>
              </a:r>
              <a:endParaRPr lang="en-US" altLang="en-US" sz="1050" i="1" dirty="0">
                <a:latin typeface="Open Sans Light Italic" panose="020B0306030504020204" pitchFamily="34" charset="0"/>
                <a:ea typeface="Open Sans Light Italic" panose="020B0306030504020204" pitchFamily="34" charset="0"/>
                <a:cs typeface="Open Sans Light Italic" panose="020B0306030504020204" pitchFamily="34" charset="0"/>
              </a:endParaRPr>
            </a:p>
          </p:txBody>
        </p:sp>
      </p:grpSp>
      <p:pic>
        <p:nvPicPr>
          <p:cNvPr id="48139" name="Picture 7" descr="C:\Users\User\Desktop\green-teer.png"/>
          <p:cNvPicPr>
            <a:picLocks noChangeAspect="1" noChangeArrowheads="1"/>
          </p:cNvPicPr>
          <p:nvPr/>
        </p:nvPicPr>
        <p:blipFill>
          <a:blip r:embed="rId3" cstate="print"/>
          <a:srcRect/>
          <a:stretch>
            <a:fillRect/>
          </a:stretch>
        </p:blipFill>
        <p:spPr bwMode="auto">
          <a:xfrm rot="1848754">
            <a:off x="5094289" y="5217296"/>
            <a:ext cx="2568665" cy="726300"/>
          </a:xfrm>
          <a:prstGeom prst="rect">
            <a:avLst/>
          </a:prstGeom>
          <a:noFill/>
          <a:ln w="9525">
            <a:noFill/>
            <a:miter lim="800000"/>
            <a:headEnd/>
            <a:tailEnd/>
          </a:ln>
        </p:spPr>
      </p:pic>
      <p:grpSp>
        <p:nvGrpSpPr>
          <p:cNvPr id="2" name="Group 1"/>
          <p:cNvGrpSpPr>
            <a:grpSpLocks/>
          </p:cNvGrpSpPr>
          <p:nvPr/>
        </p:nvGrpSpPr>
        <p:grpSpPr bwMode="auto">
          <a:xfrm>
            <a:off x="2382838" y="1587500"/>
            <a:ext cx="3927475" cy="3927475"/>
            <a:chOff x="2382501" y="1587107"/>
            <a:chExt cx="3927636" cy="3927389"/>
          </a:xfrm>
        </p:grpSpPr>
        <p:pic>
          <p:nvPicPr>
            <p:cNvPr id="48137" name="Picture 4" descr="C:\Users\linda\Desktop\^4DCAA50D0C33C3980AA88A28C669C6FDA2C6A492B9A529D535^pimgpsh_fullsize_distr.jpg"/>
            <p:cNvPicPr>
              <a:picLocks noChangeAspect="1" noChangeArrowheads="1"/>
            </p:cNvPicPr>
            <p:nvPr/>
          </p:nvPicPr>
          <p:blipFill>
            <a:blip r:embed="rId4" cstate="print"/>
            <a:srcRect/>
            <a:stretch>
              <a:fillRect/>
            </a:stretch>
          </p:blipFill>
          <p:spPr bwMode="auto">
            <a:xfrm>
              <a:off x="2382501" y="1587107"/>
              <a:ext cx="3927636" cy="3927389"/>
            </a:xfrm>
            <a:prstGeom prst="rect">
              <a:avLst/>
            </a:prstGeom>
            <a:noFill/>
            <a:ln w="9525">
              <a:noFill/>
              <a:miter lim="800000"/>
              <a:headEnd/>
              <a:tailEnd/>
            </a:ln>
          </p:spPr>
        </p:pic>
        <p:pic>
          <p:nvPicPr>
            <p:cNvPr id="48138" name="Picture 5" descr="C:\Users\linda\Desktop\^48218A05EDD9176228772E9D9ACE11B12F59D680D391510DF7^pimgpsh_fullsize_distr.jpg"/>
            <p:cNvPicPr>
              <a:picLocks noChangeAspect="1" noChangeArrowheads="1"/>
            </p:cNvPicPr>
            <p:nvPr/>
          </p:nvPicPr>
          <p:blipFill>
            <a:blip r:embed="rId5" cstate="print"/>
            <a:srcRect/>
            <a:stretch>
              <a:fillRect/>
            </a:stretch>
          </p:blipFill>
          <p:spPr bwMode="auto">
            <a:xfrm>
              <a:off x="4007379" y="2907874"/>
              <a:ext cx="1285937" cy="1285856"/>
            </a:xfrm>
            <a:prstGeom prst="rect">
              <a:avLst/>
            </a:prstGeom>
            <a:noFill/>
            <a:ln w="9525">
              <a:noFill/>
              <a:miter lim="800000"/>
              <a:headEnd/>
              <a:tailEnd/>
            </a:ln>
          </p:spPr>
        </p:pic>
      </p:grpSp>
      <p:sp>
        <p:nvSpPr>
          <p:cNvPr id="17" name="Rectangle 16"/>
          <p:cNvSpPr>
            <a:spLocks/>
          </p:cNvSpPr>
          <p:nvPr/>
        </p:nvSpPr>
        <p:spPr bwMode="auto">
          <a:xfrm>
            <a:off x="962025" y="479425"/>
            <a:ext cx="4352925" cy="603250"/>
          </a:xfrm>
          <a:prstGeom prst="rect">
            <a:avLst/>
          </a:prstGeom>
          <a:noFill/>
          <a:ln w="12700">
            <a:noFill/>
            <a:miter lim="800000"/>
            <a:headEnd/>
            <a:tailEnd/>
          </a:ln>
        </p:spPr>
        <p:txBody>
          <a:bodyPr lIns="0" tIns="0" rIns="0" bIns="0"/>
          <a:lstStyle/>
          <a:p>
            <a:pPr eaLnBrk="1" hangingPunct="1"/>
            <a:r>
              <a:rPr lang="en-US" altLang="en-US" sz="2800">
                <a:solidFill>
                  <a:srgbClr val="7030A0"/>
                </a:solidFill>
                <a:latin typeface="Open Sans Light" pitchFamily="34" charset="0"/>
                <a:sym typeface="Open Sans Light" pitchFamily="34" charset="0"/>
              </a:rPr>
              <a:t>GCR Eco-System</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1000"/>
                                        <p:tgtEl>
                                          <p:spTgt spid="17"/>
                                        </p:tgtEl>
                                      </p:cBhvr>
                                    </p:animEffect>
                                  </p:childTnLst>
                                </p:cTn>
                              </p:par>
                            </p:childTnLst>
                          </p:cTn>
                        </p:par>
                        <p:par>
                          <p:cTn id="8" fill="hold" nodeType="afterGroup">
                            <p:stCondLst>
                              <p:cond delay="1000"/>
                            </p:stCondLst>
                            <p:childTnLst>
                              <p:par>
                                <p:cTn id="9" presetID="6" presetClass="entr" presetSubtype="32"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circle(out)">
                                      <p:cBhvr>
                                        <p:cTn id="11" dur="2000"/>
                                        <p:tgtEl>
                                          <p:spTgt spid="2"/>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2"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right)">
                                      <p:cBhvr>
                                        <p:cTn id="16" dur="500"/>
                                        <p:tgtEl>
                                          <p:spTgt spid="3"/>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1"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up)">
                                      <p:cBhvr>
                                        <p:cTn id="21" dur="500"/>
                                        <p:tgtEl>
                                          <p:spTgt spid="4"/>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left)">
                                      <p:cBhvr>
                                        <p:cTn id="26" dur="500"/>
                                        <p:tgtEl>
                                          <p:spTgt spid="6"/>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8"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left)">
                                      <p:cBhvr>
                                        <p:cTn id="3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srcRect/>
          <a:stretch>
            <a:fillRect/>
          </a:stretch>
        </p:blipFill>
        <p:spPr bwMode="auto">
          <a:xfrm>
            <a:off x="1003300" y="3578225"/>
            <a:ext cx="7153275" cy="2514600"/>
          </a:xfrm>
          <a:prstGeom prst="rect">
            <a:avLst/>
          </a:prstGeom>
          <a:noFill/>
          <a:ln w="9525">
            <a:noFill/>
            <a:miter lim="800000"/>
            <a:headEnd/>
            <a:tailEnd/>
          </a:ln>
        </p:spPr>
      </p:pic>
      <p:sp>
        <p:nvSpPr>
          <p:cNvPr id="19464" name="Rectangle 8"/>
          <p:cNvSpPr>
            <a:spLocks/>
          </p:cNvSpPr>
          <p:nvPr/>
        </p:nvSpPr>
        <p:spPr bwMode="auto">
          <a:xfrm>
            <a:off x="962025" y="479425"/>
            <a:ext cx="4352925" cy="603250"/>
          </a:xfrm>
          <a:prstGeom prst="rect">
            <a:avLst/>
          </a:prstGeom>
          <a:noFill/>
          <a:ln w="12700">
            <a:noFill/>
            <a:miter lim="800000"/>
            <a:headEnd/>
            <a:tailEnd/>
          </a:ln>
        </p:spPr>
        <p:txBody>
          <a:bodyPr lIns="0" tIns="0" rIns="0" bIns="0"/>
          <a:lstStyle/>
          <a:p>
            <a:pPr eaLnBrk="1" hangingPunct="1"/>
            <a:r>
              <a:rPr lang="en-US" altLang="en-US" sz="2800">
                <a:solidFill>
                  <a:srgbClr val="7030A0"/>
                </a:solidFill>
                <a:latin typeface="Open Sans Light" pitchFamily="34" charset="0"/>
                <a:sym typeface="Open Sans Light" pitchFamily="34" charset="0"/>
              </a:rPr>
              <a:t>Seize the Opportunity</a:t>
            </a:r>
          </a:p>
        </p:txBody>
      </p:sp>
      <p:grpSp>
        <p:nvGrpSpPr>
          <p:cNvPr id="7" name="Group 6"/>
          <p:cNvGrpSpPr>
            <a:grpSpLocks/>
          </p:cNvGrpSpPr>
          <p:nvPr/>
        </p:nvGrpSpPr>
        <p:grpSpPr bwMode="auto">
          <a:xfrm>
            <a:off x="1003300" y="1219200"/>
            <a:ext cx="6235700" cy="2206625"/>
            <a:chOff x="3886199" y="3886200"/>
            <a:chExt cx="5930902" cy="2206625"/>
          </a:xfrm>
        </p:grpSpPr>
        <p:sp>
          <p:nvSpPr>
            <p:cNvPr id="50186" name="Rectangle 2"/>
            <p:cNvSpPr>
              <a:spLocks/>
            </p:cNvSpPr>
            <p:nvPr/>
          </p:nvSpPr>
          <p:spPr bwMode="auto">
            <a:xfrm>
              <a:off x="3886200" y="3886200"/>
              <a:ext cx="5930901" cy="2206625"/>
            </a:xfrm>
            <a:prstGeom prst="rect">
              <a:avLst/>
            </a:prstGeom>
            <a:solidFill>
              <a:srgbClr val="522F91"/>
            </a:solidFill>
            <a:ln w="9525">
              <a:noFill/>
              <a:miter lim="800000"/>
              <a:headEnd/>
              <a:tailEnd/>
            </a:ln>
          </p:spPr>
          <p:txBody>
            <a:bodyPr lIns="0" tIns="0" rIns="0" bIns="0"/>
            <a:lstStyle/>
            <a:p>
              <a:pPr algn="ctr" eaLnBrk="1" hangingPunct="1"/>
              <a:endParaRPr lang="en-US" altLang="en-US"/>
            </a:p>
          </p:txBody>
        </p:sp>
        <p:sp>
          <p:nvSpPr>
            <p:cNvPr id="50187" name="Rectangle 20"/>
            <p:cNvSpPr>
              <a:spLocks/>
            </p:cNvSpPr>
            <p:nvPr/>
          </p:nvSpPr>
          <p:spPr bwMode="auto">
            <a:xfrm>
              <a:off x="3886199" y="4114800"/>
              <a:ext cx="5702301" cy="1830525"/>
            </a:xfrm>
            <a:prstGeom prst="rect">
              <a:avLst/>
            </a:prstGeom>
            <a:noFill/>
            <a:ln w="12700" cap="rnd">
              <a:noFill/>
              <a:round/>
              <a:headEnd/>
              <a:tailEnd/>
            </a:ln>
          </p:spPr>
          <p:txBody>
            <a:bodyPr lIns="0" tIns="0" rIns="0" bIns="0"/>
            <a:lstStyle/>
            <a:p>
              <a:pPr marL="228600" eaLnBrk="1" hangingPunct="1">
                <a:lnSpc>
                  <a:spcPct val="130000"/>
                </a:lnSpc>
              </a:pPr>
              <a:r>
                <a:rPr lang="en-AU" altLang="en-US" sz="2500">
                  <a:solidFill>
                    <a:srgbClr val="FFFFFF"/>
                  </a:solidFill>
                  <a:latin typeface="Open Sans Light" pitchFamily="34" charset="0"/>
                  <a:sym typeface="Open Sans" pitchFamily="34" charset="0"/>
                </a:rPr>
                <a:t>The first ones to mine a cryptocurrency are always the ones that have the highest chance of</a:t>
              </a:r>
            </a:p>
            <a:p>
              <a:pPr marL="228600" eaLnBrk="1" hangingPunct="1">
                <a:lnSpc>
                  <a:spcPct val="130000"/>
                </a:lnSpc>
              </a:pPr>
              <a:endParaRPr lang="en-AU" altLang="en-US" sz="2400">
                <a:solidFill>
                  <a:srgbClr val="FFFFFF"/>
                </a:solidFill>
                <a:latin typeface="Open Sans" pitchFamily="34" charset="0"/>
                <a:sym typeface="Open Sans" pitchFamily="34" charset="0"/>
              </a:endParaRPr>
            </a:p>
          </p:txBody>
        </p:sp>
      </p:grpSp>
      <p:sp>
        <p:nvSpPr>
          <p:cNvPr id="50181" name="Rectangle 11"/>
          <p:cNvSpPr>
            <a:spLocks noChangeArrowheads="1"/>
          </p:cNvSpPr>
          <p:nvPr/>
        </p:nvSpPr>
        <p:spPr bwMode="auto">
          <a:xfrm rot="5400000">
            <a:off x="5335587" y="1522413"/>
            <a:ext cx="835025" cy="2971800"/>
          </a:xfrm>
          <a:prstGeom prst="rect">
            <a:avLst/>
          </a:prstGeom>
          <a:solidFill>
            <a:schemeClr val="bg1"/>
          </a:solidFill>
          <a:ln w="25400" algn="ctr">
            <a:noFill/>
            <a:round/>
            <a:headEnd/>
            <a:tailEnd/>
          </a:ln>
        </p:spPr>
        <p:txBody>
          <a:bodyPr/>
          <a:lstStyle/>
          <a:p>
            <a:pPr algn="ctr" defTabSz="342900" eaLnBrk="1" hangingPunct="1"/>
            <a:endParaRPr lang="en-US" altLang="en-US"/>
          </a:p>
        </p:txBody>
      </p:sp>
      <p:sp>
        <p:nvSpPr>
          <p:cNvPr id="25" name="Rectangle 24"/>
          <p:cNvSpPr/>
          <p:nvPr/>
        </p:nvSpPr>
        <p:spPr bwMode="auto">
          <a:xfrm rot="5400000">
            <a:off x="5943600" y="1212850"/>
            <a:ext cx="688975" cy="3736975"/>
          </a:xfrm>
          <a:prstGeom prst="rect">
            <a:avLst/>
          </a:prstGeom>
          <a:solidFill>
            <a:schemeClr val="bg1">
              <a:lumMod val="50000"/>
            </a:schemeClr>
          </a:solidFill>
          <a:ln w="25400" cap="flat" cmpd="sng" algn="ctr">
            <a:noFill/>
            <a:prstDash val="solid"/>
            <a:round/>
            <a:headEnd type="none" w="med" len="med"/>
            <a:tailEnd type="none" w="med" len="med"/>
          </a:ln>
          <a:effectLst/>
          <a:extLst/>
        </p:spPr>
        <p:txBody>
          <a:bodyPr/>
          <a:lstStyle/>
          <a:p>
            <a:pPr algn="ctr" defTabSz="342900" eaLnBrk="1" hangingPunct="1">
              <a:defRPr/>
            </a:pPr>
            <a:endParaRPr lang="en-US">
              <a:latin typeface="Gill Sans" charset="0"/>
              <a:ea typeface="ヒラギノ角ゴ ProN W3" charset="0"/>
              <a:cs typeface="ヒラギノ角ゴ ProN W3" charset="0"/>
              <a:sym typeface="Gill Sans" charset="0"/>
            </a:endParaRPr>
          </a:p>
        </p:txBody>
      </p:sp>
      <p:sp>
        <p:nvSpPr>
          <p:cNvPr id="50183" name="Rectangle 1"/>
          <p:cNvSpPr>
            <a:spLocks noChangeArrowheads="1"/>
          </p:cNvSpPr>
          <p:nvPr/>
        </p:nvSpPr>
        <p:spPr bwMode="auto">
          <a:xfrm>
            <a:off x="5105400" y="2789238"/>
            <a:ext cx="2908300" cy="584200"/>
          </a:xfrm>
          <a:prstGeom prst="rect">
            <a:avLst/>
          </a:prstGeom>
          <a:noFill/>
          <a:ln w="9525">
            <a:noFill/>
            <a:miter lim="800000"/>
            <a:headEnd/>
            <a:tailEnd/>
          </a:ln>
        </p:spPr>
        <p:txBody>
          <a:bodyPr wrap="none">
            <a:spAutoFit/>
          </a:bodyPr>
          <a:lstStyle/>
          <a:p>
            <a:pPr eaLnBrk="1" hangingPunct="1"/>
            <a:r>
              <a:rPr lang="en-AU" altLang="en-US" sz="3200">
                <a:solidFill>
                  <a:srgbClr val="FFFFFF"/>
                </a:solidFill>
                <a:latin typeface="Open Sans Light" pitchFamily="34" charset="0"/>
                <a:sym typeface="Open Sans" pitchFamily="34" charset="0"/>
              </a:rPr>
              <a:t>PROFITABILITY</a:t>
            </a:r>
            <a:endParaRPr lang="en-AU" altLang="en-US" sz="2800"/>
          </a:p>
        </p:txBody>
      </p:sp>
      <p:sp>
        <p:nvSpPr>
          <p:cNvPr id="50184" name="AutoShape 30"/>
          <p:cNvSpPr>
            <a:spLocks/>
          </p:cNvSpPr>
          <p:nvPr/>
        </p:nvSpPr>
        <p:spPr bwMode="auto">
          <a:xfrm>
            <a:off x="4695825" y="2936875"/>
            <a:ext cx="333375" cy="28892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w 21600"/>
              <a:gd name="T73" fmla="*/ 0 h 21600"/>
              <a:gd name="T74" fmla="*/ 0 w 21600"/>
              <a:gd name="T75" fmla="*/ 0 h 21600"/>
              <a:gd name="T76" fmla="*/ 0 w 21600"/>
              <a:gd name="T77" fmla="*/ 0 h 21600"/>
              <a:gd name="T78" fmla="*/ 0 w 21600"/>
              <a:gd name="T79" fmla="*/ 0 h 21600"/>
              <a:gd name="T80" fmla="*/ 0 w 21600"/>
              <a:gd name="T81" fmla="*/ 0 h 21600"/>
              <a:gd name="T82" fmla="*/ 0 w 21600"/>
              <a:gd name="T83" fmla="*/ 0 h 21600"/>
              <a:gd name="T84" fmla="*/ 0 w 21600"/>
              <a:gd name="T85" fmla="*/ 0 h 21600"/>
              <a:gd name="T86" fmla="*/ 0 w 21600"/>
              <a:gd name="T87" fmla="*/ 0 h 21600"/>
              <a:gd name="T88" fmla="*/ 0 w 21600"/>
              <a:gd name="T89" fmla="*/ 0 h 21600"/>
              <a:gd name="T90" fmla="*/ 0 w 21600"/>
              <a:gd name="T91" fmla="*/ 0 h 2160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1600" h="21600">
                <a:moveTo>
                  <a:pt x="8071" y="8035"/>
                </a:moveTo>
                <a:lnTo>
                  <a:pt x="11327" y="9235"/>
                </a:lnTo>
                <a:lnTo>
                  <a:pt x="14583" y="4904"/>
                </a:lnTo>
                <a:lnTo>
                  <a:pt x="15088" y="4330"/>
                </a:lnTo>
                <a:lnTo>
                  <a:pt x="17289" y="6157"/>
                </a:lnTo>
                <a:lnTo>
                  <a:pt x="17289" y="3078"/>
                </a:lnTo>
                <a:lnTo>
                  <a:pt x="17289" y="0"/>
                </a:lnTo>
                <a:lnTo>
                  <a:pt x="14583" y="626"/>
                </a:lnTo>
                <a:lnTo>
                  <a:pt x="11878" y="1200"/>
                </a:lnTo>
                <a:lnTo>
                  <a:pt x="14033" y="3704"/>
                </a:lnTo>
                <a:lnTo>
                  <a:pt x="10777" y="7409"/>
                </a:lnTo>
                <a:lnTo>
                  <a:pt x="7567" y="6157"/>
                </a:lnTo>
                <a:lnTo>
                  <a:pt x="5411" y="10487"/>
                </a:lnTo>
                <a:lnTo>
                  <a:pt x="2155" y="9235"/>
                </a:lnTo>
                <a:lnTo>
                  <a:pt x="550" y="14817"/>
                </a:lnTo>
                <a:lnTo>
                  <a:pt x="0" y="16017"/>
                </a:lnTo>
                <a:lnTo>
                  <a:pt x="1055" y="16643"/>
                </a:lnTo>
                <a:lnTo>
                  <a:pt x="2706" y="11113"/>
                </a:lnTo>
                <a:lnTo>
                  <a:pt x="5916" y="12313"/>
                </a:lnTo>
                <a:lnTo>
                  <a:pt x="8071" y="8035"/>
                </a:lnTo>
                <a:close/>
                <a:moveTo>
                  <a:pt x="6466" y="21600"/>
                </a:moveTo>
                <a:lnTo>
                  <a:pt x="6466" y="16643"/>
                </a:lnTo>
                <a:lnTo>
                  <a:pt x="3761" y="16643"/>
                </a:lnTo>
                <a:lnTo>
                  <a:pt x="3761" y="21600"/>
                </a:lnTo>
                <a:lnTo>
                  <a:pt x="6466" y="21600"/>
                </a:lnTo>
                <a:close/>
                <a:moveTo>
                  <a:pt x="10227" y="21600"/>
                </a:moveTo>
                <a:lnTo>
                  <a:pt x="7567" y="21600"/>
                </a:lnTo>
                <a:lnTo>
                  <a:pt x="7567" y="14817"/>
                </a:lnTo>
                <a:lnTo>
                  <a:pt x="10227" y="14817"/>
                </a:lnTo>
                <a:lnTo>
                  <a:pt x="10227" y="21600"/>
                </a:lnTo>
                <a:close/>
                <a:moveTo>
                  <a:pt x="14033" y="21600"/>
                </a:moveTo>
                <a:lnTo>
                  <a:pt x="11327" y="21600"/>
                </a:lnTo>
                <a:lnTo>
                  <a:pt x="11327" y="12313"/>
                </a:lnTo>
                <a:lnTo>
                  <a:pt x="14033" y="12313"/>
                </a:lnTo>
                <a:lnTo>
                  <a:pt x="14033" y="21600"/>
                </a:lnTo>
                <a:close/>
                <a:moveTo>
                  <a:pt x="17794" y="21600"/>
                </a:moveTo>
                <a:lnTo>
                  <a:pt x="15088" y="21600"/>
                </a:lnTo>
                <a:lnTo>
                  <a:pt x="15088" y="9861"/>
                </a:lnTo>
                <a:lnTo>
                  <a:pt x="17794" y="9861"/>
                </a:lnTo>
                <a:lnTo>
                  <a:pt x="17794" y="21600"/>
                </a:lnTo>
                <a:close/>
                <a:moveTo>
                  <a:pt x="18894" y="6783"/>
                </a:moveTo>
                <a:lnTo>
                  <a:pt x="18894" y="21600"/>
                </a:lnTo>
                <a:lnTo>
                  <a:pt x="21600" y="21600"/>
                </a:lnTo>
                <a:lnTo>
                  <a:pt x="21600" y="6783"/>
                </a:lnTo>
                <a:lnTo>
                  <a:pt x="18894" y="6783"/>
                </a:lnTo>
                <a:close/>
                <a:moveTo>
                  <a:pt x="18894" y="6783"/>
                </a:moveTo>
              </a:path>
            </a:pathLst>
          </a:custGeom>
          <a:solidFill>
            <a:srgbClr val="FFFFFF"/>
          </a:solidFill>
          <a:ln w="9525" cap="flat">
            <a:noFill/>
            <a:round/>
            <a:headEnd type="none" w="med" len="med"/>
            <a:tailEnd type="none" w="med" len="med"/>
          </a:ln>
        </p:spPr>
        <p:txBody>
          <a:bodyPr lIns="0" tIns="0" rIns="0" bIns="0"/>
          <a:lstStyle/>
          <a:p>
            <a:endParaRPr lang="en-US"/>
          </a:p>
        </p:txBody>
      </p:sp>
      <p:sp>
        <p:nvSpPr>
          <p:cNvPr id="4" name="Rectangle 3"/>
          <p:cNvSpPr/>
          <p:nvPr/>
        </p:nvSpPr>
        <p:spPr bwMode="auto">
          <a:xfrm>
            <a:off x="7391400" y="1219200"/>
            <a:ext cx="765175" cy="1371600"/>
          </a:xfrm>
          <a:prstGeom prst="rect">
            <a:avLst/>
          </a:prstGeom>
          <a:solidFill>
            <a:schemeClr val="bg1">
              <a:lumMod val="50000"/>
              <a:alpha val="40000"/>
            </a:schemeClr>
          </a:solidFill>
          <a:ln w="25400" cap="flat" cmpd="sng" algn="ctr">
            <a:noFill/>
            <a:prstDash val="solid"/>
            <a:round/>
            <a:headEnd type="none" w="med" len="med"/>
            <a:tailEnd type="none" w="med" len="med"/>
          </a:ln>
          <a:effectLst/>
          <a:extLst/>
        </p:spPr>
        <p:txBody>
          <a:bodyPr/>
          <a:lstStyle/>
          <a:p>
            <a:pPr algn="ctr" eaLnBrk="1" hangingPunct="1">
              <a:defRPr/>
            </a:pPr>
            <a:endParaRPr lang="en-AU" sz="5600">
              <a:latin typeface="Gill Sans" charset="0"/>
              <a:ea typeface="ヒラギノ角ゴ ProN W3" charset="0"/>
              <a:cs typeface="ヒラギノ角ゴ ProN W3" charset="0"/>
              <a:sym typeface="Gill Sans"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9464"/>
                                        </p:tgtEl>
                                        <p:attrNameLst>
                                          <p:attrName>style.visibility</p:attrName>
                                        </p:attrNameLst>
                                      </p:cBhvr>
                                      <p:to>
                                        <p:strVal val="visible"/>
                                      </p:to>
                                    </p:set>
                                    <p:animEffect transition="in" filter="wipe(left)">
                                      <p:cBhvr>
                                        <p:cTn id="7" dur="1000"/>
                                        <p:tgtEl>
                                          <p:spTgt spid="19464"/>
                                        </p:tgtEl>
                                      </p:cBhvr>
                                    </p:animEffect>
                                  </p:childTnLst>
                                </p:cTn>
                              </p:par>
                            </p:childTnLst>
                          </p:cTn>
                        </p:par>
                        <p:par>
                          <p:cTn id="8" fill="hold" nodeType="afterGroup">
                            <p:stCondLst>
                              <p:cond delay="10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0-#ppt_w/2"/>
                                          </p:val>
                                        </p:tav>
                                        <p:tav tm="100000">
                                          <p:val>
                                            <p:strVal val="#ppt_x"/>
                                          </p:val>
                                        </p:tav>
                                      </p:tavLst>
                                    </p:anim>
                                    <p:anim calcmode="lin" valueType="num">
                                      <p:cBhvr additive="base">
                                        <p:cTn id="17"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a:spLocks/>
          </p:cNvSpPr>
          <p:nvPr/>
        </p:nvSpPr>
        <p:spPr bwMode="auto">
          <a:xfrm>
            <a:off x="962025" y="479425"/>
            <a:ext cx="4352925" cy="603250"/>
          </a:xfrm>
          <a:prstGeom prst="rect">
            <a:avLst/>
          </a:prstGeom>
          <a:noFill/>
          <a:ln w="12700">
            <a:noFill/>
            <a:miter lim="800000"/>
            <a:headEnd/>
            <a:tailEnd/>
          </a:ln>
        </p:spPr>
        <p:txBody>
          <a:bodyPr lIns="0" tIns="0" rIns="0" bIns="0"/>
          <a:lstStyle/>
          <a:p>
            <a:pPr eaLnBrk="1" hangingPunct="1"/>
            <a:r>
              <a:rPr lang="en-US" altLang="en-US" sz="2800">
                <a:solidFill>
                  <a:srgbClr val="7030A0"/>
                </a:solidFill>
                <a:latin typeface="Open Sans Light" pitchFamily="34" charset="0"/>
                <a:sym typeface="Open Sans Light" pitchFamily="34" charset="0"/>
              </a:rPr>
              <a:t>Seize the Opportunity</a:t>
            </a:r>
          </a:p>
        </p:txBody>
      </p:sp>
      <p:pic>
        <p:nvPicPr>
          <p:cNvPr id="2" name="Picture 1"/>
          <p:cNvPicPr>
            <a:picLocks noChangeAspect="1"/>
          </p:cNvPicPr>
          <p:nvPr/>
        </p:nvPicPr>
        <p:blipFill>
          <a:blip r:embed="rId3" cstate="print"/>
          <a:srcRect l="163" t="22778" r="11653" b="9142"/>
          <a:stretch>
            <a:fillRect/>
          </a:stretch>
        </p:blipFill>
        <p:spPr bwMode="auto">
          <a:xfrm>
            <a:off x="962025" y="1981200"/>
            <a:ext cx="7186613" cy="2590800"/>
          </a:xfrm>
          <a:prstGeom prst="rect">
            <a:avLst/>
          </a:prstGeom>
          <a:noFill/>
          <a:ln w="9525">
            <a:noFill/>
            <a:miter lim="800000"/>
            <a:headEnd/>
            <a:tailEnd/>
          </a:ln>
        </p:spPr>
      </p:pic>
      <p:grpSp>
        <p:nvGrpSpPr>
          <p:cNvPr id="11" name="Group 10"/>
          <p:cNvGrpSpPr>
            <a:grpSpLocks/>
          </p:cNvGrpSpPr>
          <p:nvPr/>
        </p:nvGrpSpPr>
        <p:grpSpPr bwMode="auto">
          <a:xfrm>
            <a:off x="838200" y="4729163"/>
            <a:ext cx="5334000" cy="1311275"/>
            <a:chOff x="838201" y="4728811"/>
            <a:chExt cx="5333998" cy="1311641"/>
          </a:xfrm>
        </p:grpSpPr>
        <p:sp>
          <p:nvSpPr>
            <p:cNvPr id="51212" name="Rectangle 7"/>
            <p:cNvSpPr>
              <a:spLocks noChangeArrowheads="1"/>
            </p:cNvSpPr>
            <p:nvPr/>
          </p:nvSpPr>
          <p:spPr bwMode="auto">
            <a:xfrm rot="5400000">
              <a:off x="2911291" y="2779544"/>
              <a:ext cx="1311641" cy="5210175"/>
            </a:xfrm>
            <a:prstGeom prst="rect">
              <a:avLst/>
            </a:prstGeom>
            <a:solidFill>
              <a:schemeClr val="bg2"/>
            </a:solidFill>
            <a:ln w="25400" algn="ctr">
              <a:noFill/>
              <a:round/>
              <a:headEnd/>
              <a:tailEnd/>
            </a:ln>
          </p:spPr>
          <p:txBody>
            <a:bodyPr/>
            <a:lstStyle/>
            <a:p>
              <a:pPr algn="ctr" defTabSz="342900" eaLnBrk="1" hangingPunct="1"/>
              <a:endParaRPr lang="en-US" altLang="en-US"/>
            </a:p>
          </p:txBody>
        </p:sp>
        <p:sp>
          <p:nvSpPr>
            <p:cNvPr id="51213" name="CuadroTexto 3"/>
            <p:cNvSpPr txBox="1">
              <a:spLocks noChangeArrowheads="1"/>
            </p:cNvSpPr>
            <p:nvPr/>
          </p:nvSpPr>
          <p:spPr bwMode="auto">
            <a:xfrm>
              <a:off x="838201" y="4872388"/>
              <a:ext cx="5105400" cy="1015663"/>
            </a:xfrm>
            <a:prstGeom prst="rect">
              <a:avLst/>
            </a:prstGeom>
            <a:noFill/>
            <a:ln w="9525">
              <a:noFill/>
              <a:miter lim="800000"/>
              <a:headEnd/>
              <a:tailEnd/>
            </a:ln>
          </p:spPr>
          <p:txBody>
            <a:bodyPr>
              <a:spAutoFit/>
            </a:bodyPr>
            <a:lstStyle/>
            <a:p>
              <a:pPr algn="r" eaLnBrk="1" hangingPunct="1">
                <a:lnSpc>
                  <a:spcPts val="3600"/>
                </a:lnSpc>
                <a:spcAft>
                  <a:spcPts val="1200"/>
                </a:spcAft>
              </a:pPr>
              <a:r>
                <a:rPr lang="en-US" altLang="en-US" sz="3200">
                  <a:solidFill>
                    <a:schemeClr val="bg1"/>
                  </a:solidFill>
                  <a:latin typeface="Open Sans Light" pitchFamily="34" charset="0"/>
                </a:rPr>
                <a:t>offers you 1-click cloud mining services </a:t>
              </a:r>
              <a:r>
                <a:rPr lang="en-US" altLang="en-US" sz="2800">
                  <a:solidFill>
                    <a:schemeClr val="bg1"/>
                  </a:solidFill>
                  <a:latin typeface="Open Sans Light" pitchFamily="34" charset="0"/>
                </a:rPr>
                <a:t>from only</a:t>
              </a:r>
            </a:p>
          </p:txBody>
        </p:sp>
      </p:grpSp>
      <p:grpSp>
        <p:nvGrpSpPr>
          <p:cNvPr id="5" name="Group 4"/>
          <p:cNvGrpSpPr>
            <a:grpSpLocks/>
          </p:cNvGrpSpPr>
          <p:nvPr/>
        </p:nvGrpSpPr>
        <p:grpSpPr bwMode="auto">
          <a:xfrm>
            <a:off x="962025" y="1143000"/>
            <a:ext cx="7177088" cy="688975"/>
            <a:chOff x="962024" y="1143000"/>
            <a:chExt cx="7176428" cy="688974"/>
          </a:xfrm>
        </p:grpSpPr>
        <p:sp>
          <p:nvSpPr>
            <p:cNvPr id="51209" name="Rectangle 6"/>
            <p:cNvSpPr>
              <a:spLocks noChangeArrowheads="1"/>
            </p:cNvSpPr>
            <p:nvPr/>
          </p:nvSpPr>
          <p:spPr bwMode="auto">
            <a:xfrm rot="5400000">
              <a:off x="3794125" y="-1689101"/>
              <a:ext cx="688974" cy="6353175"/>
            </a:xfrm>
            <a:prstGeom prst="rect">
              <a:avLst/>
            </a:prstGeom>
            <a:solidFill>
              <a:srgbClr val="522F91"/>
            </a:solidFill>
            <a:ln w="25400" algn="ctr">
              <a:noFill/>
              <a:round/>
              <a:headEnd/>
              <a:tailEnd/>
            </a:ln>
          </p:spPr>
          <p:txBody>
            <a:bodyPr/>
            <a:lstStyle/>
            <a:p>
              <a:pPr algn="ctr" defTabSz="342900" eaLnBrk="1" hangingPunct="1"/>
              <a:endParaRPr lang="en-US" altLang="en-US"/>
            </a:p>
          </p:txBody>
        </p:sp>
        <p:sp>
          <p:nvSpPr>
            <p:cNvPr id="51210" name="Rectangle 2"/>
            <p:cNvSpPr>
              <a:spLocks noChangeArrowheads="1"/>
            </p:cNvSpPr>
            <p:nvPr/>
          </p:nvSpPr>
          <p:spPr bwMode="auto">
            <a:xfrm>
              <a:off x="1071639" y="1209675"/>
              <a:ext cx="4133696" cy="531299"/>
            </a:xfrm>
            <a:prstGeom prst="rect">
              <a:avLst/>
            </a:prstGeom>
            <a:noFill/>
            <a:ln w="9525">
              <a:noFill/>
              <a:miter lim="800000"/>
              <a:headEnd/>
              <a:tailEnd/>
            </a:ln>
          </p:spPr>
          <p:txBody>
            <a:bodyPr wrap="none">
              <a:spAutoFit/>
            </a:bodyPr>
            <a:lstStyle/>
            <a:p>
              <a:pPr eaLnBrk="1" hangingPunct="1">
                <a:lnSpc>
                  <a:spcPts val="3600"/>
                </a:lnSpc>
                <a:spcAft>
                  <a:spcPts val="1200"/>
                </a:spcAft>
              </a:pPr>
              <a:r>
                <a:rPr lang="en-US" altLang="en-US" sz="2800">
                  <a:solidFill>
                    <a:schemeClr val="bg1"/>
                  </a:solidFill>
                  <a:latin typeface="Open Sans Light" pitchFamily="34" charset="0"/>
                </a:rPr>
                <a:t>Global Currency Reserve</a:t>
              </a:r>
            </a:p>
          </p:txBody>
        </p:sp>
        <p:sp>
          <p:nvSpPr>
            <p:cNvPr id="10" name="Rectangle 9"/>
            <p:cNvSpPr/>
            <p:nvPr/>
          </p:nvSpPr>
          <p:spPr bwMode="auto">
            <a:xfrm rot="5400000">
              <a:off x="7458239" y="1151761"/>
              <a:ext cx="688974" cy="671451"/>
            </a:xfrm>
            <a:prstGeom prst="rect">
              <a:avLst/>
            </a:prstGeom>
            <a:solidFill>
              <a:schemeClr val="bg1">
                <a:lumMod val="50000"/>
              </a:schemeClr>
            </a:solidFill>
            <a:ln w="25400" cap="flat" cmpd="sng" algn="ctr">
              <a:noFill/>
              <a:prstDash val="solid"/>
              <a:round/>
              <a:headEnd type="none" w="med" len="med"/>
              <a:tailEnd type="none" w="med" len="med"/>
            </a:ln>
            <a:effectLst/>
            <a:extLst/>
          </p:spPr>
          <p:txBody>
            <a:bodyPr/>
            <a:lstStyle/>
            <a:p>
              <a:pPr algn="ctr" defTabSz="342900" eaLnBrk="1" hangingPunct="1">
                <a:defRPr/>
              </a:pPr>
              <a:endParaRPr lang="en-US">
                <a:latin typeface="Gill Sans" charset="0"/>
                <a:ea typeface="ヒラギノ角ゴ ProN W3" charset="0"/>
                <a:cs typeface="ヒラギノ角ゴ ProN W3" charset="0"/>
                <a:sym typeface="Gill Sans" charset="0"/>
              </a:endParaRPr>
            </a:p>
          </p:txBody>
        </p:sp>
      </p:grpSp>
      <p:grpSp>
        <p:nvGrpSpPr>
          <p:cNvPr id="12" name="Group 11"/>
          <p:cNvGrpSpPr>
            <a:grpSpLocks/>
          </p:cNvGrpSpPr>
          <p:nvPr/>
        </p:nvGrpSpPr>
        <p:grpSpPr bwMode="auto">
          <a:xfrm>
            <a:off x="6324600" y="4724400"/>
            <a:ext cx="1824038" cy="1311275"/>
            <a:chOff x="6324600" y="4724400"/>
            <a:chExt cx="1823378" cy="1311641"/>
          </a:xfrm>
        </p:grpSpPr>
        <p:sp>
          <p:nvSpPr>
            <p:cNvPr id="51207" name="Rectangle 8"/>
            <p:cNvSpPr>
              <a:spLocks noChangeArrowheads="1"/>
            </p:cNvSpPr>
            <p:nvPr/>
          </p:nvSpPr>
          <p:spPr bwMode="auto">
            <a:xfrm rot="5400000">
              <a:off x="6580468" y="4468532"/>
              <a:ext cx="1311641" cy="1823378"/>
            </a:xfrm>
            <a:prstGeom prst="rect">
              <a:avLst/>
            </a:prstGeom>
            <a:solidFill>
              <a:srgbClr val="522F91"/>
            </a:solidFill>
            <a:ln w="25400" algn="ctr">
              <a:noFill/>
              <a:round/>
              <a:headEnd/>
              <a:tailEnd/>
            </a:ln>
          </p:spPr>
          <p:txBody>
            <a:bodyPr/>
            <a:lstStyle/>
            <a:p>
              <a:pPr algn="ctr" defTabSz="342900" eaLnBrk="1" hangingPunct="1"/>
              <a:endParaRPr lang="en-US" altLang="en-US"/>
            </a:p>
          </p:txBody>
        </p:sp>
        <p:sp>
          <p:nvSpPr>
            <p:cNvPr id="51208" name="Rectangle 3"/>
            <p:cNvSpPr>
              <a:spLocks noChangeArrowheads="1"/>
            </p:cNvSpPr>
            <p:nvPr/>
          </p:nvSpPr>
          <p:spPr bwMode="auto">
            <a:xfrm>
              <a:off x="6467488" y="5119336"/>
              <a:ext cx="1537600" cy="570990"/>
            </a:xfrm>
            <a:prstGeom prst="rect">
              <a:avLst/>
            </a:prstGeom>
            <a:noFill/>
            <a:ln w="9525">
              <a:noFill/>
              <a:miter lim="800000"/>
              <a:headEnd/>
              <a:tailEnd/>
            </a:ln>
          </p:spPr>
          <p:txBody>
            <a:bodyPr wrap="none">
              <a:spAutoFit/>
            </a:bodyPr>
            <a:lstStyle/>
            <a:p>
              <a:pPr algn="ctr" eaLnBrk="1" hangingPunct="1">
                <a:lnSpc>
                  <a:spcPts val="3600"/>
                </a:lnSpc>
                <a:spcAft>
                  <a:spcPts val="1200"/>
                </a:spcAft>
              </a:pPr>
              <a:r>
                <a:rPr lang="en-US" altLang="en-US" sz="4000">
                  <a:solidFill>
                    <a:schemeClr val="bg1"/>
                  </a:solidFill>
                  <a:latin typeface="Open Sans Light" pitchFamily="34" charset="0"/>
                </a:rPr>
                <a:t>$69</a:t>
              </a:r>
              <a:r>
                <a:rPr lang="en-US" altLang="en-US" sz="4000" baseline="30000">
                  <a:solidFill>
                    <a:schemeClr val="bg1"/>
                  </a:solidFill>
                  <a:latin typeface="Open Sans Light" pitchFamily="34" charset="0"/>
                </a:rPr>
                <a:t>.95</a:t>
              </a:r>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par>
                          <p:cTn id="8" fill="hold" nodeType="afterGroup">
                            <p:stCondLst>
                              <p:cond delay="10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nodeType="afterGroup">
                            <p:stCondLst>
                              <p:cond delay="2000"/>
                            </p:stCondLst>
                            <p:childTnLst>
                              <p:par>
                                <p:cTn id="15" presetID="42"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par>
                          <p:cTn id="20" fill="hold" nodeType="afterGroup">
                            <p:stCondLst>
                              <p:cond delay="3000"/>
                            </p:stCondLst>
                            <p:childTnLst>
                              <p:par>
                                <p:cTn id="21" presetID="42"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1000"/>
                                        <p:tgtEl>
                                          <p:spTgt spid="11"/>
                                        </p:tgtEl>
                                      </p:cBhvr>
                                    </p:animEffect>
                                    <p:anim calcmode="lin" valueType="num">
                                      <p:cBhvr>
                                        <p:cTn id="24" dur="1000" fill="hold"/>
                                        <p:tgtEl>
                                          <p:spTgt spid="11"/>
                                        </p:tgtEl>
                                        <p:attrNameLst>
                                          <p:attrName>ppt_x</p:attrName>
                                        </p:attrNameLst>
                                      </p:cBhvr>
                                      <p:tavLst>
                                        <p:tav tm="0">
                                          <p:val>
                                            <p:strVal val="#ppt_x"/>
                                          </p:val>
                                        </p:tav>
                                        <p:tav tm="100000">
                                          <p:val>
                                            <p:strVal val="#ppt_x"/>
                                          </p:val>
                                        </p:tav>
                                      </p:tavLst>
                                    </p:anim>
                                    <p:anim calcmode="lin" valueType="num">
                                      <p:cBhvr>
                                        <p:cTn id="25" dur="1000" fill="hold"/>
                                        <p:tgtEl>
                                          <p:spTgt spid="11"/>
                                        </p:tgtEl>
                                        <p:attrNameLst>
                                          <p:attrName>ppt_y</p:attrName>
                                        </p:attrNameLst>
                                      </p:cBhvr>
                                      <p:tavLst>
                                        <p:tav tm="0">
                                          <p:val>
                                            <p:strVal val="#ppt_y+.1"/>
                                          </p:val>
                                        </p:tav>
                                        <p:tav tm="100000">
                                          <p:val>
                                            <p:strVal val="#ppt_y"/>
                                          </p:val>
                                        </p:tav>
                                      </p:tavLst>
                                    </p:anim>
                                  </p:childTnLst>
                                </p:cTn>
                              </p:par>
                            </p:childTnLst>
                          </p:cTn>
                        </p:par>
                        <p:par>
                          <p:cTn id="26" fill="hold" nodeType="afterGroup">
                            <p:stCondLst>
                              <p:cond delay="4000"/>
                            </p:stCondLst>
                            <p:childTnLst>
                              <p:par>
                                <p:cTn id="27" presetID="42" presetClass="entr" presetSubtype="0" fill="hold"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1000"/>
                                        <p:tgtEl>
                                          <p:spTgt spid="12"/>
                                        </p:tgtEl>
                                      </p:cBhvr>
                                    </p:animEffect>
                                    <p:anim calcmode="lin" valueType="num">
                                      <p:cBhvr>
                                        <p:cTn id="30" dur="1000" fill="hold"/>
                                        <p:tgtEl>
                                          <p:spTgt spid="12"/>
                                        </p:tgtEl>
                                        <p:attrNameLst>
                                          <p:attrName>ppt_x</p:attrName>
                                        </p:attrNameLst>
                                      </p:cBhvr>
                                      <p:tavLst>
                                        <p:tav tm="0">
                                          <p:val>
                                            <p:strVal val="#ppt_x"/>
                                          </p:val>
                                        </p:tav>
                                        <p:tav tm="100000">
                                          <p:val>
                                            <p:strVal val="#ppt_x"/>
                                          </p:val>
                                        </p:tav>
                                      </p:tavLst>
                                    </p:anim>
                                    <p:anim calcmode="lin" valueType="num">
                                      <p:cBhvr>
                                        <p:cTn id="3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p:cNvSpPr>
          <p:nvPr/>
        </p:nvSpPr>
        <p:spPr bwMode="auto">
          <a:xfrm>
            <a:off x="962025" y="479425"/>
            <a:ext cx="4352925" cy="603250"/>
          </a:xfrm>
          <a:prstGeom prst="rect">
            <a:avLst/>
          </a:prstGeom>
          <a:noFill/>
          <a:ln w="12700">
            <a:noFill/>
            <a:miter lim="800000"/>
            <a:headEnd/>
            <a:tailEnd/>
          </a:ln>
        </p:spPr>
        <p:txBody>
          <a:bodyPr lIns="0" tIns="0" rIns="0" bIns="0"/>
          <a:lstStyle/>
          <a:p>
            <a:pPr eaLnBrk="1" hangingPunct="1"/>
            <a:r>
              <a:rPr lang="en-US" altLang="en-US" sz="2800">
                <a:solidFill>
                  <a:srgbClr val="7030A0"/>
                </a:solidFill>
                <a:latin typeface="Open Sans Light" pitchFamily="34" charset="0"/>
                <a:sym typeface="Open Sans Light" pitchFamily="34" charset="0"/>
              </a:rPr>
              <a:t>Our Product Packages</a:t>
            </a:r>
          </a:p>
        </p:txBody>
      </p:sp>
      <p:sp>
        <p:nvSpPr>
          <p:cNvPr id="9" name="Rectangle 6"/>
          <p:cNvSpPr>
            <a:spLocks/>
          </p:cNvSpPr>
          <p:nvPr/>
        </p:nvSpPr>
        <p:spPr bwMode="auto">
          <a:xfrm>
            <a:off x="1000125" y="939800"/>
            <a:ext cx="6315075" cy="279400"/>
          </a:xfrm>
          <a:prstGeom prst="rect">
            <a:avLst/>
          </a:prstGeom>
          <a:noFill/>
          <a:ln w="12700">
            <a:noFill/>
            <a:miter lim="800000"/>
            <a:headEnd/>
            <a:tailEnd/>
          </a:ln>
        </p:spPr>
        <p:txBody>
          <a:bodyPr lIns="0" tIns="0" rIns="0" bIns="0"/>
          <a:lstStyle/>
          <a:p>
            <a:pPr eaLnBrk="1" hangingPunct="1"/>
            <a:r>
              <a:rPr lang="en-AU" altLang="en-US" sz="1600">
                <a:solidFill>
                  <a:srgbClr val="4D4D4D"/>
                </a:solidFill>
                <a:latin typeface="Open Sans Light Italic" pitchFamily="34" charset="0"/>
                <a:sym typeface="Open Sans" pitchFamily="34" charset="0"/>
              </a:rPr>
              <a:t>All monthly renewals are optional, packages can be changed at any time.</a:t>
            </a:r>
          </a:p>
        </p:txBody>
      </p:sp>
      <p:grpSp>
        <p:nvGrpSpPr>
          <p:cNvPr id="53252" name="Group 49"/>
          <p:cNvGrpSpPr>
            <a:grpSpLocks/>
          </p:cNvGrpSpPr>
          <p:nvPr/>
        </p:nvGrpSpPr>
        <p:grpSpPr bwMode="auto">
          <a:xfrm>
            <a:off x="179388" y="2689225"/>
            <a:ext cx="1592262" cy="2663825"/>
            <a:chOff x="1004888" y="2689225"/>
            <a:chExt cx="1592262" cy="2664039"/>
          </a:xfrm>
        </p:grpSpPr>
        <p:grpSp>
          <p:nvGrpSpPr>
            <p:cNvPr id="53300" name="Group 14"/>
            <p:cNvGrpSpPr>
              <a:grpSpLocks/>
            </p:cNvGrpSpPr>
            <p:nvPr/>
          </p:nvGrpSpPr>
          <p:grpSpPr bwMode="auto">
            <a:xfrm>
              <a:off x="1004888" y="3181350"/>
              <a:ext cx="1592262" cy="2171914"/>
              <a:chOff x="0" y="0"/>
              <a:chExt cx="2675" cy="3045"/>
            </a:xfrm>
          </p:grpSpPr>
          <p:sp>
            <p:nvSpPr>
              <p:cNvPr id="53302" name="Rectangle 7"/>
              <p:cNvSpPr>
                <a:spLocks/>
              </p:cNvSpPr>
              <p:nvPr/>
            </p:nvSpPr>
            <p:spPr bwMode="auto">
              <a:xfrm>
                <a:off x="0" y="0"/>
                <a:ext cx="2675" cy="2643"/>
              </a:xfrm>
              <a:prstGeom prst="rect">
                <a:avLst/>
              </a:prstGeom>
              <a:solidFill>
                <a:srgbClr val="522F91">
                  <a:alpha val="59999"/>
                </a:srgbClr>
              </a:solidFill>
              <a:ln w="25400">
                <a:noFill/>
                <a:round/>
                <a:headEnd/>
                <a:tailEnd/>
              </a:ln>
            </p:spPr>
            <p:txBody>
              <a:bodyPr lIns="0" tIns="0" rIns="0" bIns="0"/>
              <a:lstStyle/>
              <a:p>
                <a:pPr algn="ctr" eaLnBrk="1" hangingPunct="1"/>
                <a:endParaRPr lang="en-US" altLang="en-US"/>
              </a:p>
            </p:txBody>
          </p:sp>
          <p:sp>
            <p:nvSpPr>
              <p:cNvPr id="53303" name="Rectangle 8"/>
              <p:cNvSpPr>
                <a:spLocks/>
              </p:cNvSpPr>
              <p:nvPr/>
            </p:nvSpPr>
            <p:spPr bwMode="auto">
              <a:xfrm>
                <a:off x="0" y="1732"/>
                <a:ext cx="2675" cy="240"/>
              </a:xfrm>
              <a:prstGeom prst="rect">
                <a:avLst/>
              </a:prstGeom>
              <a:noFill/>
              <a:ln w="25400">
                <a:noFill/>
                <a:round/>
                <a:headEnd/>
                <a:tailEnd/>
              </a:ln>
            </p:spPr>
            <p:txBody>
              <a:bodyPr lIns="38100" tIns="38100" rIns="38100" bIns="38100" anchor="ctr"/>
              <a:lstStyle/>
              <a:p>
                <a:pPr algn="ctr" eaLnBrk="1" hangingPunct="1"/>
                <a:r>
                  <a:rPr lang="en-US" altLang="en-US" sz="700">
                    <a:solidFill>
                      <a:srgbClr val="FFFFFF"/>
                    </a:solidFill>
                    <a:latin typeface="Open Sans" pitchFamily="34" charset="0"/>
                    <a:sym typeface="Open Sans" pitchFamily="34" charset="0"/>
                  </a:rPr>
                  <a:t>No Mining</a:t>
                </a:r>
              </a:p>
            </p:txBody>
          </p:sp>
          <p:sp>
            <p:nvSpPr>
              <p:cNvPr id="53304" name="Rectangle 9"/>
              <p:cNvSpPr>
                <a:spLocks/>
              </p:cNvSpPr>
              <p:nvPr/>
            </p:nvSpPr>
            <p:spPr bwMode="auto">
              <a:xfrm>
                <a:off x="0" y="2137"/>
                <a:ext cx="2675" cy="240"/>
              </a:xfrm>
              <a:prstGeom prst="rect">
                <a:avLst/>
              </a:prstGeom>
              <a:noFill/>
              <a:ln w="25400">
                <a:noFill/>
                <a:round/>
                <a:headEnd/>
                <a:tailEnd/>
              </a:ln>
            </p:spPr>
            <p:txBody>
              <a:bodyPr lIns="38100" tIns="38100" rIns="38100" bIns="38100" anchor="ctr"/>
              <a:lstStyle/>
              <a:p>
                <a:pPr algn="ctr" eaLnBrk="1" hangingPunct="1"/>
                <a:r>
                  <a:rPr lang="en-US" altLang="en-US" sz="700">
                    <a:solidFill>
                      <a:srgbClr val="FFFFFF"/>
                    </a:solidFill>
                    <a:latin typeface="Open Sans" pitchFamily="34" charset="0"/>
                    <a:sym typeface="Open Sans" pitchFamily="34" charset="0"/>
                  </a:rPr>
                  <a:t>5% Collectors Bonus</a:t>
                </a:r>
              </a:p>
            </p:txBody>
          </p:sp>
          <p:sp>
            <p:nvSpPr>
              <p:cNvPr id="53305" name="Rectangle 11"/>
              <p:cNvSpPr>
                <a:spLocks/>
              </p:cNvSpPr>
              <p:nvPr/>
            </p:nvSpPr>
            <p:spPr bwMode="auto">
              <a:xfrm>
                <a:off x="0" y="2805"/>
                <a:ext cx="2675" cy="240"/>
              </a:xfrm>
              <a:prstGeom prst="rect">
                <a:avLst/>
              </a:prstGeom>
              <a:noFill/>
              <a:ln w="25400">
                <a:noFill/>
                <a:round/>
                <a:headEnd/>
                <a:tailEnd/>
              </a:ln>
            </p:spPr>
            <p:txBody>
              <a:bodyPr lIns="38100" tIns="38100" rIns="38100" bIns="38100" anchor="ctr"/>
              <a:lstStyle/>
              <a:p>
                <a:pPr algn="ctr" eaLnBrk="1" hangingPunct="1"/>
                <a:endParaRPr lang="en-US" altLang="en-US" sz="700">
                  <a:solidFill>
                    <a:srgbClr val="FFFFFF"/>
                  </a:solidFill>
                  <a:latin typeface="Open Sans" pitchFamily="34" charset="0"/>
                  <a:sym typeface="Open Sans" pitchFamily="34" charset="0"/>
                </a:endParaRPr>
              </a:p>
            </p:txBody>
          </p:sp>
          <p:sp>
            <p:nvSpPr>
              <p:cNvPr id="53306" name="Rectangle 12"/>
              <p:cNvSpPr>
                <a:spLocks/>
              </p:cNvSpPr>
              <p:nvPr/>
            </p:nvSpPr>
            <p:spPr bwMode="auto">
              <a:xfrm>
                <a:off x="110" y="88"/>
                <a:ext cx="2454" cy="891"/>
              </a:xfrm>
              <a:prstGeom prst="rect">
                <a:avLst/>
              </a:prstGeom>
              <a:noFill/>
              <a:ln w="12700" cap="rnd">
                <a:noFill/>
                <a:round/>
                <a:headEnd/>
                <a:tailEnd/>
              </a:ln>
            </p:spPr>
            <p:txBody>
              <a:bodyPr lIns="38100" tIns="38100" rIns="38100" bIns="38100" anchor="ctr"/>
              <a:lstStyle/>
              <a:p>
                <a:pPr algn="ctr" eaLnBrk="1" hangingPunct="1"/>
                <a:r>
                  <a:rPr lang="en-US" altLang="en-US" sz="3200" baseline="30000">
                    <a:solidFill>
                      <a:srgbClr val="FFFFFF"/>
                    </a:solidFill>
                    <a:latin typeface="Open Sans Light" pitchFamily="34" charset="0"/>
                    <a:sym typeface="Open Sans Light" pitchFamily="34" charset="0"/>
                  </a:rPr>
                  <a:t>FREE</a:t>
                </a:r>
                <a:endParaRPr lang="en-US" altLang="en-US" sz="1200" baseline="30000">
                  <a:solidFill>
                    <a:srgbClr val="FFFFFF"/>
                  </a:solidFill>
                  <a:latin typeface="Open Sans Light" pitchFamily="34" charset="0"/>
                  <a:sym typeface="Open Sans Light" pitchFamily="34" charset="0"/>
                </a:endParaRPr>
              </a:p>
            </p:txBody>
          </p:sp>
        </p:grpSp>
        <p:sp>
          <p:nvSpPr>
            <p:cNvPr id="53301" name="Rectangle 39"/>
            <p:cNvSpPr>
              <a:spLocks/>
            </p:cNvSpPr>
            <p:nvPr/>
          </p:nvSpPr>
          <p:spPr bwMode="auto">
            <a:xfrm>
              <a:off x="1004888" y="2689225"/>
              <a:ext cx="1590675" cy="361950"/>
            </a:xfrm>
            <a:prstGeom prst="rect">
              <a:avLst/>
            </a:prstGeom>
            <a:noFill/>
            <a:ln w="12700">
              <a:noFill/>
              <a:miter lim="800000"/>
              <a:headEnd/>
              <a:tailEnd/>
            </a:ln>
          </p:spPr>
          <p:txBody>
            <a:bodyPr lIns="0" tIns="0" rIns="0" bIns="0"/>
            <a:lstStyle/>
            <a:p>
              <a:pPr algn="ctr" eaLnBrk="1" hangingPunct="1"/>
              <a:r>
                <a:rPr lang="en-US" altLang="en-US" sz="1400">
                  <a:solidFill>
                    <a:srgbClr val="7030A0"/>
                  </a:solidFill>
                  <a:latin typeface="Open Sans Light" pitchFamily="34" charset="0"/>
                  <a:sym typeface="Open Sans Light" pitchFamily="34" charset="0"/>
                </a:rPr>
                <a:t>FREE</a:t>
              </a:r>
            </a:p>
          </p:txBody>
        </p:sp>
      </p:grpSp>
      <p:grpSp>
        <p:nvGrpSpPr>
          <p:cNvPr id="67" name="Group 66"/>
          <p:cNvGrpSpPr>
            <a:grpSpLocks/>
          </p:cNvGrpSpPr>
          <p:nvPr/>
        </p:nvGrpSpPr>
        <p:grpSpPr bwMode="auto">
          <a:xfrm>
            <a:off x="6934200" y="1905000"/>
            <a:ext cx="1989138" cy="3937000"/>
            <a:chOff x="6934588" y="1905000"/>
            <a:chExt cx="1989138" cy="3937000"/>
          </a:xfrm>
        </p:grpSpPr>
        <p:grpSp>
          <p:nvGrpSpPr>
            <p:cNvPr id="53289" name="Group 46"/>
            <p:cNvGrpSpPr>
              <a:grpSpLocks/>
            </p:cNvGrpSpPr>
            <p:nvPr/>
          </p:nvGrpSpPr>
          <p:grpSpPr bwMode="auto">
            <a:xfrm>
              <a:off x="6934588" y="1905000"/>
              <a:ext cx="1989138" cy="3937000"/>
              <a:chOff x="4581525" y="1905000"/>
              <a:chExt cx="1989138" cy="3937000"/>
            </a:xfrm>
          </p:grpSpPr>
          <p:grpSp>
            <p:nvGrpSpPr>
              <p:cNvPr id="53291" name="Group 38"/>
              <p:cNvGrpSpPr>
                <a:grpSpLocks/>
              </p:cNvGrpSpPr>
              <p:nvPr/>
            </p:nvGrpSpPr>
            <p:grpSpPr bwMode="auto">
              <a:xfrm>
                <a:off x="4581525" y="2438245"/>
                <a:ext cx="1989138" cy="3403755"/>
                <a:chOff x="0" y="-686"/>
                <a:chExt cx="3339" cy="4774"/>
              </a:xfrm>
            </p:grpSpPr>
            <p:sp>
              <p:nvSpPr>
                <p:cNvPr id="53293" name="Rectangle 31"/>
                <p:cNvSpPr>
                  <a:spLocks/>
                </p:cNvSpPr>
                <p:nvPr/>
              </p:nvSpPr>
              <p:spPr bwMode="auto">
                <a:xfrm>
                  <a:off x="0" y="-686"/>
                  <a:ext cx="3339" cy="4774"/>
                </a:xfrm>
                <a:prstGeom prst="rect">
                  <a:avLst/>
                </a:prstGeom>
                <a:solidFill>
                  <a:srgbClr val="522F91"/>
                </a:solidFill>
                <a:ln w="25400">
                  <a:noFill/>
                  <a:round/>
                  <a:headEnd/>
                  <a:tailEnd/>
                </a:ln>
              </p:spPr>
              <p:txBody>
                <a:bodyPr lIns="0" tIns="0" rIns="0" bIns="0"/>
                <a:lstStyle/>
                <a:p>
                  <a:pPr algn="ctr" eaLnBrk="1" hangingPunct="1"/>
                  <a:endParaRPr lang="en-US" altLang="en-US"/>
                </a:p>
              </p:txBody>
            </p:sp>
            <p:sp>
              <p:nvSpPr>
                <p:cNvPr id="53294" name="Rectangle 32"/>
                <p:cNvSpPr>
                  <a:spLocks/>
                </p:cNvSpPr>
                <p:nvPr/>
              </p:nvSpPr>
              <p:spPr bwMode="auto">
                <a:xfrm>
                  <a:off x="0" y="2038"/>
                  <a:ext cx="3339" cy="264"/>
                </a:xfrm>
                <a:prstGeom prst="rect">
                  <a:avLst/>
                </a:prstGeom>
                <a:noFill/>
                <a:ln w="25400">
                  <a:noFill/>
                  <a:round/>
                  <a:headEnd/>
                  <a:tailEnd/>
                </a:ln>
              </p:spPr>
              <p:txBody>
                <a:bodyPr lIns="38100" tIns="38100" rIns="38100" bIns="38100" anchor="ctr"/>
                <a:lstStyle/>
                <a:p>
                  <a:pPr algn="ctr" eaLnBrk="1" hangingPunct="1"/>
                  <a:r>
                    <a:rPr lang="en-US" altLang="en-US" sz="800">
                      <a:solidFill>
                        <a:srgbClr val="FFFFFF"/>
                      </a:solidFill>
                      <a:latin typeface="Open Sans" pitchFamily="34" charset="0"/>
                      <a:sym typeface="Open Sans" pitchFamily="34" charset="0"/>
                    </a:rPr>
                    <a:t>Mining Pool @3,500 Stakes</a:t>
                  </a:r>
                </a:p>
              </p:txBody>
            </p:sp>
            <p:sp>
              <p:nvSpPr>
                <p:cNvPr id="53295" name="Rectangle 33"/>
                <p:cNvSpPr>
                  <a:spLocks/>
                </p:cNvSpPr>
                <p:nvPr/>
              </p:nvSpPr>
              <p:spPr bwMode="auto">
                <a:xfrm>
                  <a:off x="0" y="2518"/>
                  <a:ext cx="3339" cy="264"/>
                </a:xfrm>
                <a:prstGeom prst="rect">
                  <a:avLst/>
                </a:prstGeom>
                <a:noFill/>
                <a:ln w="25400">
                  <a:noFill/>
                  <a:round/>
                  <a:headEnd/>
                  <a:tailEnd/>
                </a:ln>
              </p:spPr>
              <p:txBody>
                <a:bodyPr lIns="38100" tIns="38100" rIns="38100" bIns="38100" anchor="ctr"/>
                <a:lstStyle/>
                <a:p>
                  <a:pPr algn="ctr" eaLnBrk="1" hangingPunct="1"/>
                  <a:r>
                    <a:rPr lang="en-US" altLang="en-US" sz="800">
                      <a:solidFill>
                        <a:srgbClr val="FFFFFF"/>
                      </a:solidFill>
                      <a:latin typeface="Open Sans" pitchFamily="34" charset="0"/>
                      <a:sym typeface="Open Sans" pitchFamily="34" charset="0"/>
                    </a:rPr>
                    <a:t>10% Collectors Bonus</a:t>
                  </a:r>
                </a:p>
              </p:txBody>
            </p:sp>
            <p:sp>
              <p:nvSpPr>
                <p:cNvPr id="53296" name="Rectangle 34"/>
                <p:cNvSpPr>
                  <a:spLocks/>
                </p:cNvSpPr>
                <p:nvPr/>
              </p:nvSpPr>
              <p:spPr bwMode="auto">
                <a:xfrm>
                  <a:off x="0" y="3000"/>
                  <a:ext cx="3339" cy="264"/>
                </a:xfrm>
                <a:prstGeom prst="rect">
                  <a:avLst/>
                </a:prstGeom>
                <a:noFill/>
                <a:ln w="25400">
                  <a:noFill/>
                  <a:round/>
                  <a:headEnd/>
                  <a:tailEnd/>
                </a:ln>
              </p:spPr>
              <p:txBody>
                <a:bodyPr lIns="38100" tIns="38100" rIns="38100" bIns="38100" anchor="ctr"/>
                <a:lstStyle/>
                <a:p>
                  <a:pPr algn="ctr" eaLnBrk="1" hangingPunct="1"/>
                  <a:r>
                    <a:rPr lang="en-AU" altLang="en-US" sz="800">
                      <a:solidFill>
                        <a:srgbClr val="FFFFFF"/>
                      </a:solidFill>
                      <a:latin typeface="Open Sans" pitchFamily="34" charset="0"/>
                      <a:sym typeface="Open Sans" pitchFamily="34" charset="0"/>
                    </a:rPr>
                    <a:t>8 Levels of Team Bonus</a:t>
                  </a:r>
                </a:p>
              </p:txBody>
            </p:sp>
            <p:sp>
              <p:nvSpPr>
                <p:cNvPr id="53297" name="Rectangle 35"/>
                <p:cNvSpPr>
                  <a:spLocks/>
                </p:cNvSpPr>
                <p:nvPr/>
              </p:nvSpPr>
              <p:spPr bwMode="auto">
                <a:xfrm>
                  <a:off x="0" y="3481"/>
                  <a:ext cx="3339" cy="264"/>
                </a:xfrm>
                <a:prstGeom prst="rect">
                  <a:avLst/>
                </a:prstGeom>
                <a:noFill/>
                <a:ln w="25400">
                  <a:noFill/>
                  <a:round/>
                  <a:headEnd/>
                  <a:tailEnd/>
                </a:ln>
              </p:spPr>
              <p:txBody>
                <a:bodyPr lIns="38100" tIns="38100" rIns="38100" bIns="38100" anchor="ctr"/>
                <a:lstStyle/>
                <a:p>
                  <a:pPr algn="ctr" eaLnBrk="1" hangingPunct="1"/>
                  <a:r>
                    <a:rPr lang="en-AU" altLang="en-US" sz="800">
                      <a:solidFill>
                        <a:srgbClr val="FFFFFF"/>
                      </a:solidFill>
                      <a:latin typeface="Open Sans" pitchFamily="34" charset="0"/>
                      <a:sym typeface="Open Sans" pitchFamily="34" charset="0"/>
                    </a:rPr>
                    <a:t>1 Level of Matching Bonus</a:t>
                  </a:r>
                </a:p>
              </p:txBody>
            </p:sp>
            <p:sp>
              <p:nvSpPr>
                <p:cNvPr id="53298" name="Rectangle 36"/>
                <p:cNvSpPr>
                  <a:spLocks/>
                </p:cNvSpPr>
                <p:nvPr/>
              </p:nvSpPr>
              <p:spPr bwMode="auto">
                <a:xfrm>
                  <a:off x="110" y="-686"/>
                  <a:ext cx="3118" cy="1312"/>
                </a:xfrm>
                <a:prstGeom prst="rect">
                  <a:avLst/>
                </a:prstGeom>
                <a:noFill/>
                <a:ln w="12700" cap="rnd">
                  <a:noFill/>
                  <a:round/>
                  <a:headEnd/>
                  <a:tailEnd/>
                </a:ln>
              </p:spPr>
              <p:txBody>
                <a:bodyPr lIns="38100" tIns="38100" rIns="38100" bIns="38100" anchor="ctr"/>
                <a:lstStyle/>
                <a:p>
                  <a:pPr algn="ctr" eaLnBrk="1" hangingPunct="1"/>
                  <a:r>
                    <a:rPr lang="en-US" altLang="en-US" sz="3600" baseline="30000">
                      <a:solidFill>
                        <a:srgbClr val="FFFFFF"/>
                      </a:solidFill>
                      <a:latin typeface="Open Sans Light" pitchFamily="34" charset="0"/>
                      <a:sym typeface="Open Sans Light" pitchFamily="34" charset="0"/>
                    </a:rPr>
                    <a:t>$</a:t>
                  </a:r>
                  <a:r>
                    <a:rPr lang="en-US" altLang="en-US" sz="3600">
                      <a:solidFill>
                        <a:srgbClr val="FFFFFF"/>
                      </a:solidFill>
                      <a:latin typeface="Open Sans Light" pitchFamily="34" charset="0"/>
                      <a:sym typeface="Open Sans Light" pitchFamily="34" charset="0"/>
                    </a:rPr>
                    <a:t>999</a:t>
                  </a:r>
                  <a:r>
                    <a:rPr lang="en-US" altLang="en-US" sz="3600" baseline="30000">
                      <a:solidFill>
                        <a:srgbClr val="FFFFFF"/>
                      </a:solidFill>
                      <a:latin typeface="Open Sans Light" pitchFamily="34" charset="0"/>
                      <a:sym typeface="Open Sans Light" pitchFamily="34" charset="0"/>
                    </a:rPr>
                    <a:t>.95</a:t>
                  </a:r>
                  <a:endParaRPr lang="en-US" altLang="en-US" sz="1400" baseline="30000">
                    <a:solidFill>
                      <a:srgbClr val="FFFFFF"/>
                    </a:solidFill>
                    <a:latin typeface="Open Sans Light" pitchFamily="34" charset="0"/>
                    <a:sym typeface="Open Sans Light" pitchFamily="34" charset="0"/>
                  </a:endParaRPr>
                </a:p>
              </p:txBody>
            </p:sp>
            <p:sp>
              <p:nvSpPr>
                <p:cNvPr id="53299" name="Rectangle 37"/>
                <p:cNvSpPr>
                  <a:spLocks/>
                </p:cNvSpPr>
                <p:nvPr/>
              </p:nvSpPr>
              <p:spPr bwMode="auto">
                <a:xfrm>
                  <a:off x="110" y="398"/>
                  <a:ext cx="3118" cy="336"/>
                </a:xfrm>
                <a:prstGeom prst="rect">
                  <a:avLst/>
                </a:prstGeom>
                <a:noFill/>
                <a:ln w="12700" cap="rnd">
                  <a:noFill/>
                  <a:round/>
                  <a:headEnd/>
                  <a:tailEnd/>
                </a:ln>
              </p:spPr>
              <p:txBody>
                <a:bodyPr lIns="38100" tIns="38100" rIns="38100" bIns="38100" anchor="ctr"/>
                <a:lstStyle/>
                <a:p>
                  <a:pPr algn="ctr" eaLnBrk="1" hangingPunct="1"/>
                  <a:r>
                    <a:rPr lang="en-US" altLang="en-US" sz="1000">
                      <a:solidFill>
                        <a:srgbClr val="FFFFFF"/>
                      </a:solidFill>
                      <a:latin typeface="Open Sans Light" pitchFamily="34" charset="0"/>
                      <a:sym typeface="Open Sans Light" pitchFamily="34" charset="0"/>
                    </a:rPr>
                    <a:t>Per month</a:t>
                  </a:r>
                </a:p>
              </p:txBody>
            </p:sp>
          </p:grpSp>
          <p:sp>
            <p:nvSpPr>
              <p:cNvPr id="53292" name="Rectangle 41"/>
              <p:cNvSpPr>
                <a:spLocks/>
              </p:cNvSpPr>
              <p:nvPr/>
            </p:nvSpPr>
            <p:spPr bwMode="auto">
              <a:xfrm>
                <a:off x="4581525" y="1905000"/>
                <a:ext cx="1985963" cy="463550"/>
              </a:xfrm>
              <a:prstGeom prst="rect">
                <a:avLst/>
              </a:prstGeom>
              <a:noFill/>
              <a:ln w="12700">
                <a:noFill/>
                <a:miter lim="800000"/>
                <a:headEnd/>
                <a:tailEnd/>
              </a:ln>
            </p:spPr>
            <p:txBody>
              <a:bodyPr lIns="0" tIns="0" rIns="0" bIns="0"/>
              <a:lstStyle/>
              <a:p>
                <a:pPr algn="ctr" eaLnBrk="1" hangingPunct="1"/>
                <a:r>
                  <a:rPr lang="en-US" altLang="en-US" sz="1800">
                    <a:solidFill>
                      <a:srgbClr val="7030A0"/>
                    </a:solidFill>
                    <a:latin typeface="Open Sans Light" pitchFamily="34" charset="0"/>
                    <a:sym typeface="Open Sans Light" pitchFamily="34" charset="0"/>
                  </a:rPr>
                  <a:t>Prospector</a:t>
                </a:r>
              </a:p>
            </p:txBody>
          </p:sp>
        </p:grpSp>
        <p:pic>
          <p:nvPicPr>
            <p:cNvPr id="53290" name="Picture 62"/>
            <p:cNvPicPr>
              <a:picLocks noChangeAspect="1"/>
            </p:cNvPicPr>
            <p:nvPr/>
          </p:nvPicPr>
          <p:blipFill>
            <a:blip r:embed="rId2" cstate="print"/>
            <a:srcRect/>
            <a:stretch>
              <a:fillRect/>
            </a:stretch>
          </p:blipFill>
          <p:spPr bwMode="auto">
            <a:xfrm>
              <a:off x="7242364" y="3430315"/>
              <a:ext cx="1347987" cy="898658"/>
            </a:xfrm>
            <a:prstGeom prst="rect">
              <a:avLst/>
            </a:prstGeom>
            <a:noFill/>
            <a:ln w="9525">
              <a:noFill/>
              <a:miter lim="800000"/>
              <a:headEnd/>
              <a:tailEnd/>
            </a:ln>
          </p:spPr>
        </p:pic>
      </p:grpSp>
      <p:grpSp>
        <p:nvGrpSpPr>
          <p:cNvPr id="68" name="Group 67"/>
          <p:cNvGrpSpPr>
            <a:grpSpLocks/>
          </p:cNvGrpSpPr>
          <p:nvPr/>
        </p:nvGrpSpPr>
        <p:grpSpPr bwMode="auto">
          <a:xfrm>
            <a:off x="4948238" y="1905000"/>
            <a:ext cx="1989137" cy="3937000"/>
            <a:chOff x="4948626" y="1905000"/>
            <a:chExt cx="1989137" cy="3937000"/>
          </a:xfrm>
        </p:grpSpPr>
        <p:grpSp>
          <p:nvGrpSpPr>
            <p:cNvPr id="53278" name="Group 47"/>
            <p:cNvGrpSpPr>
              <a:grpSpLocks/>
            </p:cNvGrpSpPr>
            <p:nvPr/>
          </p:nvGrpSpPr>
          <p:grpSpPr bwMode="auto">
            <a:xfrm>
              <a:off x="4948626" y="1905000"/>
              <a:ext cx="1989137" cy="3937000"/>
              <a:chOff x="2595563" y="1905000"/>
              <a:chExt cx="1989137" cy="3937000"/>
            </a:xfrm>
          </p:grpSpPr>
          <p:grpSp>
            <p:nvGrpSpPr>
              <p:cNvPr id="53280" name="Group 22"/>
              <p:cNvGrpSpPr>
                <a:grpSpLocks/>
              </p:cNvGrpSpPr>
              <p:nvPr/>
            </p:nvGrpSpPr>
            <p:grpSpPr bwMode="auto">
              <a:xfrm>
                <a:off x="2597150" y="2438248"/>
                <a:ext cx="1987550" cy="3403752"/>
                <a:chOff x="0" y="-686"/>
                <a:chExt cx="3339" cy="4774"/>
              </a:xfrm>
            </p:grpSpPr>
            <p:sp>
              <p:nvSpPr>
                <p:cNvPr id="53282" name="Rectangle 15"/>
                <p:cNvSpPr>
                  <a:spLocks/>
                </p:cNvSpPr>
                <p:nvPr/>
              </p:nvSpPr>
              <p:spPr bwMode="auto">
                <a:xfrm>
                  <a:off x="0" y="-686"/>
                  <a:ext cx="3339" cy="4774"/>
                </a:xfrm>
                <a:prstGeom prst="rect">
                  <a:avLst/>
                </a:prstGeom>
                <a:solidFill>
                  <a:srgbClr val="522F91">
                    <a:alpha val="90195"/>
                  </a:srgbClr>
                </a:solidFill>
                <a:ln w="25400">
                  <a:noFill/>
                  <a:round/>
                  <a:headEnd/>
                  <a:tailEnd/>
                </a:ln>
              </p:spPr>
              <p:txBody>
                <a:bodyPr lIns="0" tIns="0" rIns="0" bIns="0"/>
                <a:lstStyle/>
                <a:p>
                  <a:pPr algn="ctr" eaLnBrk="1" hangingPunct="1"/>
                  <a:endParaRPr lang="en-US" altLang="en-US"/>
                </a:p>
              </p:txBody>
            </p:sp>
            <p:sp>
              <p:nvSpPr>
                <p:cNvPr id="53283" name="Rectangle 16"/>
                <p:cNvSpPr>
                  <a:spLocks/>
                </p:cNvSpPr>
                <p:nvPr/>
              </p:nvSpPr>
              <p:spPr bwMode="auto">
                <a:xfrm>
                  <a:off x="0" y="2038"/>
                  <a:ext cx="3339" cy="264"/>
                </a:xfrm>
                <a:prstGeom prst="rect">
                  <a:avLst/>
                </a:prstGeom>
                <a:noFill/>
                <a:ln w="25400">
                  <a:noFill/>
                  <a:round/>
                  <a:headEnd/>
                  <a:tailEnd/>
                </a:ln>
              </p:spPr>
              <p:txBody>
                <a:bodyPr lIns="38100" tIns="38100" rIns="38100" bIns="38100" anchor="ctr"/>
                <a:lstStyle/>
                <a:p>
                  <a:pPr algn="ctr" eaLnBrk="1" hangingPunct="1"/>
                  <a:r>
                    <a:rPr lang="en-US" altLang="en-US" sz="800">
                      <a:solidFill>
                        <a:srgbClr val="FFFFFF"/>
                      </a:solidFill>
                      <a:latin typeface="Open Sans" pitchFamily="34" charset="0"/>
                      <a:sym typeface="Open Sans" pitchFamily="34" charset="0"/>
                    </a:rPr>
                    <a:t>Mining Pool @1000 Stakes</a:t>
                  </a:r>
                </a:p>
              </p:txBody>
            </p:sp>
            <p:sp>
              <p:nvSpPr>
                <p:cNvPr id="53284" name="Rectangle 17"/>
                <p:cNvSpPr>
                  <a:spLocks/>
                </p:cNvSpPr>
                <p:nvPr/>
              </p:nvSpPr>
              <p:spPr bwMode="auto">
                <a:xfrm>
                  <a:off x="0" y="2518"/>
                  <a:ext cx="3339" cy="264"/>
                </a:xfrm>
                <a:prstGeom prst="rect">
                  <a:avLst/>
                </a:prstGeom>
                <a:noFill/>
                <a:ln w="25400">
                  <a:noFill/>
                  <a:round/>
                  <a:headEnd/>
                  <a:tailEnd/>
                </a:ln>
              </p:spPr>
              <p:txBody>
                <a:bodyPr lIns="38100" tIns="38100" rIns="38100" bIns="38100" anchor="ctr"/>
                <a:lstStyle/>
                <a:p>
                  <a:pPr algn="ctr" eaLnBrk="1" hangingPunct="1"/>
                  <a:r>
                    <a:rPr lang="en-US" altLang="en-US" sz="800">
                      <a:solidFill>
                        <a:srgbClr val="FFFFFF"/>
                      </a:solidFill>
                      <a:latin typeface="Open Sans" pitchFamily="34" charset="0"/>
                      <a:sym typeface="Open Sans" pitchFamily="34" charset="0"/>
                    </a:rPr>
                    <a:t>10% Collectors Bonus</a:t>
                  </a:r>
                </a:p>
              </p:txBody>
            </p:sp>
            <p:sp>
              <p:nvSpPr>
                <p:cNvPr id="53285" name="Rectangle 18"/>
                <p:cNvSpPr>
                  <a:spLocks/>
                </p:cNvSpPr>
                <p:nvPr/>
              </p:nvSpPr>
              <p:spPr bwMode="auto">
                <a:xfrm>
                  <a:off x="0" y="3000"/>
                  <a:ext cx="3339" cy="264"/>
                </a:xfrm>
                <a:prstGeom prst="rect">
                  <a:avLst/>
                </a:prstGeom>
                <a:noFill/>
                <a:ln w="25400">
                  <a:noFill/>
                  <a:round/>
                  <a:headEnd/>
                  <a:tailEnd/>
                </a:ln>
              </p:spPr>
              <p:txBody>
                <a:bodyPr lIns="38100" tIns="38100" rIns="38100" bIns="38100" anchor="ctr"/>
                <a:lstStyle/>
                <a:p>
                  <a:pPr algn="ctr" eaLnBrk="1" hangingPunct="1"/>
                  <a:r>
                    <a:rPr lang="en-AU" altLang="en-US" sz="800">
                      <a:solidFill>
                        <a:srgbClr val="FFFFFF"/>
                      </a:solidFill>
                      <a:latin typeface="Open Sans" pitchFamily="34" charset="0"/>
                      <a:sym typeface="Open Sans" pitchFamily="34" charset="0"/>
                    </a:rPr>
                    <a:t>8 Levels of Team Bonus</a:t>
                  </a:r>
                </a:p>
              </p:txBody>
            </p:sp>
            <p:sp>
              <p:nvSpPr>
                <p:cNvPr id="53286" name="Rectangle 19"/>
                <p:cNvSpPr>
                  <a:spLocks/>
                </p:cNvSpPr>
                <p:nvPr/>
              </p:nvSpPr>
              <p:spPr bwMode="auto">
                <a:xfrm>
                  <a:off x="0" y="3481"/>
                  <a:ext cx="3339" cy="264"/>
                </a:xfrm>
                <a:prstGeom prst="rect">
                  <a:avLst/>
                </a:prstGeom>
                <a:noFill/>
                <a:ln w="25400">
                  <a:noFill/>
                  <a:round/>
                  <a:headEnd/>
                  <a:tailEnd/>
                </a:ln>
              </p:spPr>
              <p:txBody>
                <a:bodyPr lIns="38100" tIns="38100" rIns="38100" bIns="38100" anchor="ctr"/>
                <a:lstStyle/>
                <a:p>
                  <a:pPr algn="ctr" eaLnBrk="1" hangingPunct="1"/>
                  <a:r>
                    <a:rPr lang="en-AU" altLang="en-US" sz="800">
                      <a:solidFill>
                        <a:srgbClr val="FFFFFF"/>
                      </a:solidFill>
                      <a:latin typeface="Open Sans" pitchFamily="34" charset="0"/>
                      <a:sym typeface="Open Sans" pitchFamily="34" charset="0"/>
                    </a:rPr>
                    <a:t>1 Level of Matching Bonus</a:t>
                  </a:r>
                </a:p>
              </p:txBody>
            </p:sp>
            <p:sp>
              <p:nvSpPr>
                <p:cNvPr id="53287" name="Rectangle 20"/>
                <p:cNvSpPr>
                  <a:spLocks/>
                </p:cNvSpPr>
                <p:nvPr/>
              </p:nvSpPr>
              <p:spPr bwMode="auto">
                <a:xfrm>
                  <a:off x="110" y="-686"/>
                  <a:ext cx="3118" cy="1312"/>
                </a:xfrm>
                <a:prstGeom prst="rect">
                  <a:avLst/>
                </a:prstGeom>
                <a:noFill/>
                <a:ln w="12700" cap="rnd">
                  <a:noFill/>
                  <a:round/>
                  <a:headEnd/>
                  <a:tailEnd/>
                </a:ln>
              </p:spPr>
              <p:txBody>
                <a:bodyPr lIns="38100" tIns="38100" rIns="38100" bIns="38100" anchor="ctr"/>
                <a:lstStyle/>
                <a:p>
                  <a:pPr algn="ctr" eaLnBrk="1" hangingPunct="1"/>
                  <a:r>
                    <a:rPr lang="en-US" altLang="en-US" sz="3600" baseline="30000">
                      <a:solidFill>
                        <a:srgbClr val="FFFFFF"/>
                      </a:solidFill>
                      <a:latin typeface="Open Sans Light" pitchFamily="34" charset="0"/>
                      <a:sym typeface="Open Sans Light" pitchFamily="34" charset="0"/>
                    </a:rPr>
                    <a:t>$</a:t>
                  </a:r>
                  <a:r>
                    <a:rPr lang="en-US" altLang="en-US" sz="3600">
                      <a:solidFill>
                        <a:srgbClr val="FFFFFF"/>
                      </a:solidFill>
                      <a:latin typeface="Open Sans Light" pitchFamily="34" charset="0"/>
                      <a:sym typeface="Open Sans Light" pitchFamily="34" charset="0"/>
                    </a:rPr>
                    <a:t>299</a:t>
                  </a:r>
                  <a:r>
                    <a:rPr lang="en-US" altLang="en-US" sz="3600" baseline="30000">
                      <a:solidFill>
                        <a:srgbClr val="FFFFFF"/>
                      </a:solidFill>
                      <a:latin typeface="Open Sans Light" pitchFamily="34" charset="0"/>
                      <a:sym typeface="Open Sans Light" pitchFamily="34" charset="0"/>
                    </a:rPr>
                    <a:t>.95</a:t>
                  </a:r>
                  <a:endParaRPr lang="en-US" altLang="en-US" sz="1400" baseline="30000">
                    <a:solidFill>
                      <a:srgbClr val="FFFFFF"/>
                    </a:solidFill>
                    <a:latin typeface="Open Sans Light" pitchFamily="34" charset="0"/>
                    <a:sym typeface="Open Sans Light" pitchFamily="34" charset="0"/>
                  </a:endParaRPr>
                </a:p>
              </p:txBody>
            </p:sp>
            <p:sp>
              <p:nvSpPr>
                <p:cNvPr id="53288" name="Rectangle 21"/>
                <p:cNvSpPr>
                  <a:spLocks/>
                </p:cNvSpPr>
                <p:nvPr/>
              </p:nvSpPr>
              <p:spPr bwMode="auto">
                <a:xfrm>
                  <a:off x="110" y="398"/>
                  <a:ext cx="3118" cy="336"/>
                </a:xfrm>
                <a:prstGeom prst="rect">
                  <a:avLst/>
                </a:prstGeom>
                <a:noFill/>
                <a:ln w="12700" cap="rnd">
                  <a:noFill/>
                  <a:round/>
                  <a:headEnd/>
                  <a:tailEnd/>
                </a:ln>
              </p:spPr>
              <p:txBody>
                <a:bodyPr lIns="38100" tIns="38100" rIns="38100" bIns="38100" anchor="ctr"/>
                <a:lstStyle/>
                <a:p>
                  <a:pPr algn="ctr" eaLnBrk="1" hangingPunct="1"/>
                  <a:r>
                    <a:rPr lang="en-US" altLang="en-US" sz="1000">
                      <a:solidFill>
                        <a:srgbClr val="FFFFFF"/>
                      </a:solidFill>
                      <a:latin typeface="Open Sans Light" pitchFamily="34" charset="0"/>
                      <a:sym typeface="Open Sans Light" pitchFamily="34" charset="0"/>
                    </a:rPr>
                    <a:t>Per month</a:t>
                  </a:r>
                </a:p>
              </p:txBody>
            </p:sp>
          </p:grpSp>
          <p:sp>
            <p:nvSpPr>
              <p:cNvPr id="53281" name="Rectangle 40"/>
              <p:cNvSpPr>
                <a:spLocks/>
              </p:cNvSpPr>
              <p:nvPr/>
            </p:nvSpPr>
            <p:spPr bwMode="auto">
              <a:xfrm>
                <a:off x="2595563" y="1905000"/>
                <a:ext cx="1985962" cy="463550"/>
              </a:xfrm>
              <a:prstGeom prst="rect">
                <a:avLst/>
              </a:prstGeom>
              <a:noFill/>
              <a:ln w="12700">
                <a:noFill/>
                <a:miter lim="800000"/>
                <a:headEnd/>
                <a:tailEnd/>
              </a:ln>
            </p:spPr>
            <p:txBody>
              <a:bodyPr lIns="0" tIns="0" rIns="0" bIns="0"/>
              <a:lstStyle/>
              <a:p>
                <a:pPr algn="ctr" eaLnBrk="1" hangingPunct="1"/>
                <a:r>
                  <a:rPr lang="en-US" altLang="en-US" sz="1800">
                    <a:solidFill>
                      <a:srgbClr val="7030A0"/>
                    </a:solidFill>
                    <a:latin typeface="Open Sans Light" pitchFamily="34" charset="0"/>
                    <a:sym typeface="Open Sans Light" pitchFamily="34" charset="0"/>
                  </a:rPr>
                  <a:t>Gold</a:t>
                </a:r>
              </a:p>
            </p:txBody>
          </p:sp>
        </p:grpSp>
        <p:pic>
          <p:nvPicPr>
            <p:cNvPr id="53279" name="Picture 63"/>
            <p:cNvPicPr>
              <a:picLocks noChangeAspect="1"/>
            </p:cNvPicPr>
            <p:nvPr/>
          </p:nvPicPr>
          <p:blipFill>
            <a:blip r:embed="rId3" cstate="print"/>
            <a:srcRect/>
            <a:stretch>
              <a:fillRect/>
            </a:stretch>
          </p:blipFill>
          <p:spPr bwMode="auto">
            <a:xfrm>
              <a:off x="5269994" y="3420729"/>
              <a:ext cx="1347987" cy="898658"/>
            </a:xfrm>
            <a:prstGeom prst="rect">
              <a:avLst/>
            </a:prstGeom>
            <a:noFill/>
            <a:ln w="9525">
              <a:noFill/>
              <a:miter lim="800000"/>
              <a:headEnd/>
              <a:tailEnd/>
            </a:ln>
          </p:spPr>
        </p:pic>
      </p:grpSp>
      <p:grpSp>
        <p:nvGrpSpPr>
          <p:cNvPr id="69" name="Group 68"/>
          <p:cNvGrpSpPr>
            <a:grpSpLocks/>
          </p:cNvGrpSpPr>
          <p:nvPr/>
        </p:nvGrpSpPr>
        <p:grpSpPr bwMode="auto">
          <a:xfrm>
            <a:off x="3360738" y="2152650"/>
            <a:ext cx="1592262" cy="3255963"/>
            <a:chOff x="3361126" y="2152650"/>
            <a:chExt cx="1592262" cy="3256249"/>
          </a:xfrm>
        </p:grpSpPr>
        <p:grpSp>
          <p:nvGrpSpPr>
            <p:cNvPr id="53268" name="Group 45"/>
            <p:cNvGrpSpPr>
              <a:grpSpLocks/>
            </p:cNvGrpSpPr>
            <p:nvPr/>
          </p:nvGrpSpPr>
          <p:grpSpPr bwMode="auto">
            <a:xfrm>
              <a:off x="3361126" y="2152650"/>
              <a:ext cx="1592262" cy="3256249"/>
              <a:chOff x="6570663" y="2152650"/>
              <a:chExt cx="1592262" cy="3256249"/>
            </a:xfrm>
          </p:grpSpPr>
          <p:grpSp>
            <p:nvGrpSpPr>
              <p:cNvPr id="53270" name="Group 30"/>
              <p:cNvGrpSpPr>
                <a:grpSpLocks/>
              </p:cNvGrpSpPr>
              <p:nvPr/>
            </p:nvGrpSpPr>
            <p:grpSpPr bwMode="auto">
              <a:xfrm>
                <a:off x="6570663" y="2689192"/>
                <a:ext cx="1592262" cy="2719707"/>
                <a:chOff x="0" y="-690"/>
                <a:chExt cx="2675" cy="3813"/>
              </a:xfrm>
            </p:grpSpPr>
            <p:sp>
              <p:nvSpPr>
                <p:cNvPr id="53272" name="Rectangle 23"/>
                <p:cNvSpPr>
                  <a:spLocks/>
                </p:cNvSpPr>
                <p:nvPr/>
              </p:nvSpPr>
              <p:spPr bwMode="auto">
                <a:xfrm>
                  <a:off x="0" y="-690"/>
                  <a:ext cx="2675" cy="3813"/>
                </a:xfrm>
                <a:prstGeom prst="rect">
                  <a:avLst/>
                </a:prstGeom>
                <a:solidFill>
                  <a:srgbClr val="522F91">
                    <a:alpha val="79999"/>
                  </a:srgbClr>
                </a:solidFill>
                <a:ln w="25400">
                  <a:noFill/>
                  <a:round/>
                  <a:headEnd/>
                  <a:tailEnd/>
                </a:ln>
              </p:spPr>
              <p:txBody>
                <a:bodyPr lIns="0" tIns="0" rIns="0" bIns="0"/>
                <a:lstStyle/>
                <a:p>
                  <a:pPr algn="ctr" eaLnBrk="1" hangingPunct="1"/>
                  <a:endParaRPr lang="en-US" altLang="en-US"/>
                </a:p>
              </p:txBody>
            </p:sp>
            <p:sp>
              <p:nvSpPr>
                <p:cNvPr id="53273" name="Rectangle 24"/>
                <p:cNvSpPr>
                  <a:spLocks/>
                </p:cNvSpPr>
                <p:nvPr/>
              </p:nvSpPr>
              <p:spPr bwMode="auto">
                <a:xfrm>
                  <a:off x="0" y="1753"/>
                  <a:ext cx="2675" cy="240"/>
                </a:xfrm>
                <a:prstGeom prst="rect">
                  <a:avLst/>
                </a:prstGeom>
                <a:noFill/>
                <a:ln w="25400">
                  <a:noFill/>
                  <a:round/>
                  <a:headEnd/>
                  <a:tailEnd/>
                </a:ln>
              </p:spPr>
              <p:txBody>
                <a:bodyPr lIns="38100" tIns="38100" rIns="38100" bIns="38100" anchor="ctr"/>
                <a:lstStyle/>
                <a:p>
                  <a:pPr algn="ctr" eaLnBrk="1" hangingPunct="1"/>
                  <a:r>
                    <a:rPr lang="en-US" altLang="en-US" sz="700">
                      <a:solidFill>
                        <a:srgbClr val="FFFFFF"/>
                      </a:solidFill>
                      <a:latin typeface="Open Sans" pitchFamily="34" charset="0"/>
                      <a:sym typeface="Open Sans" pitchFamily="34" charset="0"/>
                    </a:rPr>
                    <a:t>Mining Pool @450 Stakes</a:t>
                  </a:r>
                </a:p>
              </p:txBody>
            </p:sp>
            <p:sp>
              <p:nvSpPr>
                <p:cNvPr id="53274" name="Rectangle 25"/>
                <p:cNvSpPr>
                  <a:spLocks/>
                </p:cNvSpPr>
                <p:nvPr/>
              </p:nvSpPr>
              <p:spPr bwMode="auto">
                <a:xfrm>
                  <a:off x="0" y="2159"/>
                  <a:ext cx="2675" cy="240"/>
                </a:xfrm>
                <a:prstGeom prst="rect">
                  <a:avLst/>
                </a:prstGeom>
                <a:noFill/>
                <a:ln w="25400">
                  <a:noFill/>
                  <a:round/>
                  <a:headEnd/>
                  <a:tailEnd/>
                </a:ln>
              </p:spPr>
              <p:txBody>
                <a:bodyPr lIns="38100" tIns="38100" rIns="38100" bIns="38100" anchor="ctr"/>
                <a:lstStyle/>
                <a:p>
                  <a:pPr algn="ctr" eaLnBrk="1" hangingPunct="1"/>
                  <a:r>
                    <a:rPr lang="en-US" altLang="en-US" sz="700">
                      <a:solidFill>
                        <a:srgbClr val="FFFFFF"/>
                      </a:solidFill>
                      <a:latin typeface="Open Sans" pitchFamily="34" charset="0"/>
                      <a:sym typeface="Open Sans" pitchFamily="34" charset="0"/>
                    </a:rPr>
                    <a:t>10% Collectors Bonus</a:t>
                  </a:r>
                </a:p>
              </p:txBody>
            </p:sp>
            <p:sp>
              <p:nvSpPr>
                <p:cNvPr id="53275" name="Rectangle 26"/>
                <p:cNvSpPr>
                  <a:spLocks/>
                </p:cNvSpPr>
                <p:nvPr/>
              </p:nvSpPr>
              <p:spPr bwMode="auto">
                <a:xfrm>
                  <a:off x="0" y="2564"/>
                  <a:ext cx="2675" cy="240"/>
                </a:xfrm>
                <a:prstGeom prst="rect">
                  <a:avLst/>
                </a:prstGeom>
                <a:noFill/>
                <a:ln w="25400">
                  <a:noFill/>
                  <a:round/>
                  <a:headEnd/>
                  <a:tailEnd/>
                </a:ln>
              </p:spPr>
              <p:txBody>
                <a:bodyPr lIns="38100" tIns="38100" rIns="38100" bIns="38100" anchor="ctr"/>
                <a:lstStyle/>
                <a:p>
                  <a:pPr algn="ctr" eaLnBrk="1" hangingPunct="1"/>
                  <a:r>
                    <a:rPr lang="en-AU" altLang="en-US" sz="700">
                      <a:solidFill>
                        <a:srgbClr val="FFFFFF"/>
                      </a:solidFill>
                      <a:latin typeface="Open Sans" pitchFamily="34" charset="0"/>
                      <a:sym typeface="Open Sans" pitchFamily="34" charset="0"/>
                    </a:rPr>
                    <a:t>6 Levels of Team Bonus</a:t>
                  </a:r>
                </a:p>
              </p:txBody>
            </p:sp>
            <p:sp>
              <p:nvSpPr>
                <p:cNvPr id="53276" name="Rectangle 28"/>
                <p:cNvSpPr>
                  <a:spLocks/>
                </p:cNvSpPr>
                <p:nvPr/>
              </p:nvSpPr>
              <p:spPr bwMode="auto">
                <a:xfrm>
                  <a:off x="110" y="-642"/>
                  <a:ext cx="2454" cy="1096"/>
                </a:xfrm>
                <a:prstGeom prst="rect">
                  <a:avLst/>
                </a:prstGeom>
                <a:noFill/>
                <a:ln w="12700" cap="rnd">
                  <a:noFill/>
                  <a:round/>
                  <a:headEnd/>
                  <a:tailEnd/>
                </a:ln>
              </p:spPr>
              <p:txBody>
                <a:bodyPr lIns="38100" tIns="38100" rIns="38100" bIns="38100" anchor="ctr"/>
                <a:lstStyle/>
                <a:p>
                  <a:pPr algn="ctr" eaLnBrk="1" hangingPunct="1"/>
                  <a:r>
                    <a:rPr lang="en-US" altLang="en-US" sz="3200" baseline="30000">
                      <a:solidFill>
                        <a:srgbClr val="FFFFFF"/>
                      </a:solidFill>
                      <a:latin typeface="Open Sans Light" pitchFamily="34" charset="0"/>
                      <a:sym typeface="Open Sans Light" pitchFamily="34" charset="0"/>
                    </a:rPr>
                    <a:t>$</a:t>
                  </a:r>
                  <a:r>
                    <a:rPr lang="en-US" altLang="en-US" sz="3200">
                      <a:solidFill>
                        <a:srgbClr val="FFFFFF"/>
                      </a:solidFill>
                      <a:latin typeface="Open Sans Light" pitchFamily="34" charset="0"/>
                      <a:sym typeface="Open Sans Light" pitchFamily="34" charset="0"/>
                    </a:rPr>
                    <a:t>149</a:t>
                  </a:r>
                  <a:r>
                    <a:rPr lang="en-US" altLang="en-US" sz="3200" baseline="30000">
                      <a:solidFill>
                        <a:srgbClr val="FFFFFF"/>
                      </a:solidFill>
                      <a:latin typeface="Open Sans Light" pitchFamily="34" charset="0"/>
                      <a:sym typeface="Open Sans Light" pitchFamily="34" charset="0"/>
                    </a:rPr>
                    <a:t>.95</a:t>
                  </a:r>
                  <a:endParaRPr lang="en-US" altLang="en-US" sz="1200" baseline="30000">
                    <a:solidFill>
                      <a:srgbClr val="FFFFFF"/>
                    </a:solidFill>
                    <a:latin typeface="Open Sans Light" pitchFamily="34" charset="0"/>
                    <a:sym typeface="Open Sans Light" pitchFamily="34" charset="0"/>
                  </a:endParaRPr>
                </a:p>
              </p:txBody>
            </p:sp>
            <p:sp>
              <p:nvSpPr>
                <p:cNvPr id="53277" name="Rectangle 29"/>
                <p:cNvSpPr>
                  <a:spLocks/>
                </p:cNvSpPr>
                <p:nvPr/>
              </p:nvSpPr>
              <p:spPr bwMode="auto">
                <a:xfrm>
                  <a:off x="110" y="249"/>
                  <a:ext cx="2454" cy="312"/>
                </a:xfrm>
                <a:prstGeom prst="rect">
                  <a:avLst/>
                </a:prstGeom>
                <a:noFill/>
                <a:ln w="12700" cap="rnd">
                  <a:noFill/>
                  <a:round/>
                  <a:headEnd/>
                  <a:tailEnd/>
                </a:ln>
              </p:spPr>
              <p:txBody>
                <a:bodyPr lIns="38100" tIns="38100" rIns="38100" bIns="38100" anchor="ctr"/>
                <a:lstStyle/>
                <a:p>
                  <a:pPr algn="ctr" eaLnBrk="1" hangingPunct="1"/>
                  <a:r>
                    <a:rPr lang="en-US" altLang="en-US" sz="900">
                      <a:solidFill>
                        <a:srgbClr val="FFFFFF"/>
                      </a:solidFill>
                      <a:latin typeface="Open Sans Light" pitchFamily="34" charset="0"/>
                      <a:sym typeface="Open Sans Light" pitchFamily="34" charset="0"/>
                    </a:rPr>
                    <a:t>Per month</a:t>
                  </a:r>
                </a:p>
              </p:txBody>
            </p:sp>
          </p:grpSp>
          <p:sp>
            <p:nvSpPr>
              <p:cNvPr id="53271" name="Rectangle 42"/>
              <p:cNvSpPr>
                <a:spLocks/>
              </p:cNvSpPr>
              <p:nvPr/>
            </p:nvSpPr>
            <p:spPr bwMode="auto">
              <a:xfrm>
                <a:off x="6572250" y="2152650"/>
                <a:ext cx="1590675" cy="361950"/>
              </a:xfrm>
              <a:prstGeom prst="rect">
                <a:avLst/>
              </a:prstGeom>
              <a:noFill/>
              <a:ln w="12700">
                <a:noFill/>
                <a:miter lim="800000"/>
                <a:headEnd/>
                <a:tailEnd/>
              </a:ln>
            </p:spPr>
            <p:txBody>
              <a:bodyPr lIns="0" tIns="0" rIns="0" bIns="0"/>
              <a:lstStyle/>
              <a:p>
                <a:pPr algn="ctr" eaLnBrk="1" hangingPunct="1"/>
                <a:r>
                  <a:rPr lang="en-US" altLang="en-US" sz="1400">
                    <a:solidFill>
                      <a:srgbClr val="7030A0"/>
                    </a:solidFill>
                    <a:latin typeface="Open Sans Light" pitchFamily="34" charset="0"/>
                    <a:sym typeface="Open Sans Light" pitchFamily="34" charset="0"/>
                  </a:rPr>
                  <a:t>Silver</a:t>
                </a:r>
              </a:p>
            </p:txBody>
          </p:sp>
        </p:grpSp>
        <p:pic>
          <p:nvPicPr>
            <p:cNvPr id="53269" name="Picture 64"/>
            <p:cNvPicPr>
              <a:picLocks noChangeAspect="1"/>
            </p:cNvPicPr>
            <p:nvPr/>
          </p:nvPicPr>
          <p:blipFill>
            <a:blip r:embed="rId4" cstate="print"/>
            <a:srcRect/>
            <a:stretch>
              <a:fillRect/>
            </a:stretch>
          </p:blipFill>
          <p:spPr bwMode="auto">
            <a:xfrm>
              <a:off x="3607727" y="3573129"/>
              <a:ext cx="1100646" cy="733764"/>
            </a:xfrm>
            <a:prstGeom prst="rect">
              <a:avLst/>
            </a:prstGeom>
            <a:noFill/>
            <a:ln w="9525">
              <a:noFill/>
              <a:miter lim="800000"/>
              <a:headEnd/>
              <a:tailEnd/>
            </a:ln>
          </p:spPr>
        </p:pic>
      </p:grpSp>
      <p:grpSp>
        <p:nvGrpSpPr>
          <p:cNvPr id="70" name="Group 69"/>
          <p:cNvGrpSpPr>
            <a:grpSpLocks/>
          </p:cNvGrpSpPr>
          <p:nvPr/>
        </p:nvGrpSpPr>
        <p:grpSpPr bwMode="auto">
          <a:xfrm>
            <a:off x="1768475" y="2133600"/>
            <a:ext cx="1592263" cy="3275013"/>
            <a:chOff x="1768864" y="2133600"/>
            <a:chExt cx="1592262" cy="3275299"/>
          </a:xfrm>
        </p:grpSpPr>
        <p:grpSp>
          <p:nvGrpSpPr>
            <p:cNvPr id="53257" name="Group 48"/>
            <p:cNvGrpSpPr>
              <a:grpSpLocks/>
            </p:cNvGrpSpPr>
            <p:nvPr/>
          </p:nvGrpSpPr>
          <p:grpSpPr bwMode="auto">
            <a:xfrm>
              <a:off x="1768864" y="2133600"/>
              <a:ext cx="1592262" cy="3275299"/>
              <a:chOff x="1004888" y="2133600"/>
              <a:chExt cx="1592262" cy="3275299"/>
            </a:xfrm>
          </p:grpSpPr>
          <p:grpSp>
            <p:nvGrpSpPr>
              <p:cNvPr id="53259" name="Group 14"/>
              <p:cNvGrpSpPr>
                <a:grpSpLocks/>
              </p:cNvGrpSpPr>
              <p:nvPr/>
            </p:nvGrpSpPr>
            <p:grpSpPr bwMode="auto">
              <a:xfrm>
                <a:off x="1004888" y="2689192"/>
                <a:ext cx="1592262" cy="2719707"/>
                <a:chOff x="0" y="-690"/>
                <a:chExt cx="2675" cy="3813"/>
              </a:xfrm>
            </p:grpSpPr>
            <p:sp>
              <p:nvSpPr>
                <p:cNvPr id="53261" name="Rectangle 7"/>
                <p:cNvSpPr>
                  <a:spLocks/>
                </p:cNvSpPr>
                <p:nvPr/>
              </p:nvSpPr>
              <p:spPr bwMode="auto">
                <a:xfrm>
                  <a:off x="0" y="-690"/>
                  <a:ext cx="2675" cy="3813"/>
                </a:xfrm>
                <a:prstGeom prst="rect">
                  <a:avLst/>
                </a:prstGeom>
                <a:solidFill>
                  <a:srgbClr val="522F91">
                    <a:alpha val="70195"/>
                  </a:srgbClr>
                </a:solidFill>
                <a:ln w="25400">
                  <a:noFill/>
                  <a:round/>
                  <a:headEnd/>
                  <a:tailEnd/>
                </a:ln>
              </p:spPr>
              <p:txBody>
                <a:bodyPr lIns="0" tIns="0" rIns="0" bIns="0"/>
                <a:lstStyle/>
                <a:p>
                  <a:pPr algn="ctr" eaLnBrk="1" hangingPunct="1"/>
                  <a:endParaRPr lang="en-US" altLang="en-US"/>
                </a:p>
              </p:txBody>
            </p:sp>
            <p:sp>
              <p:nvSpPr>
                <p:cNvPr id="53262" name="Rectangle 8"/>
                <p:cNvSpPr>
                  <a:spLocks/>
                </p:cNvSpPr>
                <p:nvPr/>
              </p:nvSpPr>
              <p:spPr bwMode="auto">
                <a:xfrm>
                  <a:off x="0" y="1753"/>
                  <a:ext cx="2675" cy="240"/>
                </a:xfrm>
                <a:prstGeom prst="rect">
                  <a:avLst/>
                </a:prstGeom>
                <a:noFill/>
                <a:ln w="25400">
                  <a:noFill/>
                  <a:round/>
                  <a:headEnd/>
                  <a:tailEnd/>
                </a:ln>
              </p:spPr>
              <p:txBody>
                <a:bodyPr lIns="38100" tIns="38100" rIns="38100" bIns="38100" anchor="ctr"/>
                <a:lstStyle/>
                <a:p>
                  <a:pPr algn="ctr" eaLnBrk="1" hangingPunct="1"/>
                  <a:r>
                    <a:rPr lang="en-US" altLang="en-US" sz="700">
                      <a:solidFill>
                        <a:srgbClr val="FFFFFF"/>
                      </a:solidFill>
                      <a:latin typeface="Open Sans" pitchFamily="34" charset="0"/>
                      <a:sym typeface="Open Sans" pitchFamily="34" charset="0"/>
                    </a:rPr>
                    <a:t>Mining Pool @150 Stakes</a:t>
                  </a:r>
                </a:p>
              </p:txBody>
            </p:sp>
            <p:sp>
              <p:nvSpPr>
                <p:cNvPr id="53263" name="Rectangle 9"/>
                <p:cNvSpPr>
                  <a:spLocks/>
                </p:cNvSpPr>
                <p:nvPr/>
              </p:nvSpPr>
              <p:spPr bwMode="auto">
                <a:xfrm>
                  <a:off x="0" y="2158"/>
                  <a:ext cx="2675" cy="240"/>
                </a:xfrm>
                <a:prstGeom prst="rect">
                  <a:avLst/>
                </a:prstGeom>
                <a:noFill/>
                <a:ln w="25400">
                  <a:noFill/>
                  <a:round/>
                  <a:headEnd/>
                  <a:tailEnd/>
                </a:ln>
              </p:spPr>
              <p:txBody>
                <a:bodyPr lIns="38100" tIns="38100" rIns="38100" bIns="38100" anchor="ctr"/>
                <a:lstStyle/>
                <a:p>
                  <a:pPr algn="ctr" eaLnBrk="1" hangingPunct="1"/>
                  <a:r>
                    <a:rPr lang="en-US" altLang="en-US" sz="700">
                      <a:solidFill>
                        <a:srgbClr val="FFFFFF"/>
                      </a:solidFill>
                      <a:latin typeface="Open Sans" pitchFamily="34" charset="0"/>
                      <a:sym typeface="Open Sans" pitchFamily="34" charset="0"/>
                    </a:rPr>
                    <a:t>10% Collectors Bonus</a:t>
                  </a:r>
                </a:p>
              </p:txBody>
            </p:sp>
            <p:sp>
              <p:nvSpPr>
                <p:cNvPr id="53264" name="Rectangle 10"/>
                <p:cNvSpPr>
                  <a:spLocks/>
                </p:cNvSpPr>
                <p:nvPr/>
              </p:nvSpPr>
              <p:spPr bwMode="auto">
                <a:xfrm>
                  <a:off x="0" y="2564"/>
                  <a:ext cx="2675" cy="240"/>
                </a:xfrm>
                <a:prstGeom prst="rect">
                  <a:avLst/>
                </a:prstGeom>
                <a:noFill/>
                <a:ln w="25400">
                  <a:noFill/>
                  <a:round/>
                  <a:headEnd/>
                  <a:tailEnd/>
                </a:ln>
              </p:spPr>
              <p:txBody>
                <a:bodyPr lIns="38100" tIns="38100" rIns="38100" bIns="38100" anchor="ctr"/>
                <a:lstStyle/>
                <a:p>
                  <a:pPr algn="ctr" eaLnBrk="1" hangingPunct="1"/>
                  <a:r>
                    <a:rPr lang="en-AU" altLang="en-US" sz="700">
                      <a:solidFill>
                        <a:srgbClr val="FFFFFF"/>
                      </a:solidFill>
                      <a:latin typeface="Open Sans" pitchFamily="34" charset="0"/>
                      <a:sym typeface="Open Sans" pitchFamily="34" charset="0"/>
                    </a:rPr>
                    <a:t>4 Levels of Team Bonus</a:t>
                  </a:r>
                </a:p>
              </p:txBody>
            </p:sp>
            <p:sp>
              <p:nvSpPr>
                <p:cNvPr id="53265" name="Rectangle 11"/>
                <p:cNvSpPr>
                  <a:spLocks/>
                </p:cNvSpPr>
                <p:nvPr/>
              </p:nvSpPr>
              <p:spPr bwMode="auto">
                <a:xfrm>
                  <a:off x="0" y="2805"/>
                  <a:ext cx="2675" cy="240"/>
                </a:xfrm>
                <a:prstGeom prst="rect">
                  <a:avLst/>
                </a:prstGeom>
                <a:noFill/>
                <a:ln w="25400">
                  <a:noFill/>
                  <a:round/>
                  <a:headEnd/>
                  <a:tailEnd/>
                </a:ln>
              </p:spPr>
              <p:txBody>
                <a:bodyPr lIns="38100" tIns="38100" rIns="38100" bIns="38100" anchor="ctr"/>
                <a:lstStyle/>
                <a:p>
                  <a:pPr algn="ctr" eaLnBrk="1" hangingPunct="1"/>
                  <a:endParaRPr lang="en-US" altLang="en-US" sz="700">
                    <a:solidFill>
                      <a:srgbClr val="FFFFFF"/>
                    </a:solidFill>
                    <a:latin typeface="Open Sans" pitchFamily="34" charset="0"/>
                    <a:sym typeface="Open Sans" pitchFamily="34" charset="0"/>
                  </a:endParaRPr>
                </a:p>
              </p:txBody>
            </p:sp>
            <p:sp>
              <p:nvSpPr>
                <p:cNvPr id="53266" name="Rectangle 12"/>
                <p:cNvSpPr>
                  <a:spLocks/>
                </p:cNvSpPr>
                <p:nvPr/>
              </p:nvSpPr>
              <p:spPr bwMode="auto">
                <a:xfrm>
                  <a:off x="110" y="-614"/>
                  <a:ext cx="2454" cy="1096"/>
                </a:xfrm>
                <a:prstGeom prst="rect">
                  <a:avLst/>
                </a:prstGeom>
                <a:noFill/>
                <a:ln w="12700" cap="rnd">
                  <a:noFill/>
                  <a:round/>
                  <a:headEnd/>
                  <a:tailEnd/>
                </a:ln>
              </p:spPr>
              <p:txBody>
                <a:bodyPr lIns="38100" tIns="38100" rIns="38100" bIns="38100" anchor="ctr"/>
                <a:lstStyle/>
                <a:p>
                  <a:pPr algn="ctr" eaLnBrk="1" hangingPunct="1"/>
                  <a:r>
                    <a:rPr lang="en-US" altLang="en-US" sz="3200" baseline="30000">
                      <a:solidFill>
                        <a:srgbClr val="FFFFFF"/>
                      </a:solidFill>
                      <a:latin typeface="Open Sans Light" pitchFamily="34" charset="0"/>
                      <a:sym typeface="Open Sans Light" pitchFamily="34" charset="0"/>
                    </a:rPr>
                    <a:t>$</a:t>
                  </a:r>
                  <a:r>
                    <a:rPr lang="en-US" altLang="en-US" sz="3200">
                      <a:solidFill>
                        <a:srgbClr val="FFFFFF"/>
                      </a:solidFill>
                      <a:latin typeface="Open Sans Light" pitchFamily="34" charset="0"/>
                      <a:sym typeface="Open Sans Light" pitchFamily="34" charset="0"/>
                    </a:rPr>
                    <a:t>69</a:t>
                  </a:r>
                  <a:r>
                    <a:rPr lang="en-US" altLang="en-US" sz="3200" baseline="30000">
                      <a:solidFill>
                        <a:srgbClr val="FFFFFF"/>
                      </a:solidFill>
                      <a:latin typeface="Open Sans Light" pitchFamily="34" charset="0"/>
                      <a:sym typeface="Open Sans Light" pitchFamily="34" charset="0"/>
                    </a:rPr>
                    <a:t>.95</a:t>
                  </a:r>
                  <a:endParaRPr lang="en-US" altLang="en-US" sz="1200" baseline="30000">
                    <a:solidFill>
                      <a:srgbClr val="FFFFFF"/>
                    </a:solidFill>
                    <a:latin typeface="Open Sans Light" pitchFamily="34" charset="0"/>
                    <a:sym typeface="Open Sans Light" pitchFamily="34" charset="0"/>
                  </a:endParaRPr>
                </a:p>
              </p:txBody>
            </p:sp>
            <p:sp>
              <p:nvSpPr>
                <p:cNvPr id="53267" name="Rectangle 13"/>
                <p:cNvSpPr>
                  <a:spLocks/>
                </p:cNvSpPr>
                <p:nvPr/>
              </p:nvSpPr>
              <p:spPr bwMode="auto">
                <a:xfrm>
                  <a:off x="110" y="277"/>
                  <a:ext cx="2454" cy="312"/>
                </a:xfrm>
                <a:prstGeom prst="rect">
                  <a:avLst/>
                </a:prstGeom>
                <a:noFill/>
                <a:ln w="12700" cap="rnd">
                  <a:noFill/>
                  <a:round/>
                  <a:headEnd/>
                  <a:tailEnd/>
                </a:ln>
              </p:spPr>
              <p:txBody>
                <a:bodyPr lIns="38100" tIns="38100" rIns="38100" bIns="38100" anchor="ctr"/>
                <a:lstStyle/>
                <a:p>
                  <a:pPr algn="ctr" eaLnBrk="1" hangingPunct="1"/>
                  <a:r>
                    <a:rPr lang="en-US" altLang="en-US" sz="900">
                      <a:solidFill>
                        <a:srgbClr val="FFFFFF"/>
                      </a:solidFill>
                      <a:latin typeface="Open Sans Light" pitchFamily="34" charset="0"/>
                      <a:sym typeface="Open Sans Light" pitchFamily="34" charset="0"/>
                    </a:rPr>
                    <a:t>Per month</a:t>
                  </a:r>
                </a:p>
              </p:txBody>
            </p:sp>
          </p:grpSp>
          <p:sp>
            <p:nvSpPr>
              <p:cNvPr id="53260" name="Rectangle 39"/>
              <p:cNvSpPr>
                <a:spLocks/>
              </p:cNvSpPr>
              <p:nvPr/>
            </p:nvSpPr>
            <p:spPr bwMode="auto">
              <a:xfrm>
                <a:off x="1004888" y="2133600"/>
                <a:ext cx="1590675" cy="361950"/>
              </a:xfrm>
              <a:prstGeom prst="rect">
                <a:avLst/>
              </a:prstGeom>
              <a:noFill/>
              <a:ln w="12700">
                <a:noFill/>
                <a:miter lim="800000"/>
                <a:headEnd/>
                <a:tailEnd/>
              </a:ln>
            </p:spPr>
            <p:txBody>
              <a:bodyPr lIns="0" tIns="0" rIns="0" bIns="0"/>
              <a:lstStyle/>
              <a:p>
                <a:pPr algn="ctr" eaLnBrk="1" hangingPunct="1"/>
                <a:r>
                  <a:rPr lang="en-US" altLang="en-US" sz="1400">
                    <a:solidFill>
                      <a:srgbClr val="7030A0"/>
                    </a:solidFill>
                    <a:latin typeface="Open Sans Light" pitchFamily="34" charset="0"/>
                    <a:sym typeface="Open Sans Light" pitchFamily="34" charset="0"/>
                  </a:rPr>
                  <a:t>Bronze</a:t>
                </a:r>
              </a:p>
            </p:txBody>
          </p:sp>
        </p:grpSp>
        <p:pic>
          <p:nvPicPr>
            <p:cNvPr id="53258" name="Picture 65"/>
            <p:cNvPicPr>
              <a:picLocks noChangeAspect="1"/>
            </p:cNvPicPr>
            <p:nvPr/>
          </p:nvPicPr>
          <p:blipFill>
            <a:blip r:embed="rId5" cstate="print"/>
            <a:srcRect/>
            <a:stretch>
              <a:fillRect/>
            </a:stretch>
          </p:blipFill>
          <p:spPr bwMode="auto">
            <a:xfrm>
              <a:off x="2014672" y="3573129"/>
              <a:ext cx="1100646" cy="733764"/>
            </a:xfrm>
            <a:prstGeom prst="rect">
              <a:avLst/>
            </a:prstGeom>
            <a:noFill/>
            <a:ln w="9525">
              <a:noFill/>
              <a:miter lim="800000"/>
              <a:headEnd/>
              <a:tailEnd/>
            </a:ln>
          </p:spPr>
        </p:pic>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2" presetClass="entr" presetSubtype="0" fill="hold" nodeType="clickEffect">
                                  <p:stCondLst>
                                    <p:cond delay="0"/>
                                  </p:stCondLst>
                                  <p:childTnLst>
                                    <p:set>
                                      <p:cBhvr>
                                        <p:cTn id="11" dur="1" fill="hold">
                                          <p:stCondLst>
                                            <p:cond delay="0"/>
                                          </p:stCondLst>
                                        </p:cTn>
                                        <p:tgtEl>
                                          <p:spTgt spid="70"/>
                                        </p:tgtEl>
                                        <p:attrNameLst>
                                          <p:attrName>style.visibility</p:attrName>
                                        </p:attrNameLst>
                                      </p:cBhvr>
                                      <p:to>
                                        <p:strVal val="visible"/>
                                      </p:to>
                                    </p:set>
                                    <p:animEffect transition="in" filter="fade">
                                      <p:cBhvr>
                                        <p:cTn id="12" dur="1000"/>
                                        <p:tgtEl>
                                          <p:spTgt spid="70"/>
                                        </p:tgtEl>
                                      </p:cBhvr>
                                    </p:animEffect>
                                    <p:anim calcmode="lin" valueType="num">
                                      <p:cBhvr>
                                        <p:cTn id="13" dur="1000" fill="hold"/>
                                        <p:tgtEl>
                                          <p:spTgt spid="70"/>
                                        </p:tgtEl>
                                        <p:attrNameLst>
                                          <p:attrName>ppt_x</p:attrName>
                                        </p:attrNameLst>
                                      </p:cBhvr>
                                      <p:tavLst>
                                        <p:tav tm="0">
                                          <p:val>
                                            <p:strVal val="#ppt_x"/>
                                          </p:val>
                                        </p:tav>
                                        <p:tav tm="100000">
                                          <p:val>
                                            <p:strVal val="#ppt_x"/>
                                          </p:val>
                                        </p:tav>
                                      </p:tavLst>
                                    </p:anim>
                                    <p:anim calcmode="lin" valueType="num">
                                      <p:cBhvr>
                                        <p:cTn id="14" dur="1000" fill="hold"/>
                                        <p:tgtEl>
                                          <p:spTgt spid="70"/>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2" presetClass="entr" presetSubtype="0" fill="hold" nodeType="clickEffect">
                                  <p:stCondLst>
                                    <p:cond delay="0"/>
                                  </p:stCondLst>
                                  <p:childTnLst>
                                    <p:set>
                                      <p:cBhvr>
                                        <p:cTn id="18" dur="1" fill="hold">
                                          <p:stCondLst>
                                            <p:cond delay="0"/>
                                          </p:stCondLst>
                                        </p:cTn>
                                        <p:tgtEl>
                                          <p:spTgt spid="69"/>
                                        </p:tgtEl>
                                        <p:attrNameLst>
                                          <p:attrName>style.visibility</p:attrName>
                                        </p:attrNameLst>
                                      </p:cBhvr>
                                      <p:to>
                                        <p:strVal val="visible"/>
                                      </p:to>
                                    </p:set>
                                    <p:animEffect transition="in" filter="fade">
                                      <p:cBhvr>
                                        <p:cTn id="19" dur="1000"/>
                                        <p:tgtEl>
                                          <p:spTgt spid="69"/>
                                        </p:tgtEl>
                                      </p:cBhvr>
                                    </p:animEffect>
                                    <p:anim calcmode="lin" valueType="num">
                                      <p:cBhvr>
                                        <p:cTn id="20" dur="1000" fill="hold"/>
                                        <p:tgtEl>
                                          <p:spTgt spid="69"/>
                                        </p:tgtEl>
                                        <p:attrNameLst>
                                          <p:attrName>ppt_x</p:attrName>
                                        </p:attrNameLst>
                                      </p:cBhvr>
                                      <p:tavLst>
                                        <p:tav tm="0">
                                          <p:val>
                                            <p:strVal val="#ppt_x"/>
                                          </p:val>
                                        </p:tav>
                                        <p:tav tm="100000">
                                          <p:val>
                                            <p:strVal val="#ppt_x"/>
                                          </p:val>
                                        </p:tav>
                                      </p:tavLst>
                                    </p:anim>
                                    <p:anim calcmode="lin" valueType="num">
                                      <p:cBhvr>
                                        <p:cTn id="21" dur="1000" fill="hold"/>
                                        <p:tgtEl>
                                          <p:spTgt spid="69"/>
                                        </p:tgtEl>
                                        <p:attrNameLst>
                                          <p:attrName>ppt_y</p:attrName>
                                        </p:attrNameLst>
                                      </p:cBhvr>
                                      <p:tavLst>
                                        <p:tav tm="0">
                                          <p:val>
                                            <p:strVal val="#ppt_y+.1"/>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42" presetClass="entr" presetSubtype="0" fill="hold" nodeType="clickEffect">
                                  <p:stCondLst>
                                    <p:cond delay="0"/>
                                  </p:stCondLst>
                                  <p:childTnLst>
                                    <p:set>
                                      <p:cBhvr>
                                        <p:cTn id="25" dur="1" fill="hold">
                                          <p:stCondLst>
                                            <p:cond delay="0"/>
                                          </p:stCondLst>
                                        </p:cTn>
                                        <p:tgtEl>
                                          <p:spTgt spid="68"/>
                                        </p:tgtEl>
                                        <p:attrNameLst>
                                          <p:attrName>style.visibility</p:attrName>
                                        </p:attrNameLst>
                                      </p:cBhvr>
                                      <p:to>
                                        <p:strVal val="visible"/>
                                      </p:to>
                                    </p:set>
                                    <p:animEffect transition="in" filter="fade">
                                      <p:cBhvr>
                                        <p:cTn id="26" dur="1000"/>
                                        <p:tgtEl>
                                          <p:spTgt spid="68"/>
                                        </p:tgtEl>
                                      </p:cBhvr>
                                    </p:animEffect>
                                    <p:anim calcmode="lin" valueType="num">
                                      <p:cBhvr>
                                        <p:cTn id="27" dur="1000" fill="hold"/>
                                        <p:tgtEl>
                                          <p:spTgt spid="68"/>
                                        </p:tgtEl>
                                        <p:attrNameLst>
                                          <p:attrName>ppt_x</p:attrName>
                                        </p:attrNameLst>
                                      </p:cBhvr>
                                      <p:tavLst>
                                        <p:tav tm="0">
                                          <p:val>
                                            <p:strVal val="#ppt_x"/>
                                          </p:val>
                                        </p:tav>
                                        <p:tav tm="100000">
                                          <p:val>
                                            <p:strVal val="#ppt_x"/>
                                          </p:val>
                                        </p:tav>
                                      </p:tavLst>
                                    </p:anim>
                                    <p:anim calcmode="lin" valueType="num">
                                      <p:cBhvr>
                                        <p:cTn id="28" dur="1000" fill="hold"/>
                                        <p:tgtEl>
                                          <p:spTgt spid="68"/>
                                        </p:tgtEl>
                                        <p:attrNameLst>
                                          <p:attrName>ppt_y</p:attrName>
                                        </p:attrNameLst>
                                      </p:cBhvr>
                                      <p:tavLst>
                                        <p:tav tm="0">
                                          <p:val>
                                            <p:strVal val="#ppt_y+.1"/>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42" presetClass="entr" presetSubtype="0" fill="hold" nodeType="clickEffect">
                                  <p:stCondLst>
                                    <p:cond delay="0"/>
                                  </p:stCondLst>
                                  <p:childTnLst>
                                    <p:set>
                                      <p:cBhvr>
                                        <p:cTn id="32" dur="1" fill="hold">
                                          <p:stCondLst>
                                            <p:cond delay="0"/>
                                          </p:stCondLst>
                                        </p:cTn>
                                        <p:tgtEl>
                                          <p:spTgt spid="67"/>
                                        </p:tgtEl>
                                        <p:attrNameLst>
                                          <p:attrName>style.visibility</p:attrName>
                                        </p:attrNameLst>
                                      </p:cBhvr>
                                      <p:to>
                                        <p:strVal val="visible"/>
                                      </p:to>
                                    </p:set>
                                    <p:animEffect transition="in" filter="fade">
                                      <p:cBhvr>
                                        <p:cTn id="33" dur="1000"/>
                                        <p:tgtEl>
                                          <p:spTgt spid="67"/>
                                        </p:tgtEl>
                                      </p:cBhvr>
                                    </p:animEffect>
                                    <p:anim calcmode="lin" valueType="num">
                                      <p:cBhvr>
                                        <p:cTn id="34" dur="1000" fill="hold"/>
                                        <p:tgtEl>
                                          <p:spTgt spid="67"/>
                                        </p:tgtEl>
                                        <p:attrNameLst>
                                          <p:attrName>ppt_x</p:attrName>
                                        </p:attrNameLst>
                                      </p:cBhvr>
                                      <p:tavLst>
                                        <p:tav tm="0">
                                          <p:val>
                                            <p:strVal val="#ppt_x"/>
                                          </p:val>
                                        </p:tav>
                                        <p:tav tm="100000">
                                          <p:val>
                                            <p:strVal val="#ppt_x"/>
                                          </p:val>
                                        </p:tav>
                                      </p:tavLst>
                                    </p:anim>
                                    <p:anim calcmode="lin" valueType="num">
                                      <p:cBhvr>
                                        <p:cTn id="35" dur="1000" fill="hold"/>
                                        <p:tgtEl>
                                          <p:spTgt spid="67"/>
                                        </p:tgtEl>
                                        <p:attrNameLst>
                                          <p:attrName>ppt_y</p:attrName>
                                        </p:attrNameLst>
                                      </p:cBhvr>
                                      <p:tavLst>
                                        <p:tav tm="0">
                                          <p:val>
                                            <p:strVal val="#ppt_y+.1"/>
                                          </p:val>
                                        </p:tav>
                                        <p:tav tm="100000">
                                          <p:val>
                                            <p:strVal val="#ppt_y"/>
                                          </p:val>
                                        </p:tav>
                                      </p:tavLst>
                                    </p:anim>
                                  </p:childTnLst>
                                </p:cTn>
                              </p:par>
                            </p:childTnLst>
                          </p:cTn>
                        </p:par>
                      </p:childTnLst>
                    </p:cTn>
                  </p:par>
                  <p:par>
                    <p:cTn id="36" fill="hold" nodeType="clickPar">
                      <p:stCondLst>
                        <p:cond delay="indefinite"/>
                      </p:stCondLst>
                      <p:childTnLst>
                        <p:par>
                          <p:cTn id="37" fill="hold" nodeType="withGroup">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left)">
                                      <p:cBhvr>
                                        <p:cTn id="4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
          <p:cNvSpPr>
            <a:spLocks/>
          </p:cNvSpPr>
          <p:nvPr/>
        </p:nvSpPr>
        <p:spPr bwMode="auto">
          <a:xfrm>
            <a:off x="962025" y="479425"/>
            <a:ext cx="4352925" cy="603250"/>
          </a:xfrm>
          <a:prstGeom prst="rect">
            <a:avLst/>
          </a:prstGeom>
          <a:noFill/>
          <a:ln w="12700">
            <a:noFill/>
            <a:miter lim="800000"/>
            <a:headEnd/>
            <a:tailEnd/>
          </a:ln>
        </p:spPr>
        <p:txBody>
          <a:bodyPr lIns="0" tIns="0" rIns="0" bIns="0"/>
          <a:lstStyle/>
          <a:p>
            <a:pPr eaLnBrk="1" hangingPunct="1"/>
            <a:r>
              <a:rPr lang="en-US" altLang="en-US" sz="2800">
                <a:solidFill>
                  <a:srgbClr val="7030A0"/>
                </a:solidFill>
                <a:latin typeface="Open Sans Light" pitchFamily="34" charset="0"/>
                <a:sym typeface="Open Sans Light" pitchFamily="34" charset="0"/>
              </a:rPr>
              <a:t>Seize the Opportunity</a:t>
            </a:r>
          </a:p>
        </p:txBody>
      </p:sp>
      <p:sp>
        <p:nvSpPr>
          <p:cNvPr id="57350" name="Rectangle 6"/>
          <p:cNvSpPr>
            <a:spLocks/>
          </p:cNvSpPr>
          <p:nvPr/>
        </p:nvSpPr>
        <p:spPr bwMode="auto">
          <a:xfrm>
            <a:off x="1000125" y="1143000"/>
            <a:ext cx="6315075" cy="1270000"/>
          </a:xfrm>
          <a:prstGeom prst="rect">
            <a:avLst/>
          </a:prstGeom>
          <a:noFill/>
          <a:ln w="12700">
            <a:noFill/>
            <a:miter lim="800000"/>
            <a:headEnd/>
            <a:tailEnd/>
          </a:ln>
        </p:spPr>
        <p:txBody>
          <a:bodyPr lIns="0" tIns="0" rIns="0" bIns="0"/>
          <a:lstStyle/>
          <a:p>
            <a:r>
              <a:rPr lang="en-US" altLang="en-US" sz="3600">
                <a:latin typeface="Open Sans Light" pitchFamily="34" charset="0"/>
              </a:rPr>
              <a:t>What would your ideal business include? </a:t>
            </a:r>
            <a:r>
              <a:rPr lang="en-US" altLang="en-US" sz="3600">
                <a:solidFill>
                  <a:srgbClr val="522F91"/>
                </a:solidFill>
                <a:latin typeface="Open Sans Light" pitchFamily="34" charset="0"/>
              </a:rPr>
              <a:t>GCR has it!</a:t>
            </a:r>
          </a:p>
        </p:txBody>
      </p:sp>
      <p:grpSp>
        <p:nvGrpSpPr>
          <p:cNvPr id="5" name="Group 4"/>
          <p:cNvGrpSpPr>
            <a:grpSpLocks/>
          </p:cNvGrpSpPr>
          <p:nvPr/>
        </p:nvGrpSpPr>
        <p:grpSpPr bwMode="auto">
          <a:xfrm>
            <a:off x="4684713" y="2927350"/>
            <a:ext cx="1654175" cy="2971800"/>
            <a:chOff x="4684713" y="2927350"/>
            <a:chExt cx="1654175" cy="2971800"/>
          </a:xfrm>
        </p:grpSpPr>
        <p:sp>
          <p:nvSpPr>
            <p:cNvPr id="54295" name="Rectangle 15"/>
            <p:cNvSpPr>
              <a:spLocks/>
            </p:cNvSpPr>
            <p:nvPr/>
          </p:nvSpPr>
          <p:spPr bwMode="auto">
            <a:xfrm>
              <a:off x="4710113" y="3873500"/>
              <a:ext cx="1619250" cy="463550"/>
            </a:xfrm>
            <a:prstGeom prst="rect">
              <a:avLst/>
            </a:prstGeom>
            <a:noFill/>
            <a:ln w="12700">
              <a:noFill/>
              <a:miter lim="800000"/>
              <a:headEnd/>
              <a:tailEnd/>
            </a:ln>
          </p:spPr>
          <p:txBody>
            <a:bodyPr lIns="0" tIns="0" rIns="0" bIns="0"/>
            <a:lstStyle/>
            <a:p>
              <a:pPr algn="ctr" eaLnBrk="1" hangingPunct="1"/>
              <a:r>
                <a:rPr lang="en-US" altLang="en-US" sz="1800">
                  <a:solidFill>
                    <a:srgbClr val="7030A0"/>
                  </a:solidFill>
                  <a:latin typeface="Open Sans Light" pitchFamily="34" charset="0"/>
                  <a:sym typeface="Open Sans Light" pitchFamily="34" charset="0"/>
                </a:rPr>
                <a:t>Profitable</a:t>
              </a:r>
            </a:p>
          </p:txBody>
        </p:sp>
        <p:sp>
          <p:nvSpPr>
            <p:cNvPr id="54296" name="Rectangle 18"/>
            <p:cNvSpPr>
              <a:spLocks/>
            </p:cNvSpPr>
            <p:nvPr/>
          </p:nvSpPr>
          <p:spPr bwMode="auto">
            <a:xfrm>
              <a:off x="4805363" y="4343400"/>
              <a:ext cx="1533525" cy="1555750"/>
            </a:xfrm>
            <a:prstGeom prst="rect">
              <a:avLst/>
            </a:prstGeom>
            <a:noFill/>
            <a:ln w="12700" cap="rnd">
              <a:noFill/>
              <a:round/>
              <a:headEnd/>
              <a:tailEnd/>
            </a:ln>
          </p:spPr>
          <p:txBody>
            <a:bodyPr lIns="14288" tIns="14288" rIns="14288" bIns="14288"/>
            <a:lstStyle/>
            <a:p>
              <a:pPr eaLnBrk="1" hangingPunct="1">
                <a:lnSpc>
                  <a:spcPct val="150000"/>
                </a:lnSpc>
              </a:pPr>
              <a:r>
                <a:rPr lang="en-AU" altLang="en-US" sz="1200">
                  <a:solidFill>
                    <a:schemeClr val="tx1"/>
                  </a:solidFill>
                  <a:latin typeface="Open Sans" pitchFamily="34" charset="0"/>
                  <a:sym typeface="Open Sans" pitchFamily="34" charset="0"/>
                </a:rPr>
                <a:t>The company pays up to 78% in direct sales Commissions for mining purchases.</a:t>
              </a:r>
              <a:endParaRPr lang="en-US" altLang="en-US" sz="1200">
                <a:solidFill>
                  <a:schemeClr val="tx1"/>
                </a:solidFill>
                <a:latin typeface="Open Sans" pitchFamily="34" charset="0"/>
                <a:sym typeface="Open Sans" pitchFamily="34" charset="0"/>
              </a:endParaRPr>
            </a:p>
          </p:txBody>
        </p:sp>
        <p:sp>
          <p:nvSpPr>
            <p:cNvPr id="54297" name="Rectangle 24"/>
            <p:cNvSpPr>
              <a:spLocks/>
            </p:cNvSpPr>
            <p:nvPr/>
          </p:nvSpPr>
          <p:spPr bwMode="auto">
            <a:xfrm>
              <a:off x="4684713" y="2927350"/>
              <a:ext cx="1637705" cy="701675"/>
            </a:xfrm>
            <a:prstGeom prst="rect">
              <a:avLst/>
            </a:prstGeom>
            <a:solidFill>
              <a:srgbClr val="522F91"/>
            </a:solidFill>
            <a:ln w="25400">
              <a:solidFill>
                <a:schemeClr val="tx1">
                  <a:alpha val="0"/>
                </a:schemeClr>
              </a:solidFill>
              <a:miter lim="800000"/>
              <a:headEnd/>
              <a:tailEnd/>
            </a:ln>
          </p:spPr>
          <p:txBody>
            <a:bodyPr lIns="0" tIns="0" rIns="0" bIns="0"/>
            <a:lstStyle/>
            <a:p>
              <a:pPr algn="ctr" eaLnBrk="1" hangingPunct="1"/>
              <a:endParaRPr lang="en-US" altLang="en-US"/>
            </a:p>
          </p:txBody>
        </p:sp>
        <p:sp>
          <p:nvSpPr>
            <p:cNvPr id="54298" name="AutoShape 30"/>
            <p:cNvSpPr>
              <a:spLocks/>
            </p:cNvSpPr>
            <p:nvPr/>
          </p:nvSpPr>
          <p:spPr bwMode="auto">
            <a:xfrm>
              <a:off x="5336752" y="3133845"/>
              <a:ext cx="333626" cy="2886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w 21600"/>
                <a:gd name="T73" fmla="*/ 0 h 21600"/>
                <a:gd name="T74" fmla="*/ 0 w 21600"/>
                <a:gd name="T75" fmla="*/ 0 h 21600"/>
                <a:gd name="T76" fmla="*/ 0 w 21600"/>
                <a:gd name="T77" fmla="*/ 0 h 21600"/>
                <a:gd name="T78" fmla="*/ 0 w 21600"/>
                <a:gd name="T79" fmla="*/ 0 h 21600"/>
                <a:gd name="T80" fmla="*/ 0 w 21600"/>
                <a:gd name="T81" fmla="*/ 0 h 21600"/>
                <a:gd name="T82" fmla="*/ 0 w 21600"/>
                <a:gd name="T83" fmla="*/ 0 h 21600"/>
                <a:gd name="T84" fmla="*/ 0 w 21600"/>
                <a:gd name="T85" fmla="*/ 0 h 21600"/>
                <a:gd name="T86" fmla="*/ 0 w 21600"/>
                <a:gd name="T87" fmla="*/ 0 h 21600"/>
                <a:gd name="T88" fmla="*/ 0 w 21600"/>
                <a:gd name="T89" fmla="*/ 0 h 21600"/>
                <a:gd name="T90" fmla="*/ 0 w 21600"/>
                <a:gd name="T91" fmla="*/ 0 h 2160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1600" h="21600">
                  <a:moveTo>
                    <a:pt x="8071" y="8035"/>
                  </a:moveTo>
                  <a:lnTo>
                    <a:pt x="11327" y="9235"/>
                  </a:lnTo>
                  <a:lnTo>
                    <a:pt x="14583" y="4904"/>
                  </a:lnTo>
                  <a:lnTo>
                    <a:pt x="15088" y="4330"/>
                  </a:lnTo>
                  <a:lnTo>
                    <a:pt x="17289" y="6157"/>
                  </a:lnTo>
                  <a:lnTo>
                    <a:pt x="17289" y="3078"/>
                  </a:lnTo>
                  <a:lnTo>
                    <a:pt x="17289" y="0"/>
                  </a:lnTo>
                  <a:lnTo>
                    <a:pt x="14583" y="626"/>
                  </a:lnTo>
                  <a:lnTo>
                    <a:pt x="11878" y="1200"/>
                  </a:lnTo>
                  <a:lnTo>
                    <a:pt x="14033" y="3704"/>
                  </a:lnTo>
                  <a:lnTo>
                    <a:pt x="10777" y="7409"/>
                  </a:lnTo>
                  <a:lnTo>
                    <a:pt x="7567" y="6157"/>
                  </a:lnTo>
                  <a:lnTo>
                    <a:pt x="5411" y="10487"/>
                  </a:lnTo>
                  <a:lnTo>
                    <a:pt x="2155" y="9235"/>
                  </a:lnTo>
                  <a:lnTo>
                    <a:pt x="550" y="14817"/>
                  </a:lnTo>
                  <a:lnTo>
                    <a:pt x="0" y="16017"/>
                  </a:lnTo>
                  <a:lnTo>
                    <a:pt x="1055" y="16643"/>
                  </a:lnTo>
                  <a:lnTo>
                    <a:pt x="2706" y="11113"/>
                  </a:lnTo>
                  <a:lnTo>
                    <a:pt x="5916" y="12313"/>
                  </a:lnTo>
                  <a:lnTo>
                    <a:pt x="8071" y="8035"/>
                  </a:lnTo>
                  <a:close/>
                  <a:moveTo>
                    <a:pt x="6466" y="21600"/>
                  </a:moveTo>
                  <a:lnTo>
                    <a:pt x="6466" y="16643"/>
                  </a:lnTo>
                  <a:lnTo>
                    <a:pt x="3761" y="16643"/>
                  </a:lnTo>
                  <a:lnTo>
                    <a:pt x="3761" y="21600"/>
                  </a:lnTo>
                  <a:lnTo>
                    <a:pt x="6466" y="21600"/>
                  </a:lnTo>
                  <a:close/>
                  <a:moveTo>
                    <a:pt x="10227" y="21600"/>
                  </a:moveTo>
                  <a:lnTo>
                    <a:pt x="7567" y="21600"/>
                  </a:lnTo>
                  <a:lnTo>
                    <a:pt x="7567" y="14817"/>
                  </a:lnTo>
                  <a:lnTo>
                    <a:pt x="10227" y="14817"/>
                  </a:lnTo>
                  <a:lnTo>
                    <a:pt x="10227" y="21600"/>
                  </a:lnTo>
                  <a:close/>
                  <a:moveTo>
                    <a:pt x="14033" y="21600"/>
                  </a:moveTo>
                  <a:lnTo>
                    <a:pt x="11327" y="21600"/>
                  </a:lnTo>
                  <a:lnTo>
                    <a:pt x="11327" y="12313"/>
                  </a:lnTo>
                  <a:lnTo>
                    <a:pt x="14033" y="12313"/>
                  </a:lnTo>
                  <a:lnTo>
                    <a:pt x="14033" y="21600"/>
                  </a:lnTo>
                  <a:close/>
                  <a:moveTo>
                    <a:pt x="17794" y="21600"/>
                  </a:moveTo>
                  <a:lnTo>
                    <a:pt x="15088" y="21600"/>
                  </a:lnTo>
                  <a:lnTo>
                    <a:pt x="15088" y="9861"/>
                  </a:lnTo>
                  <a:lnTo>
                    <a:pt x="17794" y="9861"/>
                  </a:lnTo>
                  <a:lnTo>
                    <a:pt x="17794" y="21600"/>
                  </a:lnTo>
                  <a:close/>
                  <a:moveTo>
                    <a:pt x="18894" y="6783"/>
                  </a:moveTo>
                  <a:lnTo>
                    <a:pt x="18894" y="21600"/>
                  </a:lnTo>
                  <a:lnTo>
                    <a:pt x="21600" y="21600"/>
                  </a:lnTo>
                  <a:lnTo>
                    <a:pt x="21600" y="6783"/>
                  </a:lnTo>
                  <a:lnTo>
                    <a:pt x="18894" y="6783"/>
                  </a:lnTo>
                  <a:close/>
                  <a:moveTo>
                    <a:pt x="18894" y="6783"/>
                  </a:moveTo>
                </a:path>
              </a:pathLst>
            </a:custGeom>
            <a:solidFill>
              <a:srgbClr val="FFFFFF"/>
            </a:solidFill>
            <a:ln w="9525" cap="flat">
              <a:noFill/>
              <a:round/>
              <a:headEnd type="none" w="med" len="med"/>
              <a:tailEnd type="none" w="med" len="med"/>
            </a:ln>
          </p:spPr>
          <p:txBody>
            <a:bodyPr lIns="0" tIns="0" rIns="0" bIns="0"/>
            <a:lstStyle/>
            <a:p>
              <a:endParaRPr lang="en-US"/>
            </a:p>
          </p:txBody>
        </p:sp>
      </p:grpSp>
      <p:grpSp>
        <p:nvGrpSpPr>
          <p:cNvPr id="6" name="Group 5"/>
          <p:cNvGrpSpPr>
            <a:grpSpLocks/>
          </p:cNvGrpSpPr>
          <p:nvPr/>
        </p:nvGrpSpPr>
        <p:grpSpPr bwMode="auto">
          <a:xfrm>
            <a:off x="6477000" y="2927350"/>
            <a:ext cx="1828800" cy="2971800"/>
            <a:chOff x="6477000" y="2927350"/>
            <a:chExt cx="1828800" cy="2971800"/>
          </a:xfrm>
        </p:grpSpPr>
        <p:sp>
          <p:nvSpPr>
            <p:cNvPr id="54291" name="Rectangle 19"/>
            <p:cNvSpPr>
              <a:spLocks/>
            </p:cNvSpPr>
            <p:nvPr/>
          </p:nvSpPr>
          <p:spPr bwMode="auto">
            <a:xfrm>
              <a:off x="6477000" y="3873500"/>
              <a:ext cx="1828800" cy="463550"/>
            </a:xfrm>
            <a:prstGeom prst="rect">
              <a:avLst/>
            </a:prstGeom>
            <a:noFill/>
            <a:ln w="12700">
              <a:noFill/>
              <a:miter lim="800000"/>
              <a:headEnd/>
              <a:tailEnd/>
            </a:ln>
          </p:spPr>
          <p:txBody>
            <a:bodyPr lIns="0" tIns="0" rIns="0" bIns="0"/>
            <a:lstStyle/>
            <a:p>
              <a:pPr algn="ctr" eaLnBrk="1" hangingPunct="1"/>
              <a:r>
                <a:rPr lang="en-US" altLang="en-US" sz="1700">
                  <a:solidFill>
                    <a:srgbClr val="7030A0"/>
                  </a:solidFill>
                  <a:latin typeface="Open Sans Light" pitchFamily="34" charset="0"/>
                  <a:sym typeface="Open Sans Light" pitchFamily="34" charset="0"/>
                </a:rPr>
                <a:t>Timely Payments</a:t>
              </a:r>
            </a:p>
          </p:txBody>
        </p:sp>
        <p:sp>
          <p:nvSpPr>
            <p:cNvPr id="54292" name="Rectangle 22"/>
            <p:cNvSpPr>
              <a:spLocks/>
            </p:cNvSpPr>
            <p:nvPr/>
          </p:nvSpPr>
          <p:spPr bwMode="auto">
            <a:xfrm>
              <a:off x="6629400" y="4343400"/>
              <a:ext cx="1533525" cy="1555750"/>
            </a:xfrm>
            <a:prstGeom prst="rect">
              <a:avLst/>
            </a:prstGeom>
            <a:noFill/>
            <a:ln w="12700" cap="rnd">
              <a:noFill/>
              <a:round/>
              <a:headEnd/>
              <a:tailEnd/>
            </a:ln>
          </p:spPr>
          <p:txBody>
            <a:bodyPr lIns="14288" tIns="14288" rIns="14288" bIns="14288"/>
            <a:lstStyle/>
            <a:p>
              <a:pPr eaLnBrk="1" hangingPunct="1">
                <a:lnSpc>
                  <a:spcPct val="150000"/>
                </a:lnSpc>
              </a:pPr>
              <a:r>
                <a:rPr lang="en-AU" altLang="en-US" sz="1200">
                  <a:solidFill>
                    <a:schemeClr val="tx1"/>
                  </a:solidFill>
                  <a:latin typeface="Open Sans" pitchFamily="34" charset="0"/>
                  <a:sym typeface="Open Sans" pitchFamily="34" charset="0"/>
                </a:rPr>
                <a:t>Global Currency Reserve pays every Friday, with different</a:t>
              </a:r>
            </a:p>
            <a:p>
              <a:pPr eaLnBrk="1" hangingPunct="1">
                <a:lnSpc>
                  <a:spcPct val="150000"/>
                </a:lnSpc>
              </a:pPr>
              <a:r>
                <a:rPr lang="en-AU" altLang="en-US" sz="1200">
                  <a:solidFill>
                    <a:schemeClr val="tx1"/>
                  </a:solidFill>
                  <a:latin typeface="Open Sans" pitchFamily="34" charset="0"/>
                  <a:sym typeface="Open Sans" pitchFamily="34" charset="0"/>
                </a:rPr>
                <a:t>options to withdraw your earnings.</a:t>
              </a:r>
            </a:p>
          </p:txBody>
        </p:sp>
        <p:sp>
          <p:nvSpPr>
            <p:cNvPr id="54293" name="Rectangle 23"/>
            <p:cNvSpPr>
              <a:spLocks/>
            </p:cNvSpPr>
            <p:nvPr/>
          </p:nvSpPr>
          <p:spPr bwMode="auto">
            <a:xfrm>
              <a:off x="6525419" y="2927350"/>
              <a:ext cx="1631156" cy="701675"/>
            </a:xfrm>
            <a:prstGeom prst="rect">
              <a:avLst/>
            </a:prstGeom>
            <a:solidFill>
              <a:srgbClr val="522F91"/>
            </a:solidFill>
            <a:ln w="25400">
              <a:solidFill>
                <a:schemeClr val="tx1">
                  <a:alpha val="0"/>
                </a:schemeClr>
              </a:solidFill>
              <a:miter lim="800000"/>
              <a:headEnd/>
              <a:tailEnd/>
            </a:ln>
          </p:spPr>
          <p:txBody>
            <a:bodyPr lIns="0" tIns="0" rIns="0" bIns="0"/>
            <a:lstStyle/>
            <a:p>
              <a:pPr algn="ctr" eaLnBrk="1" hangingPunct="1"/>
              <a:endParaRPr lang="en-US" altLang="en-US"/>
            </a:p>
          </p:txBody>
        </p:sp>
        <p:sp>
          <p:nvSpPr>
            <p:cNvPr id="54294" name="AutoShape 25"/>
            <p:cNvSpPr>
              <a:spLocks/>
            </p:cNvSpPr>
            <p:nvPr/>
          </p:nvSpPr>
          <p:spPr bwMode="auto">
            <a:xfrm>
              <a:off x="7170738" y="3107223"/>
              <a:ext cx="340519" cy="341929"/>
            </a:xfrm>
            <a:custGeom>
              <a:avLst/>
              <a:gdLst>
                <a:gd name="T0" fmla="*/ 1112662 w 21600"/>
                <a:gd name="T1" fmla="*/ 848997 h 21600"/>
                <a:gd name="T2" fmla="*/ 556449 w 21600"/>
                <a:gd name="T3" fmla="*/ 848997 h 21600"/>
                <a:gd name="T4" fmla="*/ 556449 w 21600"/>
                <a:gd name="T5" fmla="*/ 848997 h 21600"/>
                <a:gd name="T6" fmla="*/ 834555 w 21600"/>
                <a:gd name="T7" fmla="*/ 848997 h 21600"/>
                <a:gd name="T8" fmla="*/ 834555 w 21600"/>
                <a:gd name="T9" fmla="*/ 281664 h 21600"/>
                <a:gd name="T10" fmla="*/ 1112662 w 21600"/>
                <a:gd name="T11" fmla="*/ 281664 h 21600"/>
                <a:gd name="T12" fmla="*/ 1112662 w 21600"/>
                <a:gd name="T13" fmla="*/ 848997 h 21600"/>
                <a:gd name="T14" fmla="*/ 834555 w 21600"/>
                <a:gd name="T15" fmla="*/ 0 h 21600"/>
                <a:gd name="T16" fmla="*/ 0 w 21600"/>
                <a:gd name="T17" fmla="*/ 567333 h 21600"/>
                <a:gd name="T18" fmla="*/ 834555 w 21600"/>
                <a:gd name="T19" fmla="*/ 1416093 h 21600"/>
                <a:gd name="T20" fmla="*/ 1669111 w 21600"/>
                <a:gd name="T21" fmla="*/ 567333 h 21600"/>
                <a:gd name="T22" fmla="*/ 834555 w 21600"/>
                <a:gd name="T23" fmla="*/ 0 h 21600"/>
                <a:gd name="T24" fmla="*/ 834555 w 21600"/>
                <a:gd name="T25" fmla="*/ 0 h 216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1600" h="21600">
                  <a:moveTo>
                    <a:pt x="11700" y="12599"/>
                  </a:moveTo>
                  <a:lnTo>
                    <a:pt x="5400" y="12599"/>
                  </a:lnTo>
                  <a:lnTo>
                    <a:pt x="5400" y="11700"/>
                  </a:lnTo>
                  <a:lnTo>
                    <a:pt x="10800" y="11700"/>
                  </a:lnTo>
                  <a:lnTo>
                    <a:pt x="10800" y="3637"/>
                  </a:lnTo>
                  <a:lnTo>
                    <a:pt x="11700" y="3637"/>
                  </a:lnTo>
                  <a:cubicBezTo>
                    <a:pt x="11700" y="3637"/>
                    <a:pt x="11700" y="12599"/>
                    <a:pt x="11700" y="12599"/>
                  </a:cubicBezTo>
                  <a:close/>
                  <a:moveTo>
                    <a:pt x="10800" y="0"/>
                  </a:moveTo>
                  <a:cubicBezTo>
                    <a:pt x="4835" y="0"/>
                    <a:pt x="0" y="4836"/>
                    <a:pt x="0" y="10800"/>
                  </a:cubicBezTo>
                  <a:cubicBezTo>
                    <a:pt x="0" y="16764"/>
                    <a:pt x="4835" y="21600"/>
                    <a:pt x="10800" y="21600"/>
                  </a:cubicBezTo>
                  <a:cubicBezTo>
                    <a:pt x="16764" y="21600"/>
                    <a:pt x="21600" y="16764"/>
                    <a:pt x="21600" y="10800"/>
                  </a:cubicBezTo>
                  <a:cubicBezTo>
                    <a:pt x="21600" y="4836"/>
                    <a:pt x="16764" y="0"/>
                    <a:pt x="10800" y="0"/>
                  </a:cubicBezTo>
                  <a:close/>
                  <a:moveTo>
                    <a:pt x="10800" y="0"/>
                  </a:moveTo>
                </a:path>
              </a:pathLst>
            </a:custGeom>
            <a:solidFill>
              <a:srgbClr val="FFFFFF"/>
            </a:solidFill>
            <a:ln w="12700" cap="flat">
              <a:noFill/>
              <a:miter lim="800000"/>
              <a:headEnd type="none" w="med" len="med"/>
              <a:tailEnd type="none" w="med" len="med"/>
            </a:ln>
          </p:spPr>
          <p:txBody>
            <a:bodyPr lIns="0" tIns="0" rIns="0" bIns="0"/>
            <a:lstStyle/>
            <a:p>
              <a:endParaRPr lang="en-US"/>
            </a:p>
          </p:txBody>
        </p:sp>
      </p:grpSp>
      <p:grpSp>
        <p:nvGrpSpPr>
          <p:cNvPr id="4" name="Group 3"/>
          <p:cNvGrpSpPr>
            <a:grpSpLocks/>
          </p:cNvGrpSpPr>
          <p:nvPr/>
        </p:nvGrpSpPr>
        <p:grpSpPr bwMode="auto">
          <a:xfrm>
            <a:off x="2843213" y="2927350"/>
            <a:ext cx="1643062" cy="2971800"/>
            <a:chOff x="2843411" y="2927350"/>
            <a:chExt cx="1642864" cy="2971800"/>
          </a:xfrm>
        </p:grpSpPr>
        <p:sp>
          <p:nvSpPr>
            <p:cNvPr id="54285" name="Rectangle 11"/>
            <p:cNvSpPr>
              <a:spLocks/>
            </p:cNvSpPr>
            <p:nvPr/>
          </p:nvSpPr>
          <p:spPr bwMode="auto">
            <a:xfrm>
              <a:off x="2857500" y="3873500"/>
              <a:ext cx="1619250" cy="463550"/>
            </a:xfrm>
            <a:prstGeom prst="rect">
              <a:avLst/>
            </a:prstGeom>
            <a:noFill/>
            <a:ln w="12700">
              <a:noFill/>
              <a:miter lim="800000"/>
              <a:headEnd/>
              <a:tailEnd/>
            </a:ln>
          </p:spPr>
          <p:txBody>
            <a:bodyPr lIns="0" tIns="0" rIns="0" bIns="0"/>
            <a:lstStyle/>
            <a:p>
              <a:pPr algn="ctr" eaLnBrk="1" hangingPunct="1"/>
              <a:r>
                <a:rPr lang="en-US" altLang="en-US" sz="1800">
                  <a:solidFill>
                    <a:srgbClr val="7030A0"/>
                  </a:solidFill>
                  <a:latin typeface="Open Sans Light" pitchFamily="34" charset="0"/>
                  <a:sym typeface="Open Sans Light" pitchFamily="34" charset="0"/>
                </a:rPr>
                <a:t>Legality</a:t>
              </a:r>
            </a:p>
          </p:txBody>
        </p:sp>
        <p:sp>
          <p:nvSpPr>
            <p:cNvPr id="54286" name="Rectangle 14"/>
            <p:cNvSpPr>
              <a:spLocks/>
            </p:cNvSpPr>
            <p:nvPr/>
          </p:nvSpPr>
          <p:spPr bwMode="auto">
            <a:xfrm>
              <a:off x="2952750" y="4343400"/>
              <a:ext cx="1533525" cy="1555750"/>
            </a:xfrm>
            <a:prstGeom prst="rect">
              <a:avLst/>
            </a:prstGeom>
            <a:noFill/>
            <a:ln w="12700" cap="rnd">
              <a:noFill/>
              <a:round/>
              <a:headEnd/>
              <a:tailEnd/>
            </a:ln>
          </p:spPr>
          <p:txBody>
            <a:bodyPr lIns="14288" tIns="14288" rIns="14288" bIns="14288"/>
            <a:lstStyle/>
            <a:p>
              <a:pPr eaLnBrk="1" hangingPunct="1">
                <a:lnSpc>
                  <a:spcPct val="150000"/>
                </a:lnSpc>
              </a:pPr>
              <a:r>
                <a:rPr lang="en-AU" altLang="en-US" sz="1200">
                  <a:solidFill>
                    <a:schemeClr val="tx1"/>
                  </a:solidFill>
                  <a:latin typeface="Open Sans" pitchFamily="34" charset="0"/>
                  <a:sym typeface="Open Sans" pitchFamily="34" charset="0"/>
                </a:rPr>
                <a:t>A company represented by top industry lawyers,.</a:t>
              </a:r>
            </a:p>
          </p:txBody>
        </p:sp>
        <p:sp>
          <p:nvSpPr>
            <p:cNvPr id="54287" name="Rectangle 26"/>
            <p:cNvSpPr>
              <a:spLocks/>
            </p:cNvSpPr>
            <p:nvPr/>
          </p:nvSpPr>
          <p:spPr bwMode="auto">
            <a:xfrm>
              <a:off x="2843411" y="2927350"/>
              <a:ext cx="1637705" cy="701675"/>
            </a:xfrm>
            <a:prstGeom prst="rect">
              <a:avLst/>
            </a:prstGeom>
            <a:solidFill>
              <a:srgbClr val="522F91"/>
            </a:solidFill>
            <a:ln w="25400">
              <a:solidFill>
                <a:schemeClr val="tx1">
                  <a:alpha val="0"/>
                </a:schemeClr>
              </a:solidFill>
              <a:miter lim="800000"/>
              <a:headEnd/>
              <a:tailEnd/>
            </a:ln>
          </p:spPr>
          <p:txBody>
            <a:bodyPr lIns="0" tIns="0" rIns="0" bIns="0"/>
            <a:lstStyle/>
            <a:p>
              <a:pPr algn="ctr" eaLnBrk="1" hangingPunct="1"/>
              <a:endParaRPr lang="en-US" altLang="en-US"/>
            </a:p>
          </p:txBody>
        </p:sp>
        <p:grpSp>
          <p:nvGrpSpPr>
            <p:cNvPr id="54288" name="Group 22"/>
            <p:cNvGrpSpPr>
              <a:grpSpLocks/>
            </p:cNvGrpSpPr>
            <p:nvPr/>
          </p:nvGrpSpPr>
          <p:grpSpPr bwMode="auto">
            <a:xfrm>
              <a:off x="3509863" y="3127172"/>
              <a:ext cx="304801" cy="302030"/>
              <a:chOff x="4" y="79"/>
              <a:chExt cx="380" cy="220"/>
            </a:xfrm>
          </p:grpSpPr>
          <p:sp>
            <p:nvSpPr>
              <p:cNvPr id="54289" name="AutoShape 20"/>
              <p:cNvSpPr>
                <a:spLocks/>
              </p:cNvSpPr>
              <p:nvPr/>
            </p:nvSpPr>
            <p:spPr bwMode="auto">
              <a:xfrm>
                <a:off x="176" y="79"/>
                <a:ext cx="208" cy="84"/>
              </a:xfrm>
              <a:custGeom>
                <a:avLst/>
                <a:gdLst>
                  <a:gd name="T0" fmla="*/ 0 w 21531"/>
                  <a:gd name="T1" fmla="*/ 0 h 21506"/>
                  <a:gd name="T2" fmla="*/ 0 w 21531"/>
                  <a:gd name="T3" fmla="*/ 0 h 21506"/>
                  <a:gd name="T4" fmla="*/ 0 w 21531"/>
                  <a:gd name="T5" fmla="*/ 0 h 21506"/>
                  <a:gd name="T6" fmla="*/ 0 w 21531"/>
                  <a:gd name="T7" fmla="*/ 0 h 21506"/>
                  <a:gd name="T8" fmla="*/ 0 w 21531"/>
                  <a:gd name="T9" fmla="*/ 0 h 21506"/>
                  <a:gd name="T10" fmla="*/ 0 w 21531"/>
                  <a:gd name="T11" fmla="*/ 0 h 21506"/>
                  <a:gd name="T12" fmla="*/ 0 w 21531"/>
                  <a:gd name="T13" fmla="*/ 0 h 21506"/>
                  <a:gd name="T14" fmla="*/ 0 w 21531"/>
                  <a:gd name="T15" fmla="*/ 0 h 21506"/>
                  <a:gd name="T16" fmla="*/ 0 w 21531"/>
                  <a:gd name="T17" fmla="*/ 0 h 21506"/>
                  <a:gd name="T18" fmla="*/ 0 w 21531"/>
                  <a:gd name="T19" fmla="*/ 0 h 21506"/>
                  <a:gd name="T20" fmla="*/ 0 w 21531"/>
                  <a:gd name="T21" fmla="*/ 0 h 21506"/>
                  <a:gd name="T22" fmla="*/ 0 w 21531"/>
                  <a:gd name="T23" fmla="*/ 0 h 21506"/>
                  <a:gd name="T24" fmla="*/ 0 w 21531"/>
                  <a:gd name="T25" fmla="*/ 0 h 21506"/>
                  <a:gd name="T26" fmla="*/ 0 w 21531"/>
                  <a:gd name="T27" fmla="*/ 0 h 21506"/>
                  <a:gd name="T28" fmla="*/ 0 w 21531"/>
                  <a:gd name="T29" fmla="*/ 0 h 2150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1531" h="21506">
                    <a:moveTo>
                      <a:pt x="704" y="17516"/>
                    </a:moveTo>
                    <a:cubicBezTo>
                      <a:pt x="884" y="17516"/>
                      <a:pt x="1065" y="17424"/>
                      <a:pt x="1202" y="17237"/>
                    </a:cubicBezTo>
                    <a:lnTo>
                      <a:pt x="12118" y="2323"/>
                    </a:lnTo>
                    <a:lnTo>
                      <a:pt x="13544" y="4270"/>
                    </a:lnTo>
                    <a:lnTo>
                      <a:pt x="6540" y="13836"/>
                    </a:lnTo>
                    <a:lnTo>
                      <a:pt x="12158" y="21506"/>
                    </a:lnTo>
                    <a:lnTo>
                      <a:pt x="21531" y="8700"/>
                    </a:lnTo>
                    <a:lnTo>
                      <a:pt x="15914" y="1030"/>
                    </a:lnTo>
                    <a:lnTo>
                      <a:pt x="14538" y="2908"/>
                    </a:lnTo>
                    <a:lnTo>
                      <a:pt x="12617" y="282"/>
                    </a:lnTo>
                    <a:cubicBezTo>
                      <a:pt x="12341" y="-94"/>
                      <a:pt x="11896" y="-94"/>
                      <a:pt x="11620" y="282"/>
                    </a:cubicBezTo>
                    <a:lnTo>
                      <a:pt x="206" y="15875"/>
                    </a:lnTo>
                    <a:cubicBezTo>
                      <a:pt x="-69" y="16251"/>
                      <a:pt x="-69" y="16860"/>
                      <a:pt x="206" y="17237"/>
                    </a:cubicBezTo>
                    <a:cubicBezTo>
                      <a:pt x="344" y="17424"/>
                      <a:pt x="523" y="17516"/>
                      <a:pt x="704" y="17516"/>
                    </a:cubicBezTo>
                    <a:close/>
                    <a:moveTo>
                      <a:pt x="704" y="17516"/>
                    </a:moveTo>
                  </a:path>
                </a:pathLst>
              </a:custGeom>
              <a:solidFill>
                <a:srgbClr val="FFFFFF"/>
              </a:solidFill>
              <a:ln w="12700" cap="flat">
                <a:noFill/>
                <a:miter lim="800000"/>
                <a:headEnd type="none" w="med" len="med"/>
                <a:tailEnd type="none" w="med" len="med"/>
              </a:ln>
            </p:spPr>
            <p:txBody>
              <a:bodyPr lIns="0" tIns="0" rIns="0" bIns="0"/>
              <a:lstStyle/>
              <a:p>
                <a:endParaRPr lang="en-US"/>
              </a:p>
            </p:txBody>
          </p:sp>
          <p:sp>
            <p:nvSpPr>
              <p:cNvPr id="54290" name="AutoShape 21"/>
              <p:cNvSpPr>
                <a:spLocks/>
              </p:cNvSpPr>
              <p:nvPr/>
            </p:nvSpPr>
            <p:spPr bwMode="auto">
              <a:xfrm>
                <a:off x="4" y="146"/>
                <a:ext cx="277" cy="15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600" h="21600">
                    <a:moveTo>
                      <a:pt x="21600" y="4247"/>
                    </a:moveTo>
                    <a:lnTo>
                      <a:pt x="17359" y="0"/>
                    </a:lnTo>
                    <a:lnTo>
                      <a:pt x="5124" y="12256"/>
                    </a:lnTo>
                    <a:lnTo>
                      <a:pt x="6356" y="13489"/>
                    </a:lnTo>
                    <a:cubicBezTo>
                      <a:pt x="5837" y="13232"/>
                      <a:pt x="5272" y="13101"/>
                      <a:pt x="4707" y="13101"/>
                    </a:cubicBezTo>
                    <a:cubicBezTo>
                      <a:pt x="3752" y="13101"/>
                      <a:pt x="2798" y="13466"/>
                      <a:pt x="2070" y="14197"/>
                    </a:cubicBezTo>
                    <a:cubicBezTo>
                      <a:pt x="1995" y="14270"/>
                      <a:pt x="1923" y="14350"/>
                      <a:pt x="1854" y="14435"/>
                    </a:cubicBezTo>
                    <a:cubicBezTo>
                      <a:pt x="1820" y="14474"/>
                      <a:pt x="1788" y="14517"/>
                      <a:pt x="1756" y="14558"/>
                    </a:cubicBezTo>
                    <a:cubicBezTo>
                      <a:pt x="1720" y="14605"/>
                      <a:pt x="1684" y="14653"/>
                      <a:pt x="1649" y="14703"/>
                    </a:cubicBezTo>
                    <a:cubicBezTo>
                      <a:pt x="1624" y="14739"/>
                      <a:pt x="1598" y="14775"/>
                      <a:pt x="1575" y="14812"/>
                    </a:cubicBezTo>
                    <a:cubicBezTo>
                      <a:pt x="440" y="16519"/>
                      <a:pt x="100" y="19363"/>
                      <a:pt x="0" y="20762"/>
                    </a:cubicBezTo>
                    <a:lnTo>
                      <a:pt x="3488" y="17269"/>
                    </a:lnTo>
                    <a:lnTo>
                      <a:pt x="4240" y="18023"/>
                    </a:lnTo>
                    <a:lnTo>
                      <a:pt x="667" y="21600"/>
                    </a:lnTo>
                    <a:cubicBezTo>
                      <a:pt x="2135" y="21574"/>
                      <a:pt x="5520" y="21307"/>
                      <a:pt x="7343" y="19479"/>
                    </a:cubicBezTo>
                    <a:cubicBezTo>
                      <a:pt x="8504" y="18317"/>
                      <a:pt x="8737" y="16581"/>
                      <a:pt x="8049" y="15185"/>
                    </a:cubicBezTo>
                    <a:lnTo>
                      <a:pt x="9364" y="16503"/>
                    </a:lnTo>
                    <a:cubicBezTo>
                      <a:pt x="9364" y="16503"/>
                      <a:pt x="21600" y="4247"/>
                      <a:pt x="21600" y="4247"/>
                    </a:cubicBezTo>
                    <a:close/>
                    <a:moveTo>
                      <a:pt x="21600" y="4247"/>
                    </a:moveTo>
                  </a:path>
                </a:pathLst>
              </a:custGeom>
              <a:solidFill>
                <a:srgbClr val="FFFFFF"/>
              </a:solidFill>
              <a:ln w="12700" cap="flat">
                <a:noFill/>
                <a:miter lim="800000"/>
                <a:headEnd type="none" w="med" len="med"/>
                <a:tailEnd type="none" w="med" len="med"/>
              </a:ln>
            </p:spPr>
            <p:txBody>
              <a:bodyPr lIns="0" tIns="0" rIns="0" bIns="0"/>
              <a:lstStyle/>
              <a:p>
                <a:endParaRPr lang="en-US"/>
              </a:p>
            </p:txBody>
          </p:sp>
        </p:grpSp>
      </p:grpSp>
      <p:grpSp>
        <p:nvGrpSpPr>
          <p:cNvPr id="3" name="Group 2"/>
          <p:cNvGrpSpPr>
            <a:grpSpLocks/>
          </p:cNvGrpSpPr>
          <p:nvPr/>
        </p:nvGrpSpPr>
        <p:grpSpPr bwMode="auto">
          <a:xfrm>
            <a:off x="1003300" y="2927350"/>
            <a:ext cx="1636713" cy="2971800"/>
            <a:chOff x="1003300" y="2927350"/>
            <a:chExt cx="1637109" cy="2971800"/>
          </a:xfrm>
        </p:grpSpPr>
        <p:sp>
          <p:nvSpPr>
            <p:cNvPr id="54281" name="Rectangle 7"/>
            <p:cNvSpPr>
              <a:spLocks/>
            </p:cNvSpPr>
            <p:nvPr/>
          </p:nvSpPr>
          <p:spPr bwMode="auto">
            <a:xfrm>
              <a:off x="1004888" y="3873500"/>
              <a:ext cx="1619250" cy="463550"/>
            </a:xfrm>
            <a:prstGeom prst="rect">
              <a:avLst/>
            </a:prstGeom>
            <a:noFill/>
            <a:ln w="12700">
              <a:noFill/>
              <a:miter lim="800000"/>
              <a:headEnd/>
              <a:tailEnd/>
            </a:ln>
          </p:spPr>
          <p:txBody>
            <a:bodyPr lIns="0" tIns="0" rIns="0" bIns="0"/>
            <a:lstStyle/>
            <a:p>
              <a:pPr algn="ctr" eaLnBrk="1" hangingPunct="1"/>
              <a:r>
                <a:rPr lang="en-US" altLang="en-US" sz="1800">
                  <a:solidFill>
                    <a:srgbClr val="7030A0"/>
                  </a:solidFill>
                  <a:latin typeface="Open Sans Light" pitchFamily="34" charset="0"/>
                  <a:sym typeface="Open Sans Light" pitchFamily="34" charset="0"/>
                </a:rPr>
                <a:t>Good Product</a:t>
              </a:r>
            </a:p>
          </p:txBody>
        </p:sp>
        <p:sp>
          <p:nvSpPr>
            <p:cNvPr id="54282" name="Rectangle 10"/>
            <p:cNvSpPr>
              <a:spLocks/>
            </p:cNvSpPr>
            <p:nvPr/>
          </p:nvSpPr>
          <p:spPr bwMode="auto">
            <a:xfrm>
              <a:off x="1100138" y="4343400"/>
              <a:ext cx="1533525" cy="1555750"/>
            </a:xfrm>
            <a:prstGeom prst="rect">
              <a:avLst/>
            </a:prstGeom>
            <a:noFill/>
            <a:ln w="12700" cap="rnd">
              <a:noFill/>
              <a:round/>
              <a:headEnd/>
              <a:tailEnd/>
            </a:ln>
          </p:spPr>
          <p:txBody>
            <a:bodyPr lIns="14288" tIns="14288" rIns="14288" bIns="14288"/>
            <a:lstStyle/>
            <a:p>
              <a:pPr eaLnBrk="1" hangingPunct="1">
                <a:lnSpc>
                  <a:spcPct val="150000"/>
                </a:lnSpc>
              </a:pPr>
              <a:r>
                <a:rPr lang="en-AU" altLang="en-US" sz="1200">
                  <a:solidFill>
                    <a:schemeClr val="tx1"/>
                  </a:solidFill>
                  <a:latin typeface="Open Sans" pitchFamily="34" charset="0"/>
                  <a:sym typeface="Open Sans" pitchFamily="34" charset="0"/>
                </a:rPr>
                <a:t>Cryptocurrency mining service with the best position in the market.</a:t>
              </a:r>
            </a:p>
          </p:txBody>
        </p:sp>
        <p:sp>
          <p:nvSpPr>
            <p:cNvPr id="54283" name="Rectangle 25"/>
            <p:cNvSpPr>
              <a:spLocks/>
            </p:cNvSpPr>
            <p:nvPr/>
          </p:nvSpPr>
          <p:spPr bwMode="auto">
            <a:xfrm>
              <a:off x="1003300" y="2927350"/>
              <a:ext cx="1637109" cy="701675"/>
            </a:xfrm>
            <a:prstGeom prst="rect">
              <a:avLst/>
            </a:prstGeom>
            <a:solidFill>
              <a:srgbClr val="522F91"/>
            </a:solidFill>
            <a:ln w="25400">
              <a:solidFill>
                <a:schemeClr val="tx1">
                  <a:alpha val="0"/>
                </a:schemeClr>
              </a:solidFill>
              <a:miter lim="800000"/>
              <a:headEnd/>
              <a:tailEnd/>
            </a:ln>
          </p:spPr>
          <p:txBody>
            <a:bodyPr lIns="0" tIns="0" rIns="0" bIns="0"/>
            <a:lstStyle/>
            <a:p>
              <a:pPr algn="ctr" eaLnBrk="1" hangingPunct="1"/>
              <a:endParaRPr lang="en-US" altLang="en-US"/>
            </a:p>
          </p:txBody>
        </p:sp>
        <p:sp>
          <p:nvSpPr>
            <p:cNvPr id="54284" name="AutoShape 23"/>
            <p:cNvSpPr>
              <a:spLocks/>
            </p:cNvSpPr>
            <p:nvPr/>
          </p:nvSpPr>
          <p:spPr bwMode="auto">
            <a:xfrm>
              <a:off x="1664764" y="3119549"/>
              <a:ext cx="314180" cy="317277"/>
            </a:xfrm>
            <a:custGeom>
              <a:avLst/>
              <a:gdLst>
                <a:gd name="T0" fmla="*/ 12276 w 21600"/>
                <a:gd name="T1" fmla="*/ 18993 h 21600"/>
                <a:gd name="T2" fmla="*/ 15447 w 21600"/>
                <a:gd name="T3" fmla="*/ 22224 h 21600"/>
                <a:gd name="T4" fmla="*/ 12276 w 21600"/>
                <a:gd name="T5" fmla="*/ 22224 h 21600"/>
                <a:gd name="T6" fmla="*/ 12276 w 21600"/>
                <a:gd name="T7" fmla="*/ 22224 h 21600"/>
                <a:gd name="T8" fmla="*/ 12276 w 21600"/>
                <a:gd name="T9" fmla="*/ 18993 h 21600"/>
                <a:gd name="T10" fmla="*/ 30676 w 21600"/>
                <a:gd name="T11" fmla="*/ 18993 h 21600"/>
                <a:gd name="T12" fmla="*/ 30676 w 21600"/>
                <a:gd name="T13" fmla="*/ 22224 h 21600"/>
                <a:gd name="T14" fmla="*/ 30676 w 21600"/>
                <a:gd name="T15" fmla="*/ 22224 h 21600"/>
                <a:gd name="T16" fmla="*/ 27709 w 21600"/>
                <a:gd name="T17" fmla="*/ 22224 h 21600"/>
                <a:gd name="T18" fmla="*/ 30676 w 21600"/>
                <a:gd name="T19" fmla="*/ 18993 h 21600"/>
                <a:gd name="T20" fmla="*/ 39985 w 21600"/>
                <a:gd name="T21" fmla="*/ 6257 h 21600"/>
                <a:gd name="T22" fmla="*/ 9309 w 21600"/>
                <a:gd name="T23" fmla="*/ 6257 h 21600"/>
                <a:gd name="T24" fmla="*/ 6138 w 21600"/>
                <a:gd name="T25" fmla="*/ 0 h 21600"/>
                <a:gd name="T26" fmla="*/ 0 w 21600"/>
                <a:gd name="T27" fmla="*/ 0 h 21600"/>
                <a:gd name="T28" fmla="*/ 0 w 21600"/>
                <a:gd name="T29" fmla="*/ 0 h 21600"/>
                <a:gd name="T30" fmla="*/ 6138 w 21600"/>
                <a:gd name="T31" fmla="*/ 0 h 21600"/>
                <a:gd name="T32" fmla="*/ 12276 w 21600"/>
                <a:gd name="T33" fmla="*/ 18993 h 21600"/>
                <a:gd name="T34" fmla="*/ 9309 w 21600"/>
                <a:gd name="T35" fmla="*/ 22224 h 21600"/>
                <a:gd name="T36" fmla="*/ 12276 w 21600"/>
                <a:gd name="T37" fmla="*/ 22224 h 21600"/>
                <a:gd name="T38" fmla="*/ 18400 w 21600"/>
                <a:gd name="T39" fmla="*/ 22224 h 21600"/>
                <a:gd name="T40" fmla="*/ 15447 w 21600"/>
                <a:gd name="T41" fmla="*/ 18993 h 21600"/>
                <a:gd name="T42" fmla="*/ 27709 w 21600"/>
                <a:gd name="T43" fmla="*/ 18993 h 21600"/>
                <a:gd name="T44" fmla="*/ 24538 w 21600"/>
                <a:gd name="T45" fmla="*/ 22224 h 21600"/>
                <a:gd name="T46" fmla="*/ 30676 w 21600"/>
                <a:gd name="T47" fmla="*/ 22224 h 21600"/>
                <a:gd name="T48" fmla="*/ 33847 w 21600"/>
                <a:gd name="T49" fmla="*/ 22224 h 21600"/>
                <a:gd name="T50" fmla="*/ 30676 w 21600"/>
                <a:gd name="T51" fmla="*/ 18993 h 21600"/>
                <a:gd name="T52" fmla="*/ 15447 w 21600"/>
                <a:gd name="T53" fmla="*/ 18993 h 21600"/>
                <a:gd name="T54" fmla="*/ 12276 w 21600"/>
                <a:gd name="T55" fmla="*/ 15746 h 21600"/>
                <a:gd name="T56" fmla="*/ 33847 w 21600"/>
                <a:gd name="T57" fmla="*/ 15746 h 21600"/>
                <a:gd name="T58" fmla="*/ 39985 w 21600"/>
                <a:gd name="T59" fmla="*/ 6257 h 21600"/>
                <a:gd name="T60" fmla="*/ 39985 w 21600"/>
                <a:gd name="T61" fmla="*/ 6257 h 216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1600" h="21600">
                  <a:moveTo>
                    <a:pt x="7482" y="18278"/>
                  </a:moveTo>
                  <a:cubicBezTo>
                    <a:pt x="8133" y="18278"/>
                    <a:pt x="8663" y="18837"/>
                    <a:pt x="8663" y="19523"/>
                  </a:cubicBezTo>
                  <a:cubicBezTo>
                    <a:pt x="8663" y="20211"/>
                    <a:pt x="8133" y="20770"/>
                    <a:pt x="7482" y="20770"/>
                  </a:cubicBezTo>
                  <a:cubicBezTo>
                    <a:pt x="6830" y="20770"/>
                    <a:pt x="6302" y="20211"/>
                    <a:pt x="6302" y="19523"/>
                  </a:cubicBezTo>
                  <a:cubicBezTo>
                    <a:pt x="6302" y="18837"/>
                    <a:pt x="6830" y="18278"/>
                    <a:pt x="7482" y="18278"/>
                  </a:cubicBezTo>
                  <a:close/>
                  <a:moveTo>
                    <a:pt x="16144" y="18278"/>
                  </a:moveTo>
                  <a:cubicBezTo>
                    <a:pt x="16796" y="18278"/>
                    <a:pt x="17327" y="18837"/>
                    <a:pt x="17327" y="19523"/>
                  </a:cubicBezTo>
                  <a:cubicBezTo>
                    <a:pt x="17327" y="20211"/>
                    <a:pt x="16796" y="20770"/>
                    <a:pt x="16144" y="20770"/>
                  </a:cubicBezTo>
                  <a:cubicBezTo>
                    <a:pt x="15494" y="20770"/>
                    <a:pt x="14964" y="20211"/>
                    <a:pt x="14964" y="19523"/>
                  </a:cubicBezTo>
                  <a:cubicBezTo>
                    <a:pt x="14964" y="18837"/>
                    <a:pt x="15494" y="18278"/>
                    <a:pt x="16144" y="18278"/>
                  </a:cubicBezTo>
                  <a:close/>
                  <a:moveTo>
                    <a:pt x="21600" y="5816"/>
                  </a:moveTo>
                  <a:lnTo>
                    <a:pt x="5049" y="5816"/>
                  </a:lnTo>
                  <a:lnTo>
                    <a:pt x="3713" y="0"/>
                  </a:lnTo>
                  <a:lnTo>
                    <a:pt x="0" y="0"/>
                  </a:lnTo>
                  <a:lnTo>
                    <a:pt x="0" y="831"/>
                  </a:lnTo>
                  <a:lnTo>
                    <a:pt x="3094" y="831"/>
                  </a:lnTo>
                  <a:lnTo>
                    <a:pt x="6934" y="17539"/>
                  </a:lnTo>
                  <a:cubicBezTo>
                    <a:pt x="6115" y="17790"/>
                    <a:pt x="5513" y="18578"/>
                    <a:pt x="5513" y="19523"/>
                  </a:cubicBezTo>
                  <a:cubicBezTo>
                    <a:pt x="5513" y="20669"/>
                    <a:pt x="6394" y="21600"/>
                    <a:pt x="7482" y="21600"/>
                  </a:cubicBezTo>
                  <a:cubicBezTo>
                    <a:pt x="8569" y="21600"/>
                    <a:pt x="9451" y="20669"/>
                    <a:pt x="9451" y="19523"/>
                  </a:cubicBezTo>
                  <a:cubicBezTo>
                    <a:pt x="9451" y="19053"/>
                    <a:pt x="9298" y="18625"/>
                    <a:pt x="9048" y="18278"/>
                  </a:cubicBezTo>
                  <a:lnTo>
                    <a:pt x="14579" y="18278"/>
                  </a:lnTo>
                  <a:cubicBezTo>
                    <a:pt x="14329" y="18625"/>
                    <a:pt x="14177" y="19053"/>
                    <a:pt x="14177" y="19523"/>
                  </a:cubicBezTo>
                  <a:cubicBezTo>
                    <a:pt x="14177" y="20669"/>
                    <a:pt x="15057" y="21600"/>
                    <a:pt x="16144" y="21600"/>
                  </a:cubicBezTo>
                  <a:cubicBezTo>
                    <a:pt x="17234" y="21600"/>
                    <a:pt x="18114" y="20669"/>
                    <a:pt x="18114" y="19523"/>
                  </a:cubicBezTo>
                  <a:cubicBezTo>
                    <a:pt x="18114" y="18376"/>
                    <a:pt x="17234" y="17447"/>
                    <a:pt x="16146" y="17447"/>
                  </a:cubicBezTo>
                  <a:lnTo>
                    <a:pt x="7722" y="17447"/>
                  </a:lnTo>
                  <a:lnTo>
                    <a:pt x="7340" y="15784"/>
                  </a:lnTo>
                  <a:lnTo>
                    <a:pt x="18397" y="15784"/>
                  </a:lnTo>
                  <a:cubicBezTo>
                    <a:pt x="18397" y="15784"/>
                    <a:pt x="21600" y="5816"/>
                    <a:pt x="21600" y="5816"/>
                  </a:cubicBezTo>
                  <a:close/>
                  <a:moveTo>
                    <a:pt x="21600" y="5816"/>
                  </a:moveTo>
                </a:path>
              </a:pathLst>
            </a:custGeom>
            <a:solidFill>
              <a:schemeClr val="bg1"/>
            </a:solidFill>
            <a:ln w="9525">
              <a:noFill/>
              <a:round/>
              <a:headEnd/>
              <a:tailEnd/>
            </a:ln>
          </p:spPr>
          <p:txBody>
            <a:bodyPr lIns="0" tIns="0" rIns="0" bIns="0"/>
            <a:lstStyle/>
            <a:p>
              <a:endParaRPr lang="en-US"/>
            </a:p>
          </p:txBody>
        </p:sp>
      </p:grpSp>
      <p:sp>
        <p:nvSpPr>
          <p:cNvPr id="42" name="CuadroTexto 17"/>
          <p:cNvSpPr txBox="1">
            <a:spLocks noChangeArrowheads="1"/>
          </p:cNvSpPr>
          <p:nvPr/>
        </p:nvSpPr>
        <p:spPr bwMode="auto">
          <a:xfrm>
            <a:off x="962025" y="2390775"/>
            <a:ext cx="7343775" cy="306388"/>
          </a:xfrm>
          <a:prstGeom prst="rect">
            <a:avLst/>
          </a:prstGeom>
          <a:noFill/>
          <a:ln w="9525">
            <a:noFill/>
            <a:miter lim="800000"/>
            <a:headEnd/>
            <a:tailEnd/>
          </a:ln>
        </p:spPr>
        <p:txBody>
          <a:bodyPr>
            <a:spAutoFit/>
          </a:bodyPr>
          <a:lstStyle/>
          <a:p>
            <a:pPr eaLnBrk="1" hangingPunct="1"/>
            <a:r>
              <a:rPr lang="en-US" altLang="en-US" sz="1400">
                <a:latin typeface="Open Sans Light Italic" pitchFamily="34" charset="0"/>
              </a:rPr>
              <a:t>Contact a GCR member for Complete details of our Business Opportunity Compensation Plan.</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7345"/>
                                        </p:tgtEl>
                                        <p:attrNameLst>
                                          <p:attrName>style.visibility</p:attrName>
                                        </p:attrNameLst>
                                      </p:cBhvr>
                                      <p:to>
                                        <p:strVal val="visible"/>
                                      </p:to>
                                    </p:set>
                                    <p:animEffect transition="in" filter="wipe(left)">
                                      <p:cBhvr>
                                        <p:cTn id="7" dur="500"/>
                                        <p:tgtEl>
                                          <p:spTgt spid="57345"/>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7350"/>
                                        </p:tgtEl>
                                        <p:attrNameLst>
                                          <p:attrName>style.visibility</p:attrName>
                                        </p:attrNameLst>
                                      </p:cBhvr>
                                      <p:to>
                                        <p:strVal val="visible"/>
                                      </p:to>
                                    </p:set>
                                    <p:animEffect transition="in" filter="wipe(left)">
                                      <p:cBhvr>
                                        <p:cTn id="11" dur="500"/>
                                        <p:tgtEl>
                                          <p:spTgt spid="57350"/>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42" presetClass="entr" presetSubtype="0"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1000"/>
                                        <p:tgtEl>
                                          <p:spTgt spid="3"/>
                                        </p:tgtEl>
                                      </p:cBhvr>
                                    </p:animEffect>
                                    <p:anim calcmode="lin" valueType="num">
                                      <p:cBhvr>
                                        <p:cTn id="17" dur="1000" fill="hold"/>
                                        <p:tgtEl>
                                          <p:spTgt spid="3"/>
                                        </p:tgtEl>
                                        <p:attrNameLst>
                                          <p:attrName>ppt_x</p:attrName>
                                        </p:attrNameLst>
                                      </p:cBhvr>
                                      <p:tavLst>
                                        <p:tav tm="0">
                                          <p:val>
                                            <p:strVal val="#ppt_x"/>
                                          </p:val>
                                        </p:tav>
                                        <p:tav tm="100000">
                                          <p:val>
                                            <p:strVal val="#ppt_x"/>
                                          </p:val>
                                        </p:tav>
                                      </p:tavLst>
                                    </p:anim>
                                    <p:anim calcmode="lin" valueType="num">
                                      <p:cBhvr>
                                        <p:cTn id="18"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42"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1000"/>
                                        <p:tgtEl>
                                          <p:spTgt spid="4"/>
                                        </p:tgtEl>
                                      </p:cBhvr>
                                    </p:animEffect>
                                    <p:anim calcmode="lin" valueType="num">
                                      <p:cBhvr>
                                        <p:cTn id="24" dur="1000" fill="hold"/>
                                        <p:tgtEl>
                                          <p:spTgt spid="4"/>
                                        </p:tgtEl>
                                        <p:attrNameLst>
                                          <p:attrName>ppt_x</p:attrName>
                                        </p:attrNameLst>
                                      </p:cBhvr>
                                      <p:tavLst>
                                        <p:tav tm="0">
                                          <p:val>
                                            <p:strVal val="#ppt_x"/>
                                          </p:val>
                                        </p:tav>
                                        <p:tav tm="100000">
                                          <p:val>
                                            <p:strVal val="#ppt_x"/>
                                          </p:val>
                                        </p:tav>
                                      </p:tavLst>
                                    </p:anim>
                                    <p:anim calcmode="lin" valueType="num">
                                      <p:cBhvr>
                                        <p:cTn id="2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42" presetClass="entr" presetSubtype="0" fill="hold" nodeType="click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1000"/>
                                        <p:tgtEl>
                                          <p:spTgt spid="5"/>
                                        </p:tgtEl>
                                      </p:cBhvr>
                                    </p:animEffect>
                                    <p:anim calcmode="lin" valueType="num">
                                      <p:cBhvr>
                                        <p:cTn id="31" dur="1000" fill="hold"/>
                                        <p:tgtEl>
                                          <p:spTgt spid="5"/>
                                        </p:tgtEl>
                                        <p:attrNameLst>
                                          <p:attrName>ppt_x</p:attrName>
                                        </p:attrNameLst>
                                      </p:cBhvr>
                                      <p:tavLst>
                                        <p:tav tm="0">
                                          <p:val>
                                            <p:strVal val="#ppt_x"/>
                                          </p:val>
                                        </p:tav>
                                        <p:tav tm="100000">
                                          <p:val>
                                            <p:strVal val="#ppt_x"/>
                                          </p:val>
                                        </p:tav>
                                      </p:tavLst>
                                    </p:anim>
                                    <p:anim calcmode="lin" valueType="num">
                                      <p:cBhvr>
                                        <p:cTn id="3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42" presetClass="entr" presetSubtype="0"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1000"/>
                                        <p:tgtEl>
                                          <p:spTgt spid="6"/>
                                        </p:tgtEl>
                                      </p:cBhvr>
                                    </p:animEffect>
                                    <p:anim calcmode="lin" valueType="num">
                                      <p:cBhvr>
                                        <p:cTn id="38" dur="1000" fill="hold"/>
                                        <p:tgtEl>
                                          <p:spTgt spid="6"/>
                                        </p:tgtEl>
                                        <p:attrNameLst>
                                          <p:attrName>ppt_x</p:attrName>
                                        </p:attrNameLst>
                                      </p:cBhvr>
                                      <p:tavLst>
                                        <p:tav tm="0">
                                          <p:val>
                                            <p:strVal val="#ppt_x"/>
                                          </p:val>
                                        </p:tav>
                                        <p:tav tm="100000">
                                          <p:val>
                                            <p:strVal val="#ppt_x"/>
                                          </p:val>
                                        </p:tav>
                                      </p:tavLst>
                                    </p:anim>
                                    <p:anim calcmode="lin" valueType="num">
                                      <p:cBhvr>
                                        <p:cTn id="3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40" fill="hold" nodeType="clickPar">
                      <p:stCondLst>
                        <p:cond delay="indefinite"/>
                      </p:stCondLst>
                      <p:childTnLst>
                        <p:par>
                          <p:cTn id="41" fill="hold" nodeType="withGroup">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42"/>
                                        </p:tgtEl>
                                        <p:attrNameLst>
                                          <p:attrName>style.visibility</p:attrName>
                                        </p:attrNameLst>
                                      </p:cBhvr>
                                      <p:to>
                                        <p:strVal val="visible"/>
                                      </p:to>
                                    </p:set>
                                    <p:animEffect transition="in" filter="wipe(left)">
                                      <p:cBhvr>
                                        <p:cTn id="44"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5" grpId="0"/>
      <p:bldP spid="57350" grpId="0"/>
      <p:bldP spid="4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extBox 3"/>
          <p:cNvSpPr txBox="1">
            <a:spLocks noChangeArrowheads="1"/>
          </p:cNvSpPr>
          <p:nvPr/>
        </p:nvSpPr>
        <p:spPr bwMode="auto">
          <a:xfrm>
            <a:off x="0" y="-12700"/>
            <a:ext cx="3827463" cy="523875"/>
          </a:xfrm>
          <a:prstGeom prst="rect">
            <a:avLst/>
          </a:prstGeom>
          <a:noFill/>
          <a:ln w="9525">
            <a:noFill/>
            <a:miter lim="800000"/>
            <a:headEnd/>
            <a:tailEnd/>
          </a:ln>
        </p:spPr>
        <p:txBody>
          <a:bodyPr wrap="none">
            <a:spAutoFit/>
          </a:bodyPr>
          <a:lstStyle/>
          <a:p>
            <a:pPr eaLnBrk="1" hangingPunct="1"/>
            <a:r>
              <a:rPr lang="en-US" altLang="en-US" sz="2800">
                <a:solidFill>
                  <a:schemeClr val="bg1"/>
                </a:solidFill>
                <a:latin typeface="Arial Black" pitchFamily="34" charset="0"/>
              </a:rPr>
              <a:t>Income Disclosure</a:t>
            </a:r>
          </a:p>
        </p:txBody>
      </p:sp>
      <p:sp>
        <p:nvSpPr>
          <p:cNvPr id="36868" name="Rectangle 6"/>
          <p:cNvSpPr>
            <a:spLocks noChangeArrowheads="1"/>
          </p:cNvSpPr>
          <p:nvPr/>
        </p:nvSpPr>
        <p:spPr bwMode="auto">
          <a:xfrm>
            <a:off x="304800" y="15875"/>
            <a:ext cx="8610600" cy="5886450"/>
          </a:xfrm>
          <a:prstGeom prst="rect">
            <a:avLst/>
          </a:prstGeom>
          <a:solidFill>
            <a:schemeClr val="lt1">
              <a:alpha val="50000"/>
            </a:schemeClr>
          </a:solidFill>
          <a:ln/>
        </p:spPr>
        <p:style>
          <a:lnRef idx="2">
            <a:schemeClr val="accent4"/>
          </a:lnRef>
          <a:fillRef idx="1">
            <a:schemeClr val="lt1"/>
          </a:fillRef>
          <a:effectRef idx="0">
            <a:schemeClr val="accent4"/>
          </a:effectRef>
          <a:fontRef idx="minor">
            <a:schemeClr val="dk1"/>
          </a:fontRef>
        </p:style>
        <p:txBody>
          <a:bodyPr lIns="360000" tIns="324000" rIns="360000" bIns="324000">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defRPr/>
            </a:pPr>
            <a:r>
              <a:rPr lang="en-US" sz="2000" dirty="0"/>
              <a:t/>
            </a:r>
            <a:br>
              <a:rPr lang="en-US" sz="2000" dirty="0"/>
            </a:br>
            <a:r>
              <a:rPr lang="en-US" sz="1600" dirty="0"/>
              <a:t>Global </a:t>
            </a:r>
            <a:r>
              <a:rPr lang="en-US" sz="1600" dirty="0" smtClean="0"/>
              <a:t>Currency </a:t>
            </a:r>
            <a:r>
              <a:rPr lang="en-US" sz="1600" dirty="0"/>
              <a:t>Reserve Income Disclosure</a:t>
            </a:r>
            <a:br>
              <a:rPr lang="en-US" sz="1600" dirty="0"/>
            </a:br>
            <a:endParaRPr lang="en-US" sz="1600" dirty="0"/>
          </a:p>
          <a:p>
            <a:pPr eaLnBrk="1" hangingPunct="1">
              <a:defRPr/>
            </a:pPr>
            <a:r>
              <a:rPr lang="en-US" sz="1600" dirty="0"/>
              <a:t>The Global </a:t>
            </a:r>
            <a:r>
              <a:rPr lang="en-US" sz="1600" dirty="0" smtClean="0"/>
              <a:t>Currency </a:t>
            </a:r>
            <a:r>
              <a:rPr lang="en-US" sz="1600" dirty="0"/>
              <a:t>Reserve Compensation Plan is an exciting opportunity </a:t>
            </a:r>
            <a:r>
              <a:rPr lang="en-US" sz="1600" dirty="0" smtClean="0"/>
              <a:t>that rewards </a:t>
            </a:r>
            <a:r>
              <a:rPr lang="en-US" sz="1600" dirty="0"/>
              <a:t>you for selling a cutting edge cloud mining solution for a new alt-coin </a:t>
            </a:r>
            <a:r>
              <a:rPr lang="en-US" sz="1600" dirty="0" smtClean="0"/>
              <a:t>on the </a:t>
            </a:r>
            <a:r>
              <a:rPr lang="en-US" sz="1600" dirty="0"/>
              <a:t>market. It’s a very competitive space where individual results will </a:t>
            </a:r>
            <a:r>
              <a:rPr lang="en-US" sz="1600" dirty="0" smtClean="0"/>
              <a:t>vary depending </a:t>
            </a:r>
            <a:r>
              <a:rPr lang="en-US" sz="1600" dirty="0"/>
              <a:t>on commitment levels and sales skills of each participant. </a:t>
            </a:r>
            <a:r>
              <a:rPr lang="en-US" sz="1600" dirty="0" smtClean="0"/>
              <a:t>Since Global Currency </a:t>
            </a:r>
            <a:r>
              <a:rPr lang="en-US" sz="1600" dirty="0"/>
              <a:t>Reserve has recently launched, it lacks enough statistical data </a:t>
            </a:r>
            <a:r>
              <a:rPr lang="en-US" sz="1600" dirty="0" smtClean="0"/>
              <a:t>to prepare </a:t>
            </a:r>
            <a:r>
              <a:rPr lang="en-US" sz="1600" dirty="0"/>
              <a:t>reliable income disclosures. The numbers below reflect </a:t>
            </a:r>
            <a:r>
              <a:rPr lang="en-US" sz="1600" dirty="0" smtClean="0"/>
              <a:t>estimates prepared </a:t>
            </a:r>
            <a:r>
              <a:rPr lang="en-US" sz="1600" dirty="0"/>
              <a:t>by the company pending a more detailed survey to be conducted </a:t>
            </a:r>
            <a:r>
              <a:rPr lang="en-US" sz="1600" dirty="0" smtClean="0"/>
              <a:t>after its </a:t>
            </a:r>
            <a:r>
              <a:rPr lang="en-US" sz="1600" dirty="0"/>
              <a:t>first year. Based on industry standards and company projections, the </a:t>
            </a:r>
            <a:r>
              <a:rPr lang="en-US" sz="1600" dirty="0" smtClean="0"/>
              <a:t>average annual </a:t>
            </a:r>
            <a:r>
              <a:rPr lang="en-US" sz="1600" dirty="0"/>
              <a:t>gross income for Affiliates is projected to be anywhere between $500 </a:t>
            </a:r>
            <a:r>
              <a:rPr lang="en-US" sz="1600" dirty="0" smtClean="0"/>
              <a:t>and $</a:t>
            </a:r>
            <a:r>
              <a:rPr lang="en-US" sz="1600" dirty="0"/>
              <a:t>2,000.  There will certainly be participants who will earn less while others </a:t>
            </a:r>
            <a:r>
              <a:rPr lang="en-US" sz="1600" dirty="0" smtClean="0"/>
              <a:t>will earn </a:t>
            </a:r>
            <a:r>
              <a:rPr lang="en-US" sz="1600" dirty="0"/>
              <a:t>much more. We’re excited about the Global </a:t>
            </a:r>
            <a:r>
              <a:rPr lang="en-US" sz="1600" dirty="0" smtClean="0"/>
              <a:t>Currency Reserve</a:t>
            </a:r>
            <a:r>
              <a:rPr lang="en-US" sz="1600" dirty="0"/>
              <a:t> </a:t>
            </a:r>
            <a:r>
              <a:rPr lang="en-US" sz="1600" dirty="0" smtClean="0"/>
              <a:t>Compensation.</a:t>
            </a:r>
          </a:p>
          <a:p>
            <a:pPr eaLnBrk="1" hangingPunct="1">
              <a:defRPr/>
            </a:pPr>
            <a:r>
              <a:rPr lang="en-US" sz="1600" dirty="0"/>
              <a:t/>
            </a:r>
            <a:br>
              <a:rPr lang="en-US" sz="1600" dirty="0"/>
            </a:br>
            <a:r>
              <a:rPr lang="en-US" sz="1600" dirty="0"/>
              <a:t>Plan and we’re confident it will provide you a solid foundation to help you achieve</a:t>
            </a:r>
            <a:br>
              <a:rPr lang="en-US" sz="1600" dirty="0"/>
            </a:br>
            <a:r>
              <a:rPr lang="en-US" sz="1600" dirty="0" smtClean="0"/>
              <a:t>your </a:t>
            </a:r>
            <a:r>
              <a:rPr lang="en-US" sz="1600" dirty="0"/>
              <a:t>financial goals</a:t>
            </a:r>
            <a:r>
              <a:rPr lang="en-US" sz="1600" dirty="0" smtClean="0"/>
              <a:t>. If </a:t>
            </a:r>
            <a:r>
              <a:rPr lang="en-US" sz="1600" dirty="0"/>
              <a:t>income projections were presented to you prior to your enrollment, </a:t>
            </a:r>
            <a:r>
              <a:rPr lang="en-US" sz="1600" dirty="0" smtClean="0"/>
              <a:t>such projections </a:t>
            </a:r>
            <a:r>
              <a:rPr lang="en-US" sz="1600" dirty="0"/>
              <a:t>are not necessarily representative of the income, if any, that you </a:t>
            </a:r>
            <a:r>
              <a:rPr lang="en-US" sz="1600" dirty="0" smtClean="0"/>
              <a:t>can or </a:t>
            </a:r>
            <a:r>
              <a:rPr lang="en-US" sz="1600" dirty="0"/>
              <a:t>will earn through your participation in the Compensation Plan. These </a:t>
            </a:r>
            <a:r>
              <a:rPr lang="en-US" sz="1600" dirty="0" smtClean="0"/>
              <a:t>income projections </a:t>
            </a:r>
            <a:r>
              <a:rPr lang="en-US" sz="1600" dirty="0"/>
              <a:t>should not be considered as guarantees or projections of your </a:t>
            </a:r>
            <a:r>
              <a:rPr lang="en-US" sz="1600" dirty="0" smtClean="0"/>
              <a:t>actual earnings </a:t>
            </a:r>
            <a:r>
              <a:rPr lang="en-US" sz="1600" dirty="0"/>
              <a:t>or profits. Success with Global Coin Reserve results only from </a:t>
            </a:r>
            <a:r>
              <a:rPr lang="en-US" sz="1600" dirty="0" smtClean="0"/>
              <a:t>hard work</a:t>
            </a:r>
            <a:r>
              <a:rPr lang="en-US" sz="1600" dirty="0"/>
              <a:t>, dedication, and leadership.</a:t>
            </a:r>
            <a:br>
              <a:rPr lang="en-US" sz="1600" dirty="0"/>
            </a:br>
            <a:endParaRPr lang="en-US" altLang="en-US" sz="1600" dirty="0" smtClean="0">
              <a:latin typeface="Open Sans Light" panose="020B0306030504020204" pitchFamily="34" charset="0"/>
              <a:ea typeface="Open Sans Light" panose="020B0306030504020204" pitchFamily="34" charset="0"/>
              <a:cs typeface="Open Sans Light" panose="020B0306030504020204" pitchFamily="34" charset="0"/>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6868"/>
                                        </p:tgtEl>
                                        <p:attrNameLst>
                                          <p:attrName>style.visibility</p:attrName>
                                        </p:attrNameLst>
                                      </p:cBhvr>
                                      <p:to>
                                        <p:strVal val="visible"/>
                                      </p:to>
                                    </p:set>
                                    <p:animEffect transition="in" filter="fade">
                                      <p:cBhvr>
                                        <p:cTn id="7" dur="500"/>
                                        <p:tgtEl>
                                          <p:spTgt spid="368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8"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1" Type="http://schemas.openxmlformats.org/officeDocument/2006/relationships/image" Target="../media/image1.jpeg"/></Relationships>
</file>

<file path=ppt/theme/_rels/theme7.xml.rels><?xml version="1.0" encoding="UTF-8" standalone="yes"?>
<Relationships xmlns="http://schemas.openxmlformats.org/package/2006/relationships"><Relationship Id="rId1" Type="http://schemas.openxmlformats.org/officeDocument/2006/relationships/image" Target="../media/image1.jpeg"/></Relationships>
</file>

<file path=ppt/theme/_rels/theme8.xml.rels><?xml version="1.0" encoding="UTF-8" standalone="yes"?>
<Relationships xmlns="http://schemas.openxmlformats.org/package/2006/relationships"><Relationship Id="rId1" Type="http://schemas.openxmlformats.org/officeDocument/2006/relationships/image" Target="../media/image1.jpeg"/></Relationships>
</file>

<file path=ppt/theme/_rels/theme9.xml.rels><?xml version="1.0" encoding="UTF-8" standalone="yes"?>
<Relationships xmlns="http://schemas.openxmlformats.org/package/2006/relationships"><Relationship Id="rId1" Type="http://schemas.openxmlformats.org/officeDocument/2006/relationships/image" Target="../media/image1.jpeg"/></Relationships>
</file>

<file path=ppt/theme/_rels/theme10.xml.rels><?xml version="1.0" encoding="UTF-8" standalone="yes"?>
<Relationships xmlns="http://schemas.openxmlformats.org/package/2006/relationships"><Relationship Id="rId1" Type="http://schemas.openxmlformats.org/officeDocument/2006/relationships/image" Target="../media/image1.jpeg"/></Relationships>
</file>

<file path=ppt/theme/_rels/theme11.xml.rels><?xml version="1.0" encoding="UTF-8" standalone="yes"?>
<Relationships xmlns="http://schemas.openxmlformats.org/package/2006/relationships"><Relationship Id="rId1" Type="http://schemas.openxmlformats.org/officeDocument/2006/relationships/image" Target="../media/image1.jpeg"/></Relationships>
</file>

<file path=ppt/theme/_rels/theme12.xml.rels><?xml version="1.0" encoding="UTF-8" standalone="yes"?>
<Relationships xmlns="http://schemas.openxmlformats.org/package/2006/relationships"><Relationship Id="rId1" Type="http://schemas.openxmlformats.org/officeDocument/2006/relationships/image" Target="../media/image1.jpeg"/></Relationships>
</file>

<file path=ppt/theme/_rels/theme13.xml.rels><?xml version="1.0" encoding="UTF-8" standalone="yes"?>
<Relationships xmlns="http://schemas.openxmlformats.org/package/2006/relationships"><Relationship Id="rId1" Type="http://schemas.openxmlformats.org/officeDocument/2006/relationships/image" Target="../media/image1.jpeg"/></Relationships>
</file>

<file path=ppt/theme/_rels/theme14.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itle &amp; Bullets">
  <a:themeElements>
    <a:clrScheme name="">
      <a:dk1>
        <a:srgbClr val="000000"/>
      </a:dk1>
      <a:lt1>
        <a:srgbClr val="FFFFFF"/>
      </a:lt1>
      <a:dk2>
        <a:srgbClr val="000000"/>
      </a:dk2>
      <a:lt2>
        <a:srgbClr val="808080"/>
      </a:lt2>
      <a:accent1>
        <a:srgbClr val="FDA531"/>
      </a:accent1>
      <a:accent2>
        <a:srgbClr val="333399"/>
      </a:accent2>
      <a:accent3>
        <a:srgbClr val="FFFFFF"/>
      </a:accent3>
      <a:accent4>
        <a:srgbClr val="000000"/>
      </a:accent4>
      <a:accent5>
        <a:srgbClr val="FECFAD"/>
      </a:accent5>
      <a:accent6>
        <a:srgbClr val="2D2D8A"/>
      </a:accent6>
      <a:hlink>
        <a:srgbClr val="009999"/>
      </a:hlink>
      <a:folHlink>
        <a:srgbClr val="99CC00"/>
      </a:folHlink>
    </a:clrScheme>
    <a:fontScheme name="Title &amp; Bullets">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itle &amp; Subtitle">
  <a:themeElements>
    <a:clrScheme name="">
      <a:dk1>
        <a:srgbClr val="000000"/>
      </a:dk1>
      <a:lt1>
        <a:srgbClr val="FFFFFF"/>
      </a:lt1>
      <a:dk2>
        <a:srgbClr val="000000"/>
      </a:dk2>
      <a:lt2>
        <a:srgbClr val="808080"/>
      </a:lt2>
      <a:accent1>
        <a:srgbClr val="AE00F0"/>
      </a:accent1>
      <a:accent2>
        <a:srgbClr val="333399"/>
      </a:accent2>
      <a:accent3>
        <a:srgbClr val="FFFFFF"/>
      </a:accent3>
      <a:accent4>
        <a:srgbClr val="000000"/>
      </a:accent4>
      <a:accent5>
        <a:srgbClr val="D3AAF6"/>
      </a:accent5>
      <a:accent6>
        <a:srgbClr val="2D2D8A"/>
      </a:accent6>
      <a:hlink>
        <a:srgbClr val="009999"/>
      </a:hlink>
      <a:folHlink>
        <a:srgbClr val="99CC00"/>
      </a:folHlink>
    </a:clrScheme>
    <a:fontScheme name="Title &amp; Subtitle">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Subtitl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Title - Center">
  <a:themeElements>
    <a:clrScheme name="Title - Cen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 Center">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 Cen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Bullets">
  <a:themeElements>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ullets">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Photo - Horizontal">
  <a:themeElements>
    <a:clrScheme name="Photo - Horizonta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hoto - Horizontal">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Photo - Horizonta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Photo - Horizontal Reflection">
  <a:themeElements>
    <a:clrScheme name="Photo - Horizontal Reflec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hoto - Horizontal Reflection">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Photo - Horizontal Reflec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Photo - Vertical">
  <a:themeElements>
    <a:clrScheme name="Photo - Vertica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hoto - Vertical">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Photo - Vertica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Photo - Vertical Reflection">
  <a:themeElements>
    <a:clrScheme name="Photo - Vertical Reflec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hoto - Vertical Reflection">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Photo - Vertical Reflec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Title - Top">
  <a:themeElements>
    <a:clrScheme name="Title - To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 Top">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 To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Title &amp; Bullets - Left">
  <a:themeElements>
    <a:clrScheme name="Title &amp; Bullets - Lef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amp; Bullets - Left">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 Lef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Title &amp; Bullets - 2 Column">
  <a:themeElements>
    <a:clrScheme name="Title &amp; Bullets - 2 Colum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amp; Bullets - 2 Column">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 2 Colum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Title &amp; Bullets - Right">
  <a:themeElements>
    <a:clrScheme name="Title &amp; Bullets - Righ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amp; Bullets - Right">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 Righ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Title, Bullets &amp; Photo">
  <a:themeElements>
    <a:clrScheme name="Title, Bullets &amp; Phot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Bullets &amp; Photo">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Bullets &amp; Phot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3239</TotalTime>
  <Pages>0</Pages>
  <Words>1667</Words>
  <Characters>0</Characters>
  <Application>Microsoft Office PowerPoint</Application>
  <PresentationFormat>On-screen Show (4:3)</PresentationFormat>
  <Lines>0</Lines>
  <Paragraphs>224</Paragraphs>
  <Slides>32</Slides>
  <Notes>10</Notes>
  <HiddenSlides>0</HiddenSlides>
  <MMClips>0</MMClips>
  <ScaleCrop>false</ScaleCrop>
  <HeadingPairs>
    <vt:vector size="6" baseType="variant">
      <vt:variant>
        <vt:lpstr>Fonts Used</vt:lpstr>
      </vt:variant>
      <vt:variant>
        <vt:i4>9</vt:i4>
      </vt:variant>
      <vt:variant>
        <vt:lpstr>Theme</vt:lpstr>
      </vt:variant>
      <vt:variant>
        <vt:i4>14</vt:i4>
      </vt:variant>
      <vt:variant>
        <vt:lpstr>Slide Titles</vt:lpstr>
      </vt:variant>
      <vt:variant>
        <vt:i4>32</vt:i4>
      </vt:variant>
    </vt:vector>
  </HeadingPairs>
  <TitlesOfParts>
    <vt:vector size="55" baseType="lpstr">
      <vt:lpstr>Arial</vt:lpstr>
      <vt:lpstr>Arial Black</vt:lpstr>
      <vt:lpstr>Calibri</vt:lpstr>
      <vt:lpstr>Gill Sans</vt:lpstr>
      <vt:lpstr>Open Sans</vt:lpstr>
      <vt:lpstr>Open Sans Bold</vt:lpstr>
      <vt:lpstr>Open Sans Light</vt:lpstr>
      <vt:lpstr>Open Sans Light Italic</vt:lpstr>
      <vt:lpstr>ヒラギノ角ゴ ProN W3</vt:lpstr>
      <vt:lpstr>Title &amp; Bullets</vt:lpstr>
      <vt:lpstr>Title &amp; Subtitle</vt:lpstr>
      <vt:lpstr>Title - Center</vt:lpstr>
      <vt:lpstr>Bullets</vt:lpstr>
      <vt:lpstr>Photo - Horizontal</vt:lpstr>
      <vt:lpstr>Photo - Horizontal Reflection</vt:lpstr>
      <vt:lpstr>Photo - Vertical</vt:lpstr>
      <vt:lpstr>Photo - Vertical Reflection</vt:lpstr>
      <vt:lpstr>Title - Top</vt:lpstr>
      <vt:lpstr>Blank</vt:lpstr>
      <vt:lpstr>Title &amp; Bullets - Left</vt:lpstr>
      <vt:lpstr>Title &amp; Bullets - 2 Column</vt:lpstr>
      <vt:lpstr>Title &amp; Bullets - Right</vt:lpstr>
      <vt:lpstr>Title, Bullets &amp; Photo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Muda</dc:creator>
  <cp:lastModifiedBy>Linda Helin</cp:lastModifiedBy>
  <cp:revision>308</cp:revision>
  <dcterms:modified xsi:type="dcterms:W3CDTF">2015-07-21T18:08:48Z</dcterms:modified>
</cp:coreProperties>
</file>