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>
            <p:ph idx="2" type="hdr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Shape 4"/>
          <p:cNvSpPr txBox="1"/>
          <p:nvPr>
            <p:ph idx="10" type="dt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Shape 5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id="6" name="Shape 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1" type="ftr"/>
          </p:nvPr>
        </p:nvSpPr>
        <p:spPr>
          <a:xfrm>
            <a:off x="0" y="868521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3884612" y="868521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/>
          <p:nvPr/>
        </p:nvSpPr>
        <p:spPr>
          <a:xfrm>
            <a:off x="3884612" y="868521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  <p:sp>
        <p:nvSpPr>
          <p:cNvPr id="72" name="Shape 72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3" name="Shape 73"/>
          <p:cNvSpPr txBox="1"/>
          <p:nvPr>
            <p:ph idx="1" type="body"/>
          </p:nvPr>
        </p:nvSpPr>
        <p:spPr>
          <a:xfrm>
            <a:off x="985837" y="4341812"/>
            <a:ext cx="5029199" cy="41163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/>
              <a:t>spend a little time giving the audience a sense of what to expect. simple, cheap, help learn braille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/>
          <p:nvPr/>
        </p:nvSpPr>
        <p:spPr>
          <a:xfrm>
            <a:off x="3884612" y="868521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  <p:sp>
        <p:nvSpPr>
          <p:cNvPr id="83" name="Shape 83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4" name="Shape 84"/>
          <p:cNvSpPr txBox="1"/>
          <p:nvPr>
            <p:ph idx="1" type="body"/>
          </p:nvPr>
        </p:nvSpPr>
        <p:spPr>
          <a:xfrm>
            <a:off x="985837" y="4341812"/>
            <a:ext cx="5029199" cy="41162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/>
          <p:nvPr/>
        </p:nvSpPr>
        <p:spPr>
          <a:xfrm>
            <a:off x="3884612" y="868521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  <p:sp>
        <p:nvSpPr>
          <p:cNvPr id="100" name="Shape 100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1" name="Shape 101"/>
          <p:cNvSpPr txBox="1"/>
          <p:nvPr>
            <p:ph idx="1" type="body"/>
          </p:nvPr>
        </p:nvSpPr>
        <p:spPr>
          <a:xfrm>
            <a:off x="985837" y="4341812"/>
            <a:ext cx="5029199" cy="41162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Talk about how it would work- text file is loaded onto device, row of characters is displayed, user presses buttons to go to next/previous line</a:t>
            </a:r>
          </a:p>
          <a:p>
            <a:pPr indent="0" lvl="0" marL="0" marR="0" rtl="0" algn="l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Can be used in workplace or recreationally</a:t>
            </a:r>
          </a:p>
          <a:p>
            <a:pPr indent="0" lvl="0" marL="0" marR="0" rtl="0" algn="l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/>
          </a:p>
          <a:p>
            <a:pPr indent="0" lvl="0" marL="0" marR="0" rtl="0" algn="l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/>
          </a:p>
          <a:p>
            <a:pPr indent="0" lvl="0" marL="0" marR="0" rtl="0" algn="l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/>
              <a:t>Include economist quote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Shape 11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/>
              <a:t>talk about braillebook as a learning tool</a:t>
            </a:r>
          </a:p>
        </p:txBody>
      </p:sp>
      <p:sp>
        <p:nvSpPr>
          <p:cNvPr id="113" name="Shape 113"/>
          <p:cNvSpPr txBox="1"/>
          <p:nvPr>
            <p:ph idx="12" type="sldNum"/>
          </p:nvPr>
        </p:nvSpPr>
        <p:spPr>
          <a:xfrm>
            <a:off x="3884612" y="8685210"/>
            <a:ext cx="2971799" cy="457200"/>
          </a:xfrm>
          <a:prstGeom prst="rect">
            <a:avLst/>
          </a:prstGeom>
        </p:spPr>
        <p:txBody>
          <a:bodyPr anchorCtr="0" anchor="b" bIns="45700" lIns="91425" rIns="91425" tIns="4570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Shape 12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/>
              <a:t>Ask Prof. Goeckel- How should we mention that we want our target audience of this product to be people who are learning braille? this is a 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-US"/>
              <a:t>77x12x13</a:t>
            </a:r>
          </a:p>
        </p:txBody>
      </p:sp>
      <p:sp>
        <p:nvSpPr>
          <p:cNvPr id="125" name="Shape 125"/>
          <p:cNvSpPr txBox="1"/>
          <p:nvPr>
            <p:ph idx="12" type="sldNum"/>
          </p:nvPr>
        </p:nvSpPr>
        <p:spPr>
          <a:xfrm>
            <a:off x="3884612" y="8685210"/>
            <a:ext cx="2971799" cy="457200"/>
          </a:xfrm>
          <a:prstGeom prst="rect">
            <a:avLst/>
          </a:prstGeom>
        </p:spPr>
        <p:txBody>
          <a:bodyPr anchorCtr="0" anchor="b" bIns="45700" lIns="91425" rIns="91425" tIns="4570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Shape 13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/>
              <a:t>Ask Prof. Goeckel- How should we mention that we want our target audience of this product to be people who are learning braille? this is a 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-US"/>
              <a:t>77x12x13</a:t>
            </a:r>
          </a:p>
        </p:txBody>
      </p:sp>
      <p:sp>
        <p:nvSpPr>
          <p:cNvPr id="136" name="Shape 136"/>
          <p:cNvSpPr txBox="1"/>
          <p:nvPr>
            <p:ph idx="12" type="sldNum"/>
          </p:nvPr>
        </p:nvSpPr>
        <p:spPr>
          <a:xfrm>
            <a:off x="3884612" y="8685210"/>
            <a:ext cx="2971799" cy="457200"/>
          </a:xfrm>
          <a:prstGeom prst="rect">
            <a:avLst/>
          </a:prstGeom>
        </p:spPr>
        <p:txBody>
          <a:bodyPr anchorCtr="0" anchor="b" bIns="45700" lIns="91425" rIns="91425" tIns="4570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Shape 14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/>
              <a:t>Ask Prof. Goeckel- How should we mention that we want our target audience of this product to be people who are learning braille? this is a 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-US"/>
              <a:t>77x12x13</a:t>
            </a:r>
          </a:p>
        </p:txBody>
      </p:sp>
      <p:sp>
        <p:nvSpPr>
          <p:cNvPr id="150" name="Shape 150"/>
          <p:cNvSpPr txBox="1"/>
          <p:nvPr>
            <p:ph idx="12" type="sldNum"/>
          </p:nvPr>
        </p:nvSpPr>
        <p:spPr>
          <a:xfrm>
            <a:off x="3884612" y="8685210"/>
            <a:ext cx="2971799" cy="457200"/>
          </a:xfrm>
          <a:prstGeom prst="rect">
            <a:avLst/>
          </a:prstGeom>
        </p:spPr>
        <p:txBody>
          <a:bodyPr anchorCtr="0" anchor="b" bIns="45700" lIns="91425" rIns="91425" tIns="4570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Shape 16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/>
              <a:t>give overview of system 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>
              <a:spcBef>
                <a:spcPts val="0"/>
              </a:spcBef>
              <a:buNone/>
            </a:pPr>
            <a:r>
              <a:rPr lang="en-US"/>
              <a:t>add octagonal wheel </a:t>
            </a:r>
          </a:p>
        </p:txBody>
      </p:sp>
      <p:sp>
        <p:nvSpPr>
          <p:cNvPr id="169" name="Shape 169"/>
          <p:cNvSpPr txBox="1"/>
          <p:nvPr>
            <p:ph idx="12" type="sldNum"/>
          </p:nvPr>
        </p:nvSpPr>
        <p:spPr>
          <a:xfrm>
            <a:off x="3884612" y="8685210"/>
            <a:ext cx="2971799" cy="457200"/>
          </a:xfrm>
          <a:prstGeom prst="rect">
            <a:avLst/>
          </a:prstGeom>
        </p:spPr>
        <p:txBody>
          <a:bodyPr anchorCtr="0" anchor="b" bIns="45700" lIns="91425" rIns="91425" tIns="4570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Shape 20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01" name="Shape 201"/>
          <p:cNvSpPr txBox="1"/>
          <p:nvPr>
            <p:ph idx="12" type="sldNum"/>
          </p:nvPr>
        </p:nvSpPr>
        <p:spPr>
          <a:xfrm>
            <a:off x="3884612" y="8685210"/>
            <a:ext cx="2971799" cy="457200"/>
          </a:xfrm>
          <a:prstGeom prst="rect">
            <a:avLst/>
          </a:prstGeom>
        </p:spPr>
        <p:txBody>
          <a:bodyPr anchorCtr="0" anchor="b" bIns="45700" lIns="91425" rIns="91425" tIns="4570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Shape 21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13" name="Shape 213"/>
          <p:cNvSpPr txBox="1"/>
          <p:nvPr>
            <p:ph idx="12" type="sldNum"/>
          </p:nvPr>
        </p:nvSpPr>
        <p:spPr>
          <a:xfrm>
            <a:off x="3884612" y="8685210"/>
            <a:ext cx="2971799" cy="457200"/>
          </a:xfrm>
          <a:prstGeom prst="rect">
            <a:avLst/>
          </a:prstGeom>
        </p:spPr>
        <p:txBody>
          <a:bodyPr anchorCtr="0" anchor="b" bIns="45700" lIns="91425" rIns="91425" tIns="4570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 txBox="1"/>
          <p:nvPr/>
        </p:nvSpPr>
        <p:spPr>
          <a:xfrm>
            <a:off x="3884612" y="868521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  <p:sp>
        <p:nvSpPr>
          <p:cNvPr id="221" name="Shape 221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2" name="Shape 222"/>
          <p:cNvSpPr txBox="1"/>
          <p:nvPr>
            <p:ph idx="1" type="body"/>
          </p:nvPr>
        </p:nvSpPr>
        <p:spPr>
          <a:xfrm>
            <a:off x="985837" y="4341812"/>
            <a:ext cx="5029200" cy="41162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29"/>
          <p:cNvSpPr txBox="1"/>
          <p:nvPr/>
        </p:nvSpPr>
        <p:spPr>
          <a:xfrm>
            <a:off x="3884612" y="868521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  <p:sp>
        <p:nvSpPr>
          <p:cNvPr id="230" name="Shape 230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1" name="Shape 231"/>
          <p:cNvSpPr txBox="1"/>
          <p:nvPr>
            <p:ph idx="1" type="body"/>
          </p:nvPr>
        </p:nvSpPr>
        <p:spPr>
          <a:xfrm>
            <a:off x="985837" y="4341812"/>
            <a:ext cx="5029199" cy="41162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 txBox="1"/>
          <p:nvPr/>
        </p:nvSpPr>
        <p:spPr>
          <a:xfrm>
            <a:off x="3884612" y="868521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  <p:sp>
        <p:nvSpPr>
          <p:cNvPr id="239" name="Shape 239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0" name="Shape 240"/>
          <p:cNvSpPr txBox="1"/>
          <p:nvPr>
            <p:ph idx="1" type="body"/>
          </p:nvPr>
        </p:nvSpPr>
        <p:spPr>
          <a:xfrm>
            <a:off x="985837" y="4341812"/>
            <a:ext cx="5029199" cy="41162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">
  <p:cSld name="Title and Conten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/>
          <p:nvPr>
            <p:ph type="title"/>
          </p:nvPr>
        </p:nvSpPr>
        <p:spPr>
          <a:xfrm>
            <a:off x="165100" y="609600"/>
            <a:ext cx="8839199" cy="5333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lvl="0" rtl="0" algn="l">
              <a:spcBef>
                <a:spcPts val="0"/>
              </a:spcBef>
              <a:spcAft>
                <a:spcPts val="0"/>
              </a:spcAft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rtl="0" algn="l">
              <a:spcBef>
                <a:spcPts val="0"/>
              </a:spcBef>
              <a:spcAft>
                <a:spcPts val="0"/>
              </a:spcAft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rtl="0" algn="l">
              <a:spcBef>
                <a:spcPts val="0"/>
              </a:spcBef>
              <a:spcAft>
                <a:spcPts val="0"/>
              </a:spcAft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rtl="0" algn="l">
              <a:spcBef>
                <a:spcPts val="0"/>
              </a:spcBef>
              <a:spcAft>
                <a:spcPts val="0"/>
              </a:spcAft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L="457200" rtl="0" algn="l">
              <a:spcBef>
                <a:spcPts val="0"/>
              </a:spcBef>
              <a:spcAft>
                <a:spcPts val="0"/>
              </a:spcAft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L="914400" rtl="0" algn="l">
              <a:spcBef>
                <a:spcPts val="0"/>
              </a:spcBef>
              <a:spcAft>
                <a:spcPts val="0"/>
              </a:spcAft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L="1371600" rtl="0" algn="l">
              <a:spcBef>
                <a:spcPts val="0"/>
              </a:spcBef>
              <a:spcAft>
                <a:spcPts val="0"/>
              </a:spcAft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L="1828800" rtl="0" algn="l">
              <a:spcBef>
                <a:spcPts val="0"/>
              </a:spcBef>
              <a:spcAft>
                <a:spcPts val="0"/>
              </a:spcAft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24" name="Shape 24"/>
          <p:cNvSpPr txBox="1"/>
          <p:nvPr>
            <p:ph idx="1" type="body"/>
          </p:nvPr>
        </p:nvSpPr>
        <p:spPr>
          <a:xfrm>
            <a:off x="381000" y="1371600"/>
            <a:ext cx="8153398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228600" lvl="0" marL="342900" rtl="0" algn="l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rgbClr val="840C22"/>
              </a:buClr>
              <a:buFont typeface="Noto Symbol"/>
              <a:buChar char="▪"/>
              <a:defRPr sz="3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209550" lvl="1" marL="742950" rtl="0" algn="l">
              <a:lnSpc>
                <a:spcPct val="115000"/>
              </a:lnSpc>
              <a:spcBef>
                <a:spcPts val="520"/>
              </a:spcBef>
              <a:spcAft>
                <a:spcPts val="520"/>
              </a:spcAft>
              <a:buClr>
                <a:srgbClr val="840C22"/>
              </a:buClr>
              <a:buFont typeface="Times New Roman"/>
              <a:buChar char="−"/>
              <a:defRPr sz="2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190500" lvl="2" marL="1143000" rtl="0" algn="l">
              <a:lnSpc>
                <a:spcPct val="115000"/>
              </a:lnSpc>
              <a:spcBef>
                <a:spcPts val="440"/>
              </a:spcBef>
              <a:spcAft>
                <a:spcPts val="440"/>
              </a:spcAft>
              <a:buClr>
                <a:srgbClr val="840C22"/>
              </a:buClr>
              <a:buFont typeface="Times New Roman"/>
              <a:buChar char="•"/>
              <a:defRPr sz="2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152400" lvl="3" marL="1600200" rtl="0"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Clr>
                <a:srgbClr val="840C22"/>
              </a:buClr>
              <a:buFont typeface="Times New Roman"/>
              <a:buChar char="•"/>
              <a:defRPr sz="2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114300" lvl="4" marL="2057400" rtl="0" algn="l">
              <a:lnSpc>
                <a:spcPct val="115000"/>
              </a:lnSpc>
              <a:spcBef>
                <a:spcPts val="360"/>
              </a:spcBef>
              <a:spcAft>
                <a:spcPts val="360"/>
              </a:spcAft>
              <a:buClr>
                <a:srgbClr val="840C22"/>
              </a:buClr>
              <a:buFont typeface="Times New Roman"/>
              <a:buChar char="•"/>
              <a:defRPr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114300" lvl="5" marL="2514600" rtl="0" algn="l">
              <a:lnSpc>
                <a:spcPct val="115000"/>
              </a:lnSpc>
              <a:spcBef>
                <a:spcPts val="360"/>
              </a:spcBef>
              <a:spcAft>
                <a:spcPts val="360"/>
              </a:spcAft>
              <a:buClr>
                <a:srgbClr val="840C22"/>
              </a:buClr>
              <a:buFont typeface="Times New Roman"/>
              <a:buChar char="•"/>
              <a:defRPr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114300" lvl="6" marL="2971800" rtl="0" algn="l">
              <a:lnSpc>
                <a:spcPct val="115000"/>
              </a:lnSpc>
              <a:spcBef>
                <a:spcPts val="360"/>
              </a:spcBef>
              <a:spcAft>
                <a:spcPts val="360"/>
              </a:spcAft>
              <a:buClr>
                <a:srgbClr val="840C22"/>
              </a:buClr>
              <a:buFont typeface="Times New Roman"/>
              <a:buChar char="•"/>
              <a:defRPr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114300" lvl="7" marL="3429000" rtl="0" algn="l">
              <a:lnSpc>
                <a:spcPct val="115000"/>
              </a:lnSpc>
              <a:spcBef>
                <a:spcPts val="360"/>
              </a:spcBef>
              <a:spcAft>
                <a:spcPts val="360"/>
              </a:spcAft>
              <a:buClr>
                <a:srgbClr val="840C22"/>
              </a:buClr>
              <a:buFont typeface="Times New Roman"/>
              <a:buChar char="•"/>
              <a:defRPr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114300" lvl="8" marL="3886200" rtl="0" algn="l">
              <a:lnSpc>
                <a:spcPct val="115000"/>
              </a:lnSpc>
              <a:spcBef>
                <a:spcPts val="360"/>
              </a:spcBef>
              <a:spcAft>
                <a:spcPts val="360"/>
              </a:spcAft>
              <a:buClr>
                <a:srgbClr val="840C22"/>
              </a:buClr>
              <a:buFont typeface="Times New Roman"/>
              <a:buChar char="•"/>
              <a:defRPr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25" name="Shape 25"/>
          <p:cNvSpPr txBox="1"/>
          <p:nvPr>
            <p:ph idx="12" type="sldNum"/>
          </p:nvPr>
        </p:nvSpPr>
        <p:spPr>
          <a:xfrm>
            <a:off x="7733425" y="6172200"/>
            <a:ext cx="2133599" cy="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AndObj">
  <p:cSld name="Title, Text, and Conten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/>
          <p:nvPr>
            <p:ph type="title"/>
          </p:nvPr>
        </p:nvSpPr>
        <p:spPr>
          <a:xfrm>
            <a:off x="165100" y="609600"/>
            <a:ext cx="8839199" cy="5333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lvl="0" rtl="0" algn="l">
              <a:spcBef>
                <a:spcPts val="0"/>
              </a:spcBef>
              <a:spcAft>
                <a:spcPts val="0"/>
              </a:spcAft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rtl="0" algn="l">
              <a:spcBef>
                <a:spcPts val="0"/>
              </a:spcBef>
              <a:spcAft>
                <a:spcPts val="0"/>
              </a:spcAft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rtl="0" algn="l">
              <a:spcBef>
                <a:spcPts val="0"/>
              </a:spcBef>
              <a:spcAft>
                <a:spcPts val="0"/>
              </a:spcAft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rtl="0" algn="l">
              <a:spcBef>
                <a:spcPts val="0"/>
              </a:spcBef>
              <a:spcAft>
                <a:spcPts val="0"/>
              </a:spcAft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L="457200" rtl="0" algn="l">
              <a:spcBef>
                <a:spcPts val="0"/>
              </a:spcBef>
              <a:spcAft>
                <a:spcPts val="0"/>
              </a:spcAft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L="914400" rtl="0" algn="l">
              <a:spcBef>
                <a:spcPts val="0"/>
              </a:spcBef>
              <a:spcAft>
                <a:spcPts val="0"/>
              </a:spcAft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L="1371600" rtl="0" algn="l">
              <a:spcBef>
                <a:spcPts val="0"/>
              </a:spcBef>
              <a:spcAft>
                <a:spcPts val="0"/>
              </a:spcAft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L="1828800" rtl="0" algn="l">
              <a:spcBef>
                <a:spcPts val="0"/>
              </a:spcBef>
              <a:spcAft>
                <a:spcPts val="0"/>
              </a:spcAft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28" name="Shape 28"/>
          <p:cNvSpPr txBox="1"/>
          <p:nvPr>
            <p:ph idx="1" type="body"/>
          </p:nvPr>
        </p:nvSpPr>
        <p:spPr>
          <a:xfrm>
            <a:off x="381000" y="1371600"/>
            <a:ext cx="40005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228600" lvl="0" marL="342900" rtl="0" algn="l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rgbClr val="840C22"/>
              </a:buClr>
              <a:buFont typeface="Noto Symbol"/>
              <a:buChar char="▪"/>
              <a:defRPr sz="3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209550" lvl="1" marL="742950" rtl="0" algn="l">
              <a:lnSpc>
                <a:spcPct val="115000"/>
              </a:lnSpc>
              <a:spcBef>
                <a:spcPts val="520"/>
              </a:spcBef>
              <a:spcAft>
                <a:spcPts val="520"/>
              </a:spcAft>
              <a:buClr>
                <a:srgbClr val="840C22"/>
              </a:buClr>
              <a:buFont typeface="Times New Roman"/>
              <a:buChar char="−"/>
              <a:defRPr sz="2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190500" lvl="2" marL="1143000" rtl="0" algn="l">
              <a:lnSpc>
                <a:spcPct val="115000"/>
              </a:lnSpc>
              <a:spcBef>
                <a:spcPts val="440"/>
              </a:spcBef>
              <a:spcAft>
                <a:spcPts val="440"/>
              </a:spcAft>
              <a:buClr>
                <a:srgbClr val="840C22"/>
              </a:buClr>
              <a:buFont typeface="Times New Roman"/>
              <a:buChar char="•"/>
              <a:defRPr sz="2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152400" lvl="3" marL="1600200" rtl="0"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Clr>
                <a:srgbClr val="840C22"/>
              </a:buClr>
              <a:buFont typeface="Times New Roman"/>
              <a:buChar char="•"/>
              <a:defRPr sz="2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114300" lvl="4" marL="2057400" rtl="0" algn="l">
              <a:lnSpc>
                <a:spcPct val="115000"/>
              </a:lnSpc>
              <a:spcBef>
                <a:spcPts val="360"/>
              </a:spcBef>
              <a:spcAft>
                <a:spcPts val="360"/>
              </a:spcAft>
              <a:buClr>
                <a:srgbClr val="840C22"/>
              </a:buClr>
              <a:buFont typeface="Times New Roman"/>
              <a:buChar char="•"/>
              <a:defRPr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114300" lvl="5" marL="2514600" rtl="0" algn="l">
              <a:lnSpc>
                <a:spcPct val="115000"/>
              </a:lnSpc>
              <a:spcBef>
                <a:spcPts val="360"/>
              </a:spcBef>
              <a:spcAft>
                <a:spcPts val="360"/>
              </a:spcAft>
              <a:buClr>
                <a:srgbClr val="840C22"/>
              </a:buClr>
              <a:buFont typeface="Times New Roman"/>
              <a:buChar char="•"/>
              <a:defRPr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114300" lvl="6" marL="2971800" rtl="0" algn="l">
              <a:lnSpc>
                <a:spcPct val="115000"/>
              </a:lnSpc>
              <a:spcBef>
                <a:spcPts val="360"/>
              </a:spcBef>
              <a:spcAft>
                <a:spcPts val="360"/>
              </a:spcAft>
              <a:buClr>
                <a:srgbClr val="840C22"/>
              </a:buClr>
              <a:buFont typeface="Times New Roman"/>
              <a:buChar char="•"/>
              <a:defRPr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114300" lvl="7" marL="3429000" rtl="0" algn="l">
              <a:lnSpc>
                <a:spcPct val="115000"/>
              </a:lnSpc>
              <a:spcBef>
                <a:spcPts val="360"/>
              </a:spcBef>
              <a:spcAft>
                <a:spcPts val="360"/>
              </a:spcAft>
              <a:buClr>
                <a:srgbClr val="840C22"/>
              </a:buClr>
              <a:buFont typeface="Times New Roman"/>
              <a:buChar char="•"/>
              <a:defRPr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114300" lvl="8" marL="3886200" rtl="0" algn="l">
              <a:lnSpc>
                <a:spcPct val="115000"/>
              </a:lnSpc>
              <a:spcBef>
                <a:spcPts val="360"/>
              </a:spcBef>
              <a:spcAft>
                <a:spcPts val="360"/>
              </a:spcAft>
              <a:buClr>
                <a:srgbClr val="840C22"/>
              </a:buClr>
              <a:buFont typeface="Times New Roman"/>
              <a:buChar char="•"/>
              <a:defRPr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29" name="Shape 29"/>
          <p:cNvSpPr txBox="1"/>
          <p:nvPr>
            <p:ph idx="2" type="body"/>
          </p:nvPr>
        </p:nvSpPr>
        <p:spPr>
          <a:xfrm>
            <a:off x="4533900" y="1371600"/>
            <a:ext cx="40005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228600" lvl="0" marL="342900" rtl="0" algn="l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rgbClr val="840C22"/>
              </a:buClr>
              <a:buFont typeface="Noto Symbol"/>
              <a:buChar char="▪"/>
              <a:defRPr sz="3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209550" lvl="1" marL="742950" rtl="0" algn="l">
              <a:lnSpc>
                <a:spcPct val="115000"/>
              </a:lnSpc>
              <a:spcBef>
                <a:spcPts val="520"/>
              </a:spcBef>
              <a:spcAft>
                <a:spcPts val="520"/>
              </a:spcAft>
              <a:buClr>
                <a:srgbClr val="840C22"/>
              </a:buClr>
              <a:buFont typeface="Times New Roman"/>
              <a:buChar char="−"/>
              <a:defRPr sz="2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190500" lvl="2" marL="1143000" rtl="0" algn="l">
              <a:lnSpc>
                <a:spcPct val="115000"/>
              </a:lnSpc>
              <a:spcBef>
                <a:spcPts val="440"/>
              </a:spcBef>
              <a:spcAft>
                <a:spcPts val="440"/>
              </a:spcAft>
              <a:buClr>
                <a:srgbClr val="840C22"/>
              </a:buClr>
              <a:buFont typeface="Times New Roman"/>
              <a:buChar char="•"/>
              <a:defRPr sz="2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152400" lvl="3" marL="1600200" rtl="0"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Clr>
                <a:srgbClr val="840C22"/>
              </a:buClr>
              <a:buFont typeface="Times New Roman"/>
              <a:buChar char="•"/>
              <a:defRPr sz="2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114300" lvl="4" marL="2057400" rtl="0" algn="l">
              <a:lnSpc>
                <a:spcPct val="115000"/>
              </a:lnSpc>
              <a:spcBef>
                <a:spcPts val="360"/>
              </a:spcBef>
              <a:spcAft>
                <a:spcPts val="360"/>
              </a:spcAft>
              <a:buClr>
                <a:srgbClr val="840C22"/>
              </a:buClr>
              <a:buFont typeface="Times New Roman"/>
              <a:buChar char="•"/>
              <a:defRPr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114300" lvl="5" marL="2514600" rtl="0" algn="l">
              <a:lnSpc>
                <a:spcPct val="115000"/>
              </a:lnSpc>
              <a:spcBef>
                <a:spcPts val="360"/>
              </a:spcBef>
              <a:spcAft>
                <a:spcPts val="360"/>
              </a:spcAft>
              <a:buClr>
                <a:srgbClr val="840C22"/>
              </a:buClr>
              <a:buFont typeface="Times New Roman"/>
              <a:buChar char="•"/>
              <a:defRPr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114300" lvl="6" marL="2971800" rtl="0" algn="l">
              <a:lnSpc>
                <a:spcPct val="115000"/>
              </a:lnSpc>
              <a:spcBef>
                <a:spcPts val="360"/>
              </a:spcBef>
              <a:spcAft>
                <a:spcPts val="360"/>
              </a:spcAft>
              <a:buClr>
                <a:srgbClr val="840C22"/>
              </a:buClr>
              <a:buFont typeface="Times New Roman"/>
              <a:buChar char="•"/>
              <a:defRPr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114300" lvl="7" marL="3429000" rtl="0" algn="l">
              <a:lnSpc>
                <a:spcPct val="115000"/>
              </a:lnSpc>
              <a:spcBef>
                <a:spcPts val="360"/>
              </a:spcBef>
              <a:spcAft>
                <a:spcPts val="360"/>
              </a:spcAft>
              <a:buClr>
                <a:srgbClr val="840C22"/>
              </a:buClr>
              <a:buFont typeface="Times New Roman"/>
              <a:buChar char="•"/>
              <a:defRPr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114300" lvl="8" marL="3886200" rtl="0" algn="l">
              <a:lnSpc>
                <a:spcPct val="115000"/>
              </a:lnSpc>
              <a:spcBef>
                <a:spcPts val="360"/>
              </a:spcBef>
              <a:spcAft>
                <a:spcPts val="360"/>
              </a:spcAft>
              <a:buClr>
                <a:srgbClr val="840C22"/>
              </a:buClr>
              <a:buFont typeface="Times New Roman"/>
              <a:buChar char="•"/>
              <a:defRPr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30" name="Shape 30"/>
          <p:cNvSpPr txBox="1"/>
          <p:nvPr>
            <p:ph idx="12" type="sldNum"/>
          </p:nvPr>
        </p:nvSpPr>
        <p:spPr>
          <a:xfrm>
            <a:off x="5954225" y="6245300"/>
            <a:ext cx="2133599" cy="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/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 rtl="0" algn="l">
              <a:spcBef>
                <a:spcPts val="0"/>
              </a:spcBef>
              <a:defRPr b="1" sz="4000" cap="none"/>
            </a:lvl1pPr>
            <a:lvl2pPr lvl="1" rtl="0">
              <a:spcBef>
                <a:spcPts val="0"/>
              </a:spcBef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rtl="0">
              <a:spcBef>
                <a:spcPts val="0"/>
              </a:spcBef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rtl="0">
              <a:spcBef>
                <a:spcPts val="0"/>
              </a:spcBef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rtl="0">
              <a:spcBef>
                <a:spcPts val="0"/>
              </a:spcBef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rtl="0">
              <a:spcBef>
                <a:spcPts val="0"/>
              </a:spcBef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rtl="0">
              <a:spcBef>
                <a:spcPts val="0"/>
              </a:spcBef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rtl="0">
              <a:spcBef>
                <a:spcPts val="0"/>
              </a:spcBef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rtl="0">
              <a:spcBef>
                <a:spcPts val="0"/>
              </a:spcBef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33" name="Shape 33"/>
          <p:cNvSpPr txBox="1"/>
          <p:nvPr>
            <p:ph idx="1" type="body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rtl="0">
              <a:spcBef>
                <a:spcPts val="0"/>
              </a:spcBef>
              <a:buFont typeface="Verdana"/>
              <a:buNone/>
              <a:defRPr sz="2000"/>
            </a:lvl1pPr>
            <a:lvl2pPr indent="0" lvl="1" marL="457200" rtl="0">
              <a:spcBef>
                <a:spcPts val="0"/>
              </a:spcBef>
              <a:buFont typeface="Verdana"/>
              <a:buNone/>
              <a:defRPr sz="1800"/>
            </a:lvl2pPr>
            <a:lvl3pPr indent="0" lvl="2" marL="914400" rtl="0">
              <a:spcBef>
                <a:spcPts val="0"/>
              </a:spcBef>
              <a:buFont typeface="Verdana"/>
              <a:buNone/>
              <a:defRPr sz="1600"/>
            </a:lvl3pPr>
            <a:lvl4pPr indent="0" lvl="3" marL="1371600" rtl="0">
              <a:spcBef>
                <a:spcPts val="0"/>
              </a:spcBef>
              <a:buFont typeface="Verdana"/>
              <a:buNone/>
              <a:defRPr sz="1400"/>
            </a:lvl4pPr>
            <a:lvl5pPr indent="0" lvl="4" marL="1828800" rtl="0">
              <a:spcBef>
                <a:spcPts val="0"/>
              </a:spcBef>
              <a:buFont typeface="Verdana"/>
              <a:buNone/>
              <a:defRPr sz="1400"/>
            </a:lvl5pPr>
            <a:lvl6pPr indent="0" lvl="5" marL="2286000" rtl="0">
              <a:spcBef>
                <a:spcPts val="0"/>
              </a:spcBef>
              <a:buFont typeface="Verdana"/>
              <a:buNone/>
              <a:defRPr sz="1400"/>
            </a:lvl6pPr>
            <a:lvl7pPr indent="0" lvl="6" marL="2743200" rtl="0">
              <a:spcBef>
                <a:spcPts val="0"/>
              </a:spcBef>
              <a:buFont typeface="Verdana"/>
              <a:buNone/>
              <a:defRPr sz="1400"/>
            </a:lvl7pPr>
            <a:lvl8pPr indent="0" lvl="7" marL="3200400" rtl="0">
              <a:spcBef>
                <a:spcPts val="0"/>
              </a:spcBef>
              <a:buFont typeface="Verdana"/>
              <a:buNone/>
              <a:defRPr sz="1400"/>
            </a:lvl8pPr>
            <a:lvl9pPr indent="0" lvl="8" marL="3657600" rtl="0">
              <a:spcBef>
                <a:spcPts val="0"/>
              </a:spcBef>
              <a:buFont typeface="Verdana"/>
              <a:buNone/>
              <a:defRPr sz="1400"/>
            </a:lvl9pPr>
          </a:lstStyle>
          <a:p/>
        </p:txBody>
      </p:sp>
      <p:sp>
        <p:nvSpPr>
          <p:cNvPr id="34" name="Shape 34"/>
          <p:cNvSpPr txBox="1"/>
          <p:nvPr>
            <p:ph idx="12" type="sldNum"/>
          </p:nvPr>
        </p:nvSpPr>
        <p:spPr>
          <a:xfrm>
            <a:off x="7774150" y="6152250"/>
            <a:ext cx="2133599" cy="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vertTitleAndTx">
  <p:cSld name="Vertical Title and Tex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/>
          <p:nvPr>
            <p:ph type="title"/>
          </p:nvPr>
        </p:nvSpPr>
        <p:spPr>
          <a:xfrm rot="5400000">
            <a:off x="5270500" y="2133599"/>
            <a:ext cx="5257799" cy="22097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lvl="0" rtl="0" algn="l">
              <a:spcBef>
                <a:spcPts val="0"/>
              </a:spcBef>
              <a:spcAft>
                <a:spcPts val="0"/>
              </a:spcAft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rtl="0" algn="l">
              <a:spcBef>
                <a:spcPts val="0"/>
              </a:spcBef>
              <a:spcAft>
                <a:spcPts val="0"/>
              </a:spcAft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rtl="0" algn="l">
              <a:spcBef>
                <a:spcPts val="0"/>
              </a:spcBef>
              <a:spcAft>
                <a:spcPts val="0"/>
              </a:spcAft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rtl="0" algn="l">
              <a:spcBef>
                <a:spcPts val="0"/>
              </a:spcBef>
              <a:spcAft>
                <a:spcPts val="0"/>
              </a:spcAft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L="457200" rtl="0" algn="l">
              <a:spcBef>
                <a:spcPts val="0"/>
              </a:spcBef>
              <a:spcAft>
                <a:spcPts val="0"/>
              </a:spcAft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L="914400" rtl="0" algn="l">
              <a:spcBef>
                <a:spcPts val="0"/>
              </a:spcBef>
              <a:spcAft>
                <a:spcPts val="0"/>
              </a:spcAft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L="1371600" rtl="0" algn="l">
              <a:spcBef>
                <a:spcPts val="0"/>
              </a:spcBef>
              <a:spcAft>
                <a:spcPts val="0"/>
              </a:spcAft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L="1828800" rtl="0" algn="l">
              <a:spcBef>
                <a:spcPts val="0"/>
              </a:spcBef>
              <a:spcAft>
                <a:spcPts val="0"/>
              </a:spcAft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37" name="Shape 37"/>
          <p:cNvSpPr txBox="1"/>
          <p:nvPr>
            <p:ph idx="1" type="body"/>
          </p:nvPr>
        </p:nvSpPr>
        <p:spPr>
          <a:xfrm rot="5400000">
            <a:off x="774700" y="0"/>
            <a:ext cx="5257799" cy="64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228600" lvl="0" marL="342900" rtl="0" algn="l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rgbClr val="840C22"/>
              </a:buClr>
              <a:buFont typeface="Noto Symbol"/>
              <a:buChar char="▪"/>
              <a:defRPr sz="3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209550" lvl="1" marL="742950" rtl="0" algn="l">
              <a:lnSpc>
                <a:spcPct val="115000"/>
              </a:lnSpc>
              <a:spcBef>
                <a:spcPts val="520"/>
              </a:spcBef>
              <a:spcAft>
                <a:spcPts val="520"/>
              </a:spcAft>
              <a:buClr>
                <a:srgbClr val="840C22"/>
              </a:buClr>
              <a:buFont typeface="Times New Roman"/>
              <a:buChar char="−"/>
              <a:defRPr sz="2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190500" lvl="2" marL="1143000" rtl="0" algn="l">
              <a:lnSpc>
                <a:spcPct val="115000"/>
              </a:lnSpc>
              <a:spcBef>
                <a:spcPts val="440"/>
              </a:spcBef>
              <a:spcAft>
                <a:spcPts val="440"/>
              </a:spcAft>
              <a:buClr>
                <a:srgbClr val="840C22"/>
              </a:buClr>
              <a:buFont typeface="Times New Roman"/>
              <a:buChar char="•"/>
              <a:defRPr sz="2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152400" lvl="3" marL="1600200" rtl="0"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Clr>
                <a:srgbClr val="840C22"/>
              </a:buClr>
              <a:buFont typeface="Times New Roman"/>
              <a:buChar char="•"/>
              <a:defRPr sz="2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114300" lvl="4" marL="2057400" rtl="0" algn="l">
              <a:lnSpc>
                <a:spcPct val="115000"/>
              </a:lnSpc>
              <a:spcBef>
                <a:spcPts val="360"/>
              </a:spcBef>
              <a:spcAft>
                <a:spcPts val="360"/>
              </a:spcAft>
              <a:buClr>
                <a:srgbClr val="840C22"/>
              </a:buClr>
              <a:buFont typeface="Times New Roman"/>
              <a:buChar char="•"/>
              <a:defRPr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114300" lvl="5" marL="2514600" rtl="0" algn="l">
              <a:lnSpc>
                <a:spcPct val="115000"/>
              </a:lnSpc>
              <a:spcBef>
                <a:spcPts val="360"/>
              </a:spcBef>
              <a:spcAft>
                <a:spcPts val="360"/>
              </a:spcAft>
              <a:buClr>
                <a:srgbClr val="840C22"/>
              </a:buClr>
              <a:buFont typeface="Times New Roman"/>
              <a:buChar char="•"/>
              <a:defRPr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114300" lvl="6" marL="2971800" rtl="0" algn="l">
              <a:lnSpc>
                <a:spcPct val="115000"/>
              </a:lnSpc>
              <a:spcBef>
                <a:spcPts val="360"/>
              </a:spcBef>
              <a:spcAft>
                <a:spcPts val="360"/>
              </a:spcAft>
              <a:buClr>
                <a:srgbClr val="840C22"/>
              </a:buClr>
              <a:buFont typeface="Times New Roman"/>
              <a:buChar char="•"/>
              <a:defRPr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114300" lvl="7" marL="3429000" rtl="0" algn="l">
              <a:lnSpc>
                <a:spcPct val="115000"/>
              </a:lnSpc>
              <a:spcBef>
                <a:spcPts val="360"/>
              </a:spcBef>
              <a:spcAft>
                <a:spcPts val="360"/>
              </a:spcAft>
              <a:buClr>
                <a:srgbClr val="840C22"/>
              </a:buClr>
              <a:buFont typeface="Times New Roman"/>
              <a:buChar char="•"/>
              <a:defRPr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114300" lvl="8" marL="3886200" rtl="0" algn="l">
              <a:lnSpc>
                <a:spcPct val="115000"/>
              </a:lnSpc>
              <a:spcBef>
                <a:spcPts val="360"/>
              </a:spcBef>
              <a:spcAft>
                <a:spcPts val="360"/>
              </a:spcAft>
              <a:buClr>
                <a:srgbClr val="840C22"/>
              </a:buClr>
              <a:buFont typeface="Times New Roman"/>
              <a:buChar char="•"/>
              <a:defRPr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38" name="Shape 38"/>
          <p:cNvSpPr txBox="1"/>
          <p:nvPr>
            <p:ph idx="12" type="sldNum"/>
          </p:nvPr>
        </p:nvSpPr>
        <p:spPr>
          <a:xfrm>
            <a:off x="5954225" y="6245300"/>
            <a:ext cx="2133599" cy="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vertTx">
  <p:cSld name="Title and Vertical 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 txBox="1"/>
          <p:nvPr>
            <p:ph type="title"/>
          </p:nvPr>
        </p:nvSpPr>
        <p:spPr>
          <a:xfrm>
            <a:off x="165100" y="609600"/>
            <a:ext cx="8839199" cy="5333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lvl="0" rtl="0" algn="l">
              <a:spcBef>
                <a:spcPts val="0"/>
              </a:spcBef>
              <a:spcAft>
                <a:spcPts val="0"/>
              </a:spcAft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rtl="0" algn="l">
              <a:spcBef>
                <a:spcPts val="0"/>
              </a:spcBef>
              <a:spcAft>
                <a:spcPts val="0"/>
              </a:spcAft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rtl="0" algn="l">
              <a:spcBef>
                <a:spcPts val="0"/>
              </a:spcBef>
              <a:spcAft>
                <a:spcPts val="0"/>
              </a:spcAft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rtl="0" algn="l">
              <a:spcBef>
                <a:spcPts val="0"/>
              </a:spcBef>
              <a:spcAft>
                <a:spcPts val="0"/>
              </a:spcAft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L="457200" rtl="0" algn="l">
              <a:spcBef>
                <a:spcPts val="0"/>
              </a:spcBef>
              <a:spcAft>
                <a:spcPts val="0"/>
              </a:spcAft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L="914400" rtl="0" algn="l">
              <a:spcBef>
                <a:spcPts val="0"/>
              </a:spcBef>
              <a:spcAft>
                <a:spcPts val="0"/>
              </a:spcAft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L="1371600" rtl="0" algn="l">
              <a:spcBef>
                <a:spcPts val="0"/>
              </a:spcBef>
              <a:spcAft>
                <a:spcPts val="0"/>
              </a:spcAft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L="1828800" rtl="0" algn="l">
              <a:spcBef>
                <a:spcPts val="0"/>
              </a:spcBef>
              <a:spcAft>
                <a:spcPts val="0"/>
              </a:spcAft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41" name="Shape 41"/>
          <p:cNvSpPr txBox="1"/>
          <p:nvPr>
            <p:ph idx="1" type="body"/>
          </p:nvPr>
        </p:nvSpPr>
        <p:spPr>
          <a:xfrm rot="5400000">
            <a:off x="2209798" y="-457198"/>
            <a:ext cx="4495800" cy="815339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228600" lvl="0" marL="342900" rtl="0" algn="l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rgbClr val="840C22"/>
              </a:buClr>
              <a:buFont typeface="Noto Symbol"/>
              <a:buChar char="▪"/>
              <a:defRPr sz="3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209550" lvl="1" marL="742950" rtl="0" algn="l">
              <a:lnSpc>
                <a:spcPct val="115000"/>
              </a:lnSpc>
              <a:spcBef>
                <a:spcPts val="520"/>
              </a:spcBef>
              <a:spcAft>
                <a:spcPts val="520"/>
              </a:spcAft>
              <a:buClr>
                <a:srgbClr val="840C22"/>
              </a:buClr>
              <a:buFont typeface="Times New Roman"/>
              <a:buChar char="−"/>
              <a:defRPr sz="2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190500" lvl="2" marL="1143000" rtl="0" algn="l">
              <a:lnSpc>
                <a:spcPct val="115000"/>
              </a:lnSpc>
              <a:spcBef>
                <a:spcPts val="440"/>
              </a:spcBef>
              <a:spcAft>
                <a:spcPts val="440"/>
              </a:spcAft>
              <a:buClr>
                <a:srgbClr val="840C22"/>
              </a:buClr>
              <a:buFont typeface="Times New Roman"/>
              <a:buChar char="•"/>
              <a:defRPr sz="2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152400" lvl="3" marL="1600200" rtl="0"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Clr>
                <a:srgbClr val="840C22"/>
              </a:buClr>
              <a:buFont typeface="Times New Roman"/>
              <a:buChar char="•"/>
              <a:defRPr sz="2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114300" lvl="4" marL="2057400" rtl="0" algn="l">
              <a:lnSpc>
                <a:spcPct val="115000"/>
              </a:lnSpc>
              <a:spcBef>
                <a:spcPts val="360"/>
              </a:spcBef>
              <a:spcAft>
                <a:spcPts val="360"/>
              </a:spcAft>
              <a:buClr>
                <a:srgbClr val="840C22"/>
              </a:buClr>
              <a:buFont typeface="Times New Roman"/>
              <a:buChar char="•"/>
              <a:defRPr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114300" lvl="5" marL="2514600" rtl="0" algn="l">
              <a:lnSpc>
                <a:spcPct val="115000"/>
              </a:lnSpc>
              <a:spcBef>
                <a:spcPts val="360"/>
              </a:spcBef>
              <a:spcAft>
                <a:spcPts val="360"/>
              </a:spcAft>
              <a:buClr>
                <a:srgbClr val="840C22"/>
              </a:buClr>
              <a:buFont typeface="Times New Roman"/>
              <a:buChar char="•"/>
              <a:defRPr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114300" lvl="6" marL="2971800" rtl="0" algn="l">
              <a:lnSpc>
                <a:spcPct val="115000"/>
              </a:lnSpc>
              <a:spcBef>
                <a:spcPts val="360"/>
              </a:spcBef>
              <a:spcAft>
                <a:spcPts val="360"/>
              </a:spcAft>
              <a:buClr>
                <a:srgbClr val="840C22"/>
              </a:buClr>
              <a:buFont typeface="Times New Roman"/>
              <a:buChar char="•"/>
              <a:defRPr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114300" lvl="7" marL="3429000" rtl="0" algn="l">
              <a:lnSpc>
                <a:spcPct val="115000"/>
              </a:lnSpc>
              <a:spcBef>
                <a:spcPts val="360"/>
              </a:spcBef>
              <a:spcAft>
                <a:spcPts val="360"/>
              </a:spcAft>
              <a:buClr>
                <a:srgbClr val="840C22"/>
              </a:buClr>
              <a:buFont typeface="Times New Roman"/>
              <a:buChar char="•"/>
              <a:defRPr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114300" lvl="8" marL="3886200" rtl="0" algn="l">
              <a:lnSpc>
                <a:spcPct val="115000"/>
              </a:lnSpc>
              <a:spcBef>
                <a:spcPts val="360"/>
              </a:spcBef>
              <a:spcAft>
                <a:spcPts val="360"/>
              </a:spcAft>
              <a:buClr>
                <a:srgbClr val="840C22"/>
              </a:buClr>
              <a:buFont typeface="Times New Roman"/>
              <a:buChar char="•"/>
              <a:defRPr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42" name="Shape 42"/>
          <p:cNvSpPr txBox="1"/>
          <p:nvPr>
            <p:ph idx="12" type="sldNum"/>
          </p:nvPr>
        </p:nvSpPr>
        <p:spPr>
          <a:xfrm>
            <a:off x="5954225" y="6245300"/>
            <a:ext cx="2133599" cy="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picTx">
  <p:cSld name="Picture with Caption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/>
          <p:nvPr>
            <p:ph type="title"/>
          </p:nvPr>
        </p:nvSpPr>
        <p:spPr>
          <a:xfrm>
            <a:off x="1792288" y="4800600"/>
            <a:ext cx="5486399" cy="566736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lvl="0" rtl="0" algn="l">
              <a:spcBef>
                <a:spcPts val="0"/>
              </a:spcBef>
              <a:defRPr b="1" sz="2000"/>
            </a:lvl1pPr>
            <a:lvl2pPr lvl="1" rtl="0">
              <a:spcBef>
                <a:spcPts val="0"/>
              </a:spcBef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rtl="0">
              <a:spcBef>
                <a:spcPts val="0"/>
              </a:spcBef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rtl="0">
              <a:spcBef>
                <a:spcPts val="0"/>
              </a:spcBef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rtl="0">
              <a:spcBef>
                <a:spcPts val="0"/>
              </a:spcBef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rtl="0">
              <a:spcBef>
                <a:spcPts val="0"/>
              </a:spcBef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rtl="0">
              <a:spcBef>
                <a:spcPts val="0"/>
              </a:spcBef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rtl="0">
              <a:spcBef>
                <a:spcPts val="0"/>
              </a:spcBef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rtl="0">
              <a:spcBef>
                <a:spcPts val="0"/>
              </a:spcBef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45" name="Shape 45"/>
          <p:cNvSpPr/>
          <p:nvPr>
            <p:ph idx="2" type="pic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6" name="Shape 46"/>
          <p:cNvSpPr txBox="1"/>
          <p:nvPr>
            <p:ph idx="1" type="body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rtl="0">
              <a:spcBef>
                <a:spcPts val="0"/>
              </a:spcBef>
              <a:buFont typeface="Verdana"/>
              <a:buNone/>
              <a:defRPr sz="1400"/>
            </a:lvl1pPr>
            <a:lvl2pPr indent="0" lvl="1" marL="457200" rtl="0">
              <a:spcBef>
                <a:spcPts val="0"/>
              </a:spcBef>
              <a:buFont typeface="Verdana"/>
              <a:buNone/>
              <a:defRPr sz="1200"/>
            </a:lvl2pPr>
            <a:lvl3pPr indent="0" lvl="2" marL="914400" rtl="0">
              <a:spcBef>
                <a:spcPts val="0"/>
              </a:spcBef>
              <a:buFont typeface="Verdana"/>
              <a:buNone/>
              <a:defRPr sz="1000"/>
            </a:lvl3pPr>
            <a:lvl4pPr indent="0" lvl="3" marL="1371600" rtl="0">
              <a:spcBef>
                <a:spcPts val="0"/>
              </a:spcBef>
              <a:buFont typeface="Verdana"/>
              <a:buNone/>
              <a:defRPr sz="900"/>
            </a:lvl4pPr>
            <a:lvl5pPr indent="0" lvl="4" marL="1828800" rtl="0">
              <a:spcBef>
                <a:spcPts val="0"/>
              </a:spcBef>
              <a:buFont typeface="Verdana"/>
              <a:buNone/>
              <a:defRPr sz="900"/>
            </a:lvl5pPr>
            <a:lvl6pPr indent="0" lvl="5" marL="2286000" rtl="0">
              <a:spcBef>
                <a:spcPts val="0"/>
              </a:spcBef>
              <a:buFont typeface="Verdana"/>
              <a:buNone/>
              <a:defRPr sz="900"/>
            </a:lvl6pPr>
            <a:lvl7pPr indent="0" lvl="6" marL="2743200" rtl="0">
              <a:spcBef>
                <a:spcPts val="0"/>
              </a:spcBef>
              <a:buFont typeface="Verdana"/>
              <a:buNone/>
              <a:defRPr sz="900"/>
            </a:lvl7pPr>
            <a:lvl8pPr indent="0" lvl="7" marL="3200400" rtl="0">
              <a:spcBef>
                <a:spcPts val="0"/>
              </a:spcBef>
              <a:buFont typeface="Verdana"/>
              <a:buNone/>
              <a:defRPr sz="900"/>
            </a:lvl8pPr>
            <a:lvl9pPr indent="0" lvl="8" marL="3657600" rtl="0">
              <a:spcBef>
                <a:spcPts val="0"/>
              </a:spcBef>
              <a:buFont typeface="Verdana"/>
              <a:buNone/>
              <a:defRPr sz="900"/>
            </a:lvl9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5954225" y="6245300"/>
            <a:ext cx="2133599" cy="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Tx">
  <p:cSld name="Content with Caption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/>
          <p:nvPr>
            <p:ph type="title"/>
          </p:nvPr>
        </p:nvSpPr>
        <p:spPr>
          <a:xfrm>
            <a:off x="457200" y="273050"/>
            <a:ext cx="3008313" cy="1162048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lvl="0" rtl="0" algn="l">
              <a:spcBef>
                <a:spcPts val="0"/>
              </a:spcBef>
              <a:defRPr b="1" sz="2000"/>
            </a:lvl1pPr>
            <a:lvl2pPr lvl="1" rtl="0">
              <a:spcBef>
                <a:spcPts val="0"/>
              </a:spcBef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rtl="0">
              <a:spcBef>
                <a:spcPts val="0"/>
              </a:spcBef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rtl="0">
              <a:spcBef>
                <a:spcPts val="0"/>
              </a:spcBef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rtl="0">
              <a:spcBef>
                <a:spcPts val="0"/>
              </a:spcBef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rtl="0">
              <a:spcBef>
                <a:spcPts val="0"/>
              </a:spcBef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rtl="0">
              <a:spcBef>
                <a:spcPts val="0"/>
              </a:spcBef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rtl="0">
              <a:spcBef>
                <a:spcPts val="0"/>
              </a:spcBef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rtl="0">
              <a:spcBef>
                <a:spcPts val="0"/>
              </a:spcBef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50" name="Shape 50"/>
          <p:cNvSpPr txBox="1"/>
          <p:nvPr>
            <p:ph idx="1" type="body"/>
          </p:nvPr>
        </p:nvSpPr>
        <p:spPr>
          <a:xfrm>
            <a:off x="3575050" y="273050"/>
            <a:ext cx="5111750" cy="585311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defRPr sz="3200"/>
            </a:lvl1pPr>
            <a:lvl2pPr lvl="1" rtl="0">
              <a:spcBef>
                <a:spcPts val="0"/>
              </a:spcBef>
              <a:defRPr sz="2800"/>
            </a:lvl2pPr>
            <a:lvl3pPr lvl="2" rtl="0">
              <a:spcBef>
                <a:spcPts val="0"/>
              </a:spcBef>
              <a:defRPr sz="2400"/>
            </a:lvl3pPr>
            <a:lvl4pPr lvl="3" rtl="0">
              <a:spcBef>
                <a:spcPts val="0"/>
              </a:spcBef>
              <a:defRPr sz="2000"/>
            </a:lvl4pPr>
            <a:lvl5pPr lvl="4" rtl="0">
              <a:spcBef>
                <a:spcPts val="0"/>
              </a:spcBef>
              <a:defRPr sz="2000"/>
            </a:lvl5pPr>
            <a:lvl6pPr lvl="5" rtl="0">
              <a:spcBef>
                <a:spcPts val="0"/>
              </a:spcBef>
              <a:defRPr sz="2000"/>
            </a:lvl6pPr>
            <a:lvl7pPr lvl="6" rtl="0">
              <a:spcBef>
                <a:spcPts val="0"/>
              </a:spcBef>
              <a:defRPr sz="2000"/>
            </a:lvl7pPr>
            <a:lvl8pPr lvl="7" rtl="0">
              <a:spcBef>
                <a:spcPts val="0"/>
              </a:spcBef>
              <a:defRPr sz="2000"/>
            </a:lvl8pPr>
            <a:lvl9pPr lvl="8" rtl="0">
              <a:spcBef>
                <a:spcPts val="0"/>
              </a:spcBef>
              <a:defRPr sz="2000"/>
            </a:lvl9pPr>
          </a:lstStyle>
          <a:p/>
        </p:txBody>
      </p:sp>
      <p:sp>
        <p:nvSpPr>
          <p:cNvPr id="51" name="Shape 51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rtl="0">
              <a:spcBef>
                <a:spcPts val="0"/>
              </a:spcBef>
              <a:buFont typeface="Verdana"/>
              <a:buNone/>
              <a:defRPr sz="1400"/>
            </a:lvl1pPr>
            <a:lvl2pPr indent="0" lvl="1" marL="457200" rtl="0">
              <a:spcBef>
                <a:spcPts val="0"/>
              </a:spcBef>
              <a:buFont typeface="Verdana"/>
              <a:buNone/>
              <a:defRPr sz="1200"/>
            </a:lvl2pPr>
            <a:lvl3pPr indent="0" lvl="2" marL="914400" rtl="0">
              <a:spcBef>
                <a:spcPts val="0"/>
              </a:spcBef>
              <a:buFont typeface="Verdana"/>
              <a:buNone/>
              <a:defRPr sz="1000"/>
            </a:lvl3pPr>
            <a:lvl4pPr indent="0" lvl="3" marL="1371600" rtl="0">
              <a:spcBef>
                <a:spcPts val="0"/>
              </a:spcBef>
              <a:buFont typeface="Verdana"/>
              <a:buNone/>
              <a:defRPr sz="900"/>
            </a:lvl4pPr>
            <a:lvl5pPr indent="0" lvl="4" marL="1828800" rtl="0">
              <a:spcBef>
                <a:spcPts val="0"/>
              </a:spcBef>
              <a:buFont typeface="Verdana"/>
              <a:buNone/>
              <a:defRPr sz="900"/>
            </a:lvl5pPr>
            <a:lvl6pPr indent="0" lvl="5" marL="2286000" rtl="0">
              <a:spcBef>
                <a:spcPts val="0"/>
              </a:spcBef>
              <a:buFont typeface="Verdana"/>
              <a:buNone/>
              <a:defRPr sz="900"/>
            </a:lvl6pPr>
            <a:lvl7pPr indent="0" lvl="6" marL="2743200" rtl="0">
              <a:spcBef>
                <a:spcPts val="0"/>
              </a:spcBef>
              <a:buFont typeface="Verdana"/>
              <a:buNone/>
              <a:defRPr sz="900"/>
            </a:lvl7pPr>
            <a:lvl8pPr indent="0" lvl="7" marL="3200400" rtl="0">
              <a:spcBef>
                <a:spcPts val="0"/>
              </a:spcBef>
              <a:buFont typeface="Verdana"/>
              <a:buNone/>
              <a:defRPr sz="900"/>
            </a:lvl8pPr>
            <a:lvl9pPr indent="0" lvl="8" marL="3657600" rtl="0">
              <a:spcBef>
                <a:spcPts val="0"/>
              </a:spcBef>
              <a:buFont typeface="Verdana"/>
              <a:buNone/>
              <a:defRPr sz="900"/>
            </a:lvl9pPr>
          </a:lstStyle>
          <a:p/>
        </p:txBody>
      </p:sp>
      <p:sp>
        <p:nvSpPr>
          <p:cNvPr id="52" name="Shape 52"/>
          <p:cNvSpPr txBox="1"/>
          <p:nvPr>
            <p:ph idx="12" type="sldNum"/>
          </p:nvPr>
        </p:nvSpPr>
        <p:spPr>
          <a:xfrm>
            <a:off x="5954225" y="6245300"/>
            <a:ext cx="2133599" cy="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/>
          <p:nvPr>
            <p:ph idx="12" type="sldNum"/>
          </p:nvPr>
        </p:nvSpPr>
        <p:spPr>
          <a:xfrm>
            <a:off x="5954225" y="6245300"/>
            <a:ext cx="2133599" cy="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/>
          <p:nvPr>
            <p:ph type="title"/>
          </p:nvPr>
        </p:nvSpPr>
        <p:spPr>
          <a:xfrm>
            <a:off x="165100" y="609600"/>
            <a:ext cx="8839199" cy="5333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lvl="0" rtl="0" algn="l">
              <a:spcBef>
                <a:spcPts val="0"/>
              </a:spcBef>
              <a:spcAft>
                <a:spcPts val="0"/>
              </a:spcAft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rtl="0" algn="l">
              <a:spcBef>
                <a:spcPts val="0"/>
              </a:spcBef>
              <a:spcAft>
                <a:spcPts val="0"/>
              </a:spcAft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rtl="0" algn="l">
              <a:spcBef>
                <a:spcPts val="0"/>
              </a:spcBef>
              <a:spcAft>
                <a:spcPts val="0"/>
              </a:spcAft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rtl="0" algn="l">
              <a:spcBef>
                <a:spcPts val="0"/>
              </a:spcBef>
              <a:spcAft>
                <a:spcPts val="0"/>
              </a:spcAft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L="457200" rtl="0" algn="l">
              <a:spcBef>
                <a:spcPts val="0"/>
              </a:spcBef>
              <a:spcAft>
                <a:spcPts val="0"/>
              </a:spcAft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L="914400" rtl="0" algn="l">
              <a:spcBef>
                <a:spcPts val="0"/>
              </a:spcBef>
              <a:spcAft>
                <a:spcPts val="0"/>
              </a:spcAft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L="1371600" rtl="0" algn="l">
              <a:spcBef>
                <a:spcPts val="0"/>
              </a:spcBef>
              <a:spcAft>
                <a:spcPts val="0"/>
              </a:spcAft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L="1828800" rtl="0" algn="l">
              <a:spcBef>
                <a:spcPts val="0"/>
              </a:spcBef>
              <a:spcAft>
                <a:spcPts val="0"/>
              </a:spcAft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57" name="Shape 57"/>
          <p:cNvSpPr txBox="1"/>
          <p:nvPr>
            <p:ph idx="12" type="sldNum"/>
          </p:nvPr>
        </p:nvSpPr>
        <p:spPr>
          <a:xfrm>
            <a:off x="5954225" y="6245300"/>
            <a:ext cx="2133599" cy="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TxTwoObj">
  <p:cSld name="Comparison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rtl="0">
              <a:spcBef>
                <a:spcPts val="0"/>
              </a:spcBef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rtl="0">
              <a:spcBef>
                <a:spcPts val="0"/>
              </a:spcBef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rtl="0">
              <a:spcBef>
                <a:spcPts val="0"/>
              </a:spcBef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rtl="0">
              <a:spcBef>
                <a:spcPts val="0"/>
              </a:spcBef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rtl="0">
              <a:spcBef>
                <a:spcPts val="0"/>
              </a:spcBef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rtl="0">
              <a:spcBef>
                <a:spcPts val="0"/>
              </a:spcBef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rtl="0">
              <a:spcBef>
                <a:spcPts val="0"/>
              </a:spcBef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60" name="Shape 60"/>
          <p:cNvSpPr txBox="1"/>
          <p:nvPr>
            <p:ph idx="1" type="body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rtl="0">
              <a:spcBef>
                <a:spcPts val="0"/>
              </a:spcBef>
              <a:buFont typeface="Verdana"/>
              <a:buNone/>
              <a:defRPr b="1" sz="2400"/>
            </a:lvl1pPr>
            <a:lvl2pPr indent="0" lvl="1" marL="457200" rtl="0">
              <a:spcBef>
                <a:spcPts val="0"/>
              </a:spcBef>
              <a:buFont typeface="Verdana"/>
              <a:buNone/>
              <a:defRPr b="1" sz="2000"/>
            </a:lvl2pPr>
            <a:lvl3pPr indent="0" lvl="2" marL="914400" rtl="0">
              <a:spcBef>
                <a:spcPts val="0"/>
              </a:spcBef>
              <a:buFont typeface="Verdana"/>
              <a:buNone/>
              <a:defRPr b="1" sz="1800"/>
            </a:lvl3pPr>
            <a:lvl4pPr indent="0" lvl="3" marL="1371600" rtl="0">
              <a:spcBef>
                <a:spcPts val="0"/>
              </a:spcBef>
              <a:buFont typeface="Verdana"/>
              <a:buNone/>
              <a:defRPr b="1" sz="1600"/>
            </a:lvl4pPr>
            <a:lvl5pPr indent="0" lvl="4" marL="1828800" rtl="0">
              <a:spcBef>
                <a:spcPts val="0"/>
              </a:spcBef>
              <a:buFont typeface="Verdana"/>
              <a:buNone/>
              <a:defRPr b="1" sz="1600"/>
            </a:lvl5pPr>
            <a:lvl6pPr indent="0" lvl="5" marL="2286000" rtl="0">
              <a:spcBef>
                <a:spcPts val="0"/>
              </a:spcBef>
              <a:buFont typeface="Verdana"/>
              <a:buNone/>
              <a:defRPr b="1" sz="1600"/>
            </a:lvl6pPr>
            <a:lvl7pPr indent="0" lvl="6" marL="2743200" rtl="0">
              <a:spcBef>
                <a:spcPts val="0"/>
              </a:spcBef>
              <a:buFont typeface="Verdana"/>
              <a:buNone/>
              <a:defRPr b="1" sz="1600"/>
            </a:lvl7pPr>
            <a:lvl8pPr indent="0" lvl="7" marL="3200400" rtl="0">
              <a:spcBef>
                <a:spcPts val="0"/>
              </a:spcBef>
              <a:buFont typeface="Verdana"/>
              <a:buNone/>
              <a:defRPr b="1" sz="1600"/>
            </a:lvl8pPr>
            <a:lvl9pPr indent="0" lvl="8" marL="3657600" rtl="0">
              <a:spcBef>
                <a:spcPts val="0"/>
              </a:spcBef>
              <a:buFont typeface="Verdana"/>
              <a:buNone/>
              <a:defRPr b="1" sz="1600"/>
            </a:lvl9pPr>
          </a:lstStyle>
          <a:p/>
        </p:txBody>
      </p:sp>
      <p:sp>
        <p:nvSpPr>
          <p:cNvPr id="61" name="Shape 61"/>
          <p:cNvSpPr txBox="1"/>
          <p:nvPr>
            <p:ph idx="2" type="body"/>
          </p:nvPr>
        </p:nvSpPr>
        <p:spPr>
          <a:xfrm>
            <a:off x="457200" y="2174875"/>
            <a:ext cx="4040187" cy="395128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defRPr sz="2400"/>
            </a:lvl1pPr>
            <a:lvl2pPr lvl="1" rtl="0">
              <a:spcBef>
                <a:spcPts val="0"/>
              </a:spcBef>
              <a:defRPr sz="2000"/>
            </a:lvl2pPr>
            <a:lvl3pPr lvl="2" rtl="0">
              <a:spcBef>
                <a:spcPts val="0"/>
              </a:spcBef>
              <a:defRPr sz="1800"/>
            </a:lvl3pPr>
            <a:lvl4pPr lvl="3" rtl="0">
              <a:spcBef>
                <a:spcPts val="0"/>
              </a:spcBef>
              <a:defRPr sz="1600"/>
            </a:lvl4pPr>
            <a:lvl5pPr lvl="4" rtl="0">
              <a:spcBef>
                <a:spcPts val="0"/>
              </a:spcBef>
              <a:defRPr sz="1600"/>
            </a:lvl5pPr>
            <a:lvl6pPr lvl="5" rtl="0">
              <a:spcBef>
                <a:spcPts val="0"/>
              </a:spcBef>
              <a:defRPr sz="1600"/>
            </a:lvl6pPr>
            <a:lvl7pPr lvl="6" rtl="0">
              <a:spcBef>
                <a:spcPts val="0"/>
              </a:spcBef>
              <a:defRPr sz="1600"/>
            </a:lvl7pPr>
            <a:lvl8pPr lvl="7" rtl="0">
              <a:spcBef>
                <a:spcPts val="0"/>
              </a:spcBef>
              <a:defRPr sz="1600"/>
            </a:lvl8pPr>
            <a:lvl9pPr lvl="8" rtl="0">
              <a:spcBef>
                <a:spcPts val="0"/>
              </a:spcBef>
              <a:defRPr sz="1600"/>
            </a:lvl9pPr>
          </a:lstStyle>
          <a:p/>
        </p:txBody>
      </p:sp>
      <p:sp>
        <p:nvSpPr>
          <p:cNvPr id="62" name="Shape 62"/>
          <p:cNvSpPr txBox="1"/>
          <p:nvPr>
            <p:ph idx="3" type="body"/>
          </p:nvPr>
        </p:nvSpPr>
        <p:spPr>
          <a:xfrm>
            <a:off x="4645025" y="1535112"/>
            <a:ext cx="4041772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rtl="0">
              <a:spcBef>
                <a:spcPts val="0"/>
              </a:spcBef>
              <a:buFont typeface="Verdana"/>
              <a:buNone/>
              <a:defRPr b="1" sz="2400"/>
            </a:lvl1pPr>
            <a:lvl2pPr indent="0" lvl="1" marL="457200" rtl="0">
              <a:spcBef>
                <a:spcPts val="0"/>
              </a:spcBef>
              <a:buFont typeface="Verdana"/>
              <a:buNone/>
              <a:defRPr b="1" sz="2000"/>
            </a:lvl2pPr>
            <a:lvl3pPr indent="0" lvl="2" marL="914400" rtl="0">
              <a:spcBef>
                <a:spcPts val="0"/>
              </a:spcBef>
              <a:buFont typeface="Verdana"/>
              <a:buNone/>
              <a:defRPr b="1" sz="1800"/>
            </a:lvl3pPr>
            <a:lvl4pPr indent="0" lvl="3" marL="1371600" rtl="0">
              <a:spcBef>
                <a:spcPts val="0"/>
              </a:spcBef>
              <a:buFont typeface="Verdana"/>
              <a:buNone/>
              <a:defRPr b="1" sz="1600"/>
            </a:lvl4pPr>
            <a:lvl5pPr indent="0" lvl="4" marL="1828800" rtl="0">
              <a:spcBef>
                <a:spcPts val="0"/>
              </a:spcBef>
              <a:buFont typeface="Verdana"/>
              <a:buNone/>
              <a:defRPr b="1" sz="1600"/>
            </a:lvl5pPr>
            <a:lvl6pPr indent="0" lvl="5" marL="2286000" rtl="0">
              <a:spcBef>
                <a:spcPts val="0"/>
              </a:spcBef>
              <a:buFont typeface="Verdana"/>
              <a:buNone/>
              <a:defRPr b="1" sz="1600"/>
            </a:lvl6pPr>
            <a:lvl7pPr indent="0" lvl="6" marL="2743200" rtl="0">
              <a:spcBef>
                <a:spcPts val="0"/>
              </a:spcBef>
              <a:buFont typeface="Verdana"/>
              <a:buNone/>
              <a:defRPr b="1" sz="1600"/>
            </a:lvl7pPr>
            <a:lvl8pPr indent="0" lvl="7" marL="3200400" rtl="0">
              <a:spcBef>
                <a:spcPts val="0"/>
              </a:spcBef>
              <a:buFont typeface="Verdana"/>
              <a:buNone/>
              <a:defRPr b="1" sz="1600"/>
            </a:lvl8pPr>
            <a:lvl9pPr indent="0" lvl="8" marL="3657600" rtl="0">
              <a:spcBef>
                <a:spcPts val="0"/>
              </a:spcBef>
              <a:buFont typeface="Verdana"/>
              <a:buNone/>
              <a:defRPr b="1" sz="1600"/>
            </a:lvl9pPr>
          </a:lstStyle>
          <a:p/>
        </p:txBody>
      </p:sp>
      <p:sp>
        <p:nvSpPr>
          <p:cNvPr id="63" name="Shape 63"/>
          <p:cNvSpPr txBox="1"/>
          <p:nvPr>
            <p:ph idx="4" type="body"/>
          </p:nvPr>
        </p:nvSpPr>
        <p:spPr>
          <a:xfrm>
            <a:off x="4645025" y="2174875"/>
            <a:ext cx="4041772" cy="395128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defRPr sz="2400"/>
            </a:lvl1pPr>
            <a:lvl2pPr lvl="1" rtl="0">
              <a:spcBef>
                <a:spcPts val="0"/>
              </a:spcBef>
              <a:defRPr sz="2000"/>
            </a:lvl2pPr>
            <a:lvl3pPr lvl="2" rtl="0">
              <a:spcBef>
                <a:spcPts val="0"/>
              </a:spcBef>
              <a:defRPr sz="1800"/>
            </a:lvl3pPr>
            <a:lvl4pPr lvl="3" rtl="0">
              <a:spcBef>
                <a:spcPts val="0"/>
              </a:spcBef>
              <a:defRPr sz="1600"/>
            </a:lvl4pPr>
            <a:lvl5pPr lvl="4" rtl="0">
              <a:spcBef>
                <a:spcPts val="0"/>
              </a:spcBef>
              <a:defRPr sz="1600"/>
            </a:lvl5pPr>
            <a:lvl6pPr lvl="5" rtl="0">
              <a:spcBef>
                <a:spcPts val="0"/>
              </a:spcBef>
              <a:defRPr sz="1600"/>
            </a:lvl6pPr>
            <a:lvl7pPr lvl="6" rtl="0">
              <a:spcBef>
                <a:spcPts val="0"/>
              </a:spcBef>
              <a:defRPr sz="1600"/>
            </a:lvl7pPr>
            <a:lvl8pPr lvl="7" rtl="0">
              <a:spcBef>
                <a:spcPts val="0"/>
              </a:spcBef>
              <a:defRPr sz="1600"/>
            </a:lvl8pPr>
            <a:lvl9pPr lvl="8" rtl="0">
              <a:spcBef>
                <a:spcPts val="0"/>
              </a:spcBef>
              <a:defRPr sz="1600"/>
            </a:lvl9pPr>
          </a:lstStyle>
          <a:p/>
        </p:txBody>
      </p:sp>
      <p:sp>
        <p:nvSpPr>
          <p:cNvPr id="64" name="Shape 64"/>
          <p:cNvSpPr txBox="1"/>
          <p:nvPr>
            <p:ph idx="12" type="sldNum"/>
          </p:nvPr>
        </p:nvSpPr>
        <p:spPr>
          <a:xfrm>
            <a:off x="5954225" y="6245300"/>
            <a:ext cx="2133599" cy="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Obj">
  <p:cSld name="Two Conten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/>
          <p:nvPr>
            <p:ph type="title"/>
          </p:nvPr>
        </p:nvSpPr>
        <p:spPr>
          <a:xfrm>
            <a:off x="165100" y="609600"/>
            <a:ext cx="8839199" cy="5333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lvl="0" rtl="0" algn="l">
              <a:spcBef>
                <a:spcPts val="0"/>
              </a:spcBef>
              <a:spcAft>
                <a:spcPts val="0"/>
              </a:spcAft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rtl="0" algn="l">
              <a:spcBef>
                <a:spcPts val="0"/>
              </a:spcBef>
              <a:spcAft>
                <a:spcPts val="0"/>
              </a:spcAft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rtl="0" algn="l">
              <a:spcBef>
                <a:spcPts val="0"/>
              </a:spcBef>
              <a:spcAft>
                <a:spcPts val="0"/>
              </a:spcAft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rtl="0" algn="l">
              <a:spcBef>
                <a:spcPts val="0"/>
              </a:spcBef>
              <a:spcAft>
                <a:spcPts val="0"/>
              </a:spcAft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L="457200" rtl="0" algn="l">
              <a:spcBef>
                <a:spcPts val="0"/>
              </a:spcBef>
              <a:spcAft>
                <a:spcPts val="0"/>
              </a:spcAft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L="914400" rtl="0" algn="l">
              <a:spcBef>
                <a:spcPts val="0"/>
              </a:spcBef>
              <a:spcAft>
                <a:spcPts val="0"/>
              </a:spcAft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L="1371600" rtl="0" algn="l">
              <a:spcBef>
                <a:spcPts val="0"/>
              </a:spcBef>
              <a:spcAft>
                <a:spcPts val="0"/>
              </a:spcAft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L="1828800" rtl="0" algn="l">
              <a:spcBef>
                <a:spcPts val="0"/>
              </a:spcBef>
              <a:spcAft>
                <a:spcPts val="0"/>
              </a:spcAft>
              <a:defRPr i="1" sz="3200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67" name="Shape 67"/>
          <p:cNvSpPr txBox="1"/>
          <p:nvPr>
            <p:ph idx="1" type="body"/>
          </p:nvPr>
        </p:nvSpPr>
        <p:spPr>
          <a:xfrm>
            <a:off x="381000" y="1371600"/>
            <a:ext cx="40005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defRPr sz="2800"/>
            </a:lvl1pPr>
            <a:lvl2pPr lvl="1" rtl="0">
              <a:spcBef>
                <a:spcPts val="0"/>
              </a:spcBef>
              <a:defRPr sz="2400"/>
            </a:lvl2pPr>
            <a:lvl3pPr lvl="2" rtl="0">
              <a:spcBef>
                <a:spcPts val="0"/>
              </a:spcBef>
              <a:defRPr sz="2000"/>
            </a:lvl3pPr>
            <a:lvl4pPr lvl="3" rtl="0">
              <a:spcBef>
                <a:spcPts val="0"/>
              </a:spcBef>
              <a:defRPr sz="1800"/>
            </a:lvl4pPr>
            <a:lvl5pPr lvl="4" rtl="0">
              <a:spcBef>
                <a:spcPts val="0"/>
              </a:spcBef>
              <a:defRPr sz="1800"/>
            </a:lvl5pPr>
            <a:lvl6pPr lvl="5" rtl="0">
              <a:spcBef>
                <a:spcPts val="0"/>
              </a:spcBef>
              <a:defRPr sz="1800"/>
            </a:lvl6pPr>
            <a:lvl7pPr lvl="6" rtl="0">
              <a:spcBef>
                <a:spcPts val="0"/>
              </a:spcBef>
              <a:defRPr sz="1800"/>
            </a:lvl7pPr>
            <a:lvl8pPr lvl="7" rtl="0">
              <a:spcBef>
                <a:spcPts val="0"/>
              </a:spcBef>
              <a:defRPr sz="1800"/>
            </a:lvl8pPr>
            <a:lvl9pPr lvl="8" rtl="0">
              <a:spcBef>
                <a:spcPts val="0"/>
              </a:spcBef>
              <a:defRPr sz="1800"/>
            </a:lvl9pPr>
          </a:lstStyle>
          <a:p/>
        </p:txBody>
      </p:sp>
      <p:sp>
        <p:nvSpPr>
          <p:cNvPr id="68" name="Shape 68"/>
          <p:cNvSpPr txBox="1"/>
          <p:nvPr>
            <p:ph idx="2" type="body"/>
          </p:nvPr>
        </p:nvSpPr>
        <p:spPr>
          <a:xfrm>
            <a:off x="4533900" y="1371600"/>
            <a:ext cx="40005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defRPr sz="2800"/>
            </a:lvl1pPr>
            <a:lvl2pPr lvl="1" rtl="0">
              <a:spcBef>
                <a:spcPts val="0"/>
              </a:spcBef>
              <a:defRPr sz="2400"/>
            </a:lvl2pPr>
            <a:lvl3pPr lvl="2" rtl="0">
              <a:spcBef>
                <a:spcPts val="0"/>
              </a:spcBef>
              <a:defRPr sz="2000"/>
            </a:lvl3pPr>
            <a:lvl4pPr lvl="3" rtl="0">
              <a:spcBef>
                <a:spcPts val="0"/>
              </a:spcBef>
              <a:defRPr sz="1800"/>
            </a:lvl4pPr>
            <a:lvl5pPr lvl="4" rtl="0">
              <a:spcBef>
                <a:spcPts val="0"/>
              </a:spcBef>
              <a:defRPr sz="1800"/>
            </a:lvl5pPr>
            <a:lvl6pPr lvl="5" rtl="0">
              <a:spcBef>
                <a:spcPts val="0"/>
              </a:spcBef>
              <a:defRPr sz="1800"/>
            </a:lvl6pPr>
            <a:lvl7pPr lvl="6" rtl="0">
              <a:spcBef>
                <a:spcPts val="0"/>
              </a:spcBef>
              <a:defRPr sz="1800"/>
            </a:lvl7pPr>
            <a:lvl8pPr lvl="7" rtl="0">
              <a:spcBef>
                <a:spcPts val="0"/>
              </a:spcBef>
              <a:defRPr sz="1800"/>
            </a:lvl8pPr>
            <a:lvl9pPr lvl="8" rtl="0">
              <a:spcBef>
                <a:spcPts val="0"/>
              </a:spcBef>
              <a:defRPr sz="1800"/>
            </a:lvl9pPr>
          </a:lstStyle>
          <a:p/>
        </p:txBody>
      </p:sp>
      <p:sp>
        <p:nvSpPr>
          <p:cNvPr id="69" name="Shape 69"/>
          <p:cNvSpPr txBox="1"/>
          <p:nvPr>
            <p:ph idx="12" type="sldNum"/>
          </p:nvPr>
        </p:nvSpPr>
        <p:spPr>
          <a:xfrm>
            <a:off x="5954225" y="6245300"/>
            <a:ext cx="2133599" cy="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7.xml"/><Relationship Id="rId10" Type="http://schemas.openxmlformats.org/officeDocument/2006/relationships/slideLayout" Target="../slideLayouts/slideLayout6.xml"/><Relationship Id="rId1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8.xml"/><Relationship Id="rId1" Type="http://schemas.openxmlformats.org/officeDocument/2006/relationships/image" Target="../media/image00.png"/><Relationship Id="rId2" Type="http://schemas.openxmlformats.org/officeDocument/2006/relationships/image" Target="../media/image01.jpg"/><Relationship Id="rId3" Type="http://schemas.openxmlformats.org/officeDocument/2006/relationships/image" Target="../media/image13.jpg"/><Relationship Id="rId4" Type="http://schemas.openxmlformats.org/officeDocument/2006/relationships/image" Target="../media/image20.png"/><Relationship Id="rId9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0.xml"/><Relationship Id="rId16" Type="http://schemas.openxmlformats.org/officeDocument/2006/relationships/theme" Target="../theme/theme2.xml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hape 10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-1981200" y="2936875"/>
            <a:ext cx="4267197" cy="422592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Shape 11"/>
          <p:cNvSpPr txBox="1"/>
          <p:nvPr>
            <p:ph idx="1" type="body"/>
          </p:nvPr>
        </p:nvSpPr>
        <p:spPr>
          <a:xfrm>
            <a:off x="381000" y="1371600"/>
            <a:ext cx="8153398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228600" lvl="0" marL="342900" marR="0" rtl="0" algn="l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rgbClr val="840C22"/>
              </a:buClr>
              <a:buFont typeface="Noto Symbol"/>
              <a:buChar char="▪"/>
              <a:defRPr b="0" i="0" sz="3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209550" lvl="1" marL="742950" marR="0" rtl="0" algn="l">
              <a:lnSpc>
                <a:spcPct val="115000"/>
              </a:lnSpc>
              <a:spcBef>
                <a:spcPts val="520"/>
              </a:spcBef>
              <a:spcAft>
                <a:spcPts val="520"/>
              </a:spcAft>
              <a:buClr>
                <a:srgbClr val="840C22"/>
              </a:buClr>
              <a:buFont typeface="Times New Roman"/>
              <a:buChar char="−"/>
              <a:defRPr b="0" i="0" sz="2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190500" lvl="2" marL="1143000" marR="0" rtl="0" algn="l">
              <a:lnSpc>
                <a:spcPct val="115000"/>
              </a:lnSpc>
              <a:spcBef>
                <a:spcPts val="440"/>
              </a:spcBef>
              <a:spcAft>
                <a:spcPts val="440"/>
              </a:spcAft>
              <a:buClr>
                <a:srgbClr val="840C22"/>
              </a:buClr>
              <a:buFont typeface="Times New Roman"/>
              <a:buChar char="•"/>
              <a:defRPr b="0" i="0" sz="22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152400" lvl="3" marL="1600200" marR="0" rtl="0"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Clr>
                <a:srgbClr val="840C22"/>
              </a:buClr>
              <a:buFont typeface="Times New Roman"/>
              <a:buChar char="•"/>
              <a:defRPr b="0" i="0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114300" lvl="4" marL="2057400" marR="0" rtl="0" algn="l">
              <a:lnSpc>
                <a:spcPct val="115000"/>
              </a:lnSpc>
              <a:spcBef>
                <a:spcPts val="360"/>
              </a:spcBef>
              <a:spcAft>
                <a:spcPts val="360"/>
              </a:spcAft>
              <a:buClr>
                <a:srgbClr val="840C22"/>
              </a:buClr>
              <a:buFont typeface="Times New Roman"/>
              <a:buChar char="•"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114300" lvl="5" marL="2514600" marR="0" rtl="0" algn="l">
              <a:lnSpc>
                <a:spcPct val="115000"/>
              </a:lnSpc>
              <a:spcBef>
                <a:spcPts val="360"/>
              </a:spcBef>
              <a:spcAft>
                <a:spcPts val="360"/>
              </a:spcAft>
              <a:buClr>
                <a:srgbClr val="840C22"/>
              </a:buClr>
              <a:buFont typeface="Times New Roman"/>
              <a:buChar char="•"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114300" lvl="6" marL="2971800" marR="0" rtl="0" algn="l">
              <a:lnSpc>
                <a:spcPct val="115000"/>
              </a:lnSpc>
              <a:spcBef>
                <a:spcPts val="360"/>
              </a:spcBef>
              <a:spcAft>
                <a:spcPts val="360"/>
              </a:spcAft>
              <a:buClr>
                <a:srgbClr val="840C22"/>
              </a:buClr>
              <a:buFont typeface="Times New Roman"/>
              <a:buChar char="•"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114300" lvl="7" marL="3429000" marR="0" rtl="0" algn="l">
              <a:lnSpc>
                <a:spcPct val="115000"/>
              </a:lnSpc>
              <a:spcBef>
                <a:spcPts val="360"/>
              </a:spcBef>
              <a:spcAft>
                <a:spcPts val="360"/>
              </a:spcAft>
              <a:buClr>
                <a:srgbClr val="840C22"/>
              </a:buClr>
              <a:buFont typeface="Times New Roman"/>
              <a:buChar char="•"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114300" lvl="8" marL="3886200" marR="0" rtl="0" algn="l">
              <a:lnSpc>
                <a:spcPct val="115000"/>
              </a:lnSpc>
              <a:spcBef>
                <a:spcPts val="360"/>
              </a:spcBef>
              <a:spcAft>
                <a:spcPts val="360"/>
              </a:spcAft>
              <a:buClr>
                <a:srgbClr val="840C22"/>
              </a:buClr>
              <a:buFont typeface="Times New Roman"/>
              <a:buChar char="•"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12" name="Shape 12"/>
          <p:cNvSpPr txBox="1"/>
          <p:nvPr>
            <p:ph type="title"/>
          </p:nvPr>
        </p:nvSpPr>
        <p:spPr>
          <a:xfrm>
            <a:off x="165100" y="609600"/>
            <a:ext cx="8839199" cy="5333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1C1C"/>
              </a:buClr>
              <a:buFont typeface="Verdana"/>
              <a:buNone/>
              <a:defRPr b="0" i="1" sz="3200" u="none" cap="none" strike="noStrike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defRPr b="0" i="1" sz="3200" u="none" cap="none" strike="noStrike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defRPr b="0" i="1" sz="3200" u="none" cap="none" strike="noStrike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defRPr b="0" i="1" sz="3200" u="none" cap="none" strike="noStrike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defRPr b="0" i="1" sz="3200" u="none" cap="none" strike="noStrike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defRPr b="0" i="1" sz="3200" u="none" cap="none" strike="noStrike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defRPr b="0" i="1" sz="3200" u="none" cap="none" strike="noStrike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defRPr b="0" i="1" sz="3200" u="none" cap="none" strike="noStrike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defRPr b="0" i="1" sz="3200" u="none" cap="none" strike="noStrike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13" name="Shape 13"/>
          <p:cNvSpPr txBox="1"/>
          <p:nvPr/>
        </p:nvSpPr>
        <p:spPr>
          <a:xfrm>
            <a:off x="6156325" y="5943600"/>
            <a:ext cx="3013074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" name="Shape 14"/>
          <p:cNvCxnSpPr/>
          <p:nvPr/>
        </p:nvCxnSpPr>
        <p:spPr>
          <a:xfrm>
            <a:off x="0" y="1219200"/>
            <a:ext cx="91440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/>
            <a:headEnd len="med" w="med" type="none"/>
            <a:tailEnd len="med" w="med" type="none"/>
          </a:ln>
        </p:spPr>
      </p:cxnSp>
      <p:pic>
        <p:nvPicPr>
          <p:cNvPr id="15" name="Shape 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33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Shape 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61909"/>
            <a:ext cx="2592387" cy="34289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Shape 17"/>
          <p:cNvSpPr txBox="1"/>
          <p:nvPr/>
        </p:nvSpPr>
        <p:spPr>
          <a:xfrm>
            <a:off x="8382000" y="6172200"/>
            <a:ext cx="609599" cy="3047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Verdana"/>
              <a:buNone/>
            </a:pPr>
            <a:fld id="{00000000-1234-1234-1234-123412341234}" type="slidenum">
              <a:rPr b="0" i="0" lang="en-US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</a:p>
        </p:txBody>
      </p:sp>
      <p:cxnSp>
        <p:nvCxnSpPr>
          <p:cNvPr id="18" name="Shape 18"/>
          <p:cNvCxnSpPr/>
          <p:nvPr/>
        </p:nvCxnSpPr>
        <p:spPr>
          <a:xfrm>
            <a:off x="0" y="6096000"/>
            <a:ext cx="91440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/>
            <a:headEnd len="med" w="med" type="none"/>
            <a:tailEnd len="med" w="med" type="none"/>
          </a:ln>
        </p:spPr>
      </p:cxnSp>
      <p:sp>
        <p:nvSpPr>
          <p:cNvPr id="19" name="Shape 19"/>
          <p:cNvSpPr txBox="1"/>
          <p:nvPr/>
        </p:nvSpPr>
        <p:spPr>
          <a:xfrm>
            <a:off x="104775" y="6546850"/>
            <a:ext cx="9039225" cy="3047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b="1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Grenzebach Glier &amp; Associates, Inc.     </a:t>
            </a:r>
          </a:p>
        </p:txBody>
      </p:sp>
      <p:pic>
        <p:nvPicPr>
          <p:cNvPr id="20" name="Shape 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6096000"/>
            <a:ext cx="9144000" cy="774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Shape 21"/>
          <p:cNvSpPr txBox="1"/>
          <p:nvPr>
            <p:ph idx="12" type="sldNum"/>
          </p:nvPr>
        </p:nvSpPr>
        <p:spPr>
          <a:xfrm>
            <a:off x="5954225" y="6245300"/>
            <a:ext cx="2133599" cy="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5"/>
    <p:sldLayoutId id="2147483649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9.jpg"/><Relationship Id="rId4" Type="http://schemas.openxmlformats.org/officeDocument/2006/relationships/image" Target="../media/image03.jpg"/><Relationship Id="rId5" Type="http://schemas.openxmlformats.org/officeDocument/2006/relationships/image" Target="../media/image04.png"/><Relationship Id="rId6" Type="http://schemas.openxmlformats.org/officeDocument/2006/relationships/image" Target="../media/image0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02.png"/><Relationship Id="rId4" Type="http://schemas.openxmlformats.org/officeDocument/2006/relationships/hyperlink" Target="http://www.economist.com/news/science-and-technology/21654564-tablet- computers-blind-people-are-development-reading-lessons" TargetMode="External"/><Relationship Id="rId5" Type="http://schemas.openxmlformats.org/officeDocument/2006/relationships/hyperlink" Target="http://www.economist.com/news/international/21595475-new-tech   nology-could-save-writing-system-blind-joining-dots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0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06.jpg"/><Relationship Id="rId4" Type="http://schemas.openxmlformats.org/officeDocument/2006/relationships/image" Target="../media/image08.jpg"/><Relationship Id="rId5" Type="http://schemas.openxmlformats.org/officeDocument/2006/relationships/image" Target="../media/image18.jpg"/><Relationship Id="rId6" Type="http://schemas.openxmlformats.org/officeDocument/2006/relationships/image" Target="../media/image07.png"/><Relationship Id="rId7" Type="http://schemas.openxmlformats.org/officeDocument/2006/relationships/image" Target="../media/image0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png"/><Relationship Id="rId4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/>
          <p:nvPr>
            <p:ph idx="4294967295" type="subTitle"/>
          </p:nvPr>
        </p:nvSpPr>
        <p:spPr>
          <a:xfrm>
            <a:off x="1790700" y="3435250"/>
            <a:ext cx="55626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4450" lIns="90475" rIns="90475" tIns="4445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680"/>
              </a:spcAft>
              <a:buClr>
                <a:srgbClr val="840C22"/>
              </a:buClr>
              <a:buSzPct val="25000"/>
              <a:buFont typeface="Noto Symbol"/>
              <a:buNone/>
            </a:pPr>
            <a:r>
              <a:rPr lang="en-US" sz="2400"/>
              <a:t>April 19, 2016</a:t>
            </a:r>
          </a:p>
        </p:txBody>
      </p:sp>
      <p:sp>
        <p:nvSpPr>
          <p:cNvPr id="76" name="Shape 76"/>
          <p:cNvSpPr txBox="1"/>
          <p:nvPr>
            <p:ph idx="4294967295" type="ctrTitle"/>
          </p:nvPr>
        </p:nvSpPr>
        <p:spPr>
          <a:xfrm>
            <a:off x="1538850" y="1886975"/>
            <a:ext cx="6066299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450" lIns="90475" rIns="90475" tIns="444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1C1C"/>
              </a:buClr>
              <a:buSzPct val="25000"/>
              <a:buFont typeface="Verdana"/>
              <a:buNone/>
            </a:pPr>
            <a:r>
              <a:rPr i="0" lang="en-US" sz="7200"/>
              <a:t>Brailleb    k</a:t>
            </a: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1C1C"/>
              </a:buClr>
              <a:buSzPct val="25000"/>
              <a:buFont typeface="Verdana"/>
              <a:buNone/>
            </a:pPr>
            <a:r>
              <a:rPr i="0" lang="en-US" sz="1800"/>
              <a:t>Refreshable Braille Display</a:t>
            </a:r>
          </a:p>
        </p:txBody>
      </p:sp>
      <p:sp>
        <p:nvSpPr>
          <p:cNvPr id="77" name="Shape 77"/>
          <p:cNvSpPr txBox="1"/>
          <p:nvPr/>
        </p:nvSpPr>
        <p:spPr>
          <a:xfrm>
            <a:off x="0" y="6118825"/>
            <a:ext cx="4208099" cy="28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25000"/>
              <a:buFont typeface="Verdana"/>
              <a:buNone/>
            </a:pPr>
            <a:r>
              <a:rPr b="0" i="0" lang="en-US" sz="1200" u="none" cap="none" strike="noStrike">
                <a:solidFill>
                  <a:srgbClr val="666666"/>
                </a:solidFill>
                <a:latin typeface="Verdana"/>
                <a:ea typeface="Verdana"/>
                <a:cs typeface="Verdana"/>
                <a:sym typeface="Verdana"/>
              </a:rPr>
              <a:t>Department of Electrical &amp; Computer Engineering </a:t>
            </a:r>
          </a:p>
        </p:txBody>
      </p:sp>
      <p:pic>
        <p:nvPicPr>
          <p:cNvPr id="78" name="Shape 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06725" y="2017825"/>
            <a:ext cx="1185050" cy="72935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Shape 79"/>
          <p:cNvSpPr txBox="1"/>
          <p:nvPr>
            <p:ph idx="12" type="sldNum"/>
          </p:nvPr>
        </p:nvSpPr>
        <p:spPr>
          <a:xfrm>
            <a:off x="7733425" y="6172200"/>
            <a:ext cx="2133599" cy="476100"/>
          </a:xfrm>
          <a:prstGeom prst="rect">
            <a:avLst/>
          </a:prstGeom>
        </p:spPr>
        <p:txBody>
          <a:bodyPr anchorCtr="0" anchor="t" bIns="45700" lIns="91425" rIns="91425" tIns="4570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-US"/>
              <a:t>‹#›</a:t>
            </a:fld>
          </a:p>
        </p:txBody>
      </p:sp>
      <p:sp>
        <p:nvSpPr>
          <p:cNvPr id="80" name="Shape 80"/>
          <p:cNvSpPr/>
          <p:nvPr/>
        </p:nvSpPr>
        <p:spPr>
          <a:xfrm>
            <a:off x="8769250" y="90725"/>
            <a:ext cx="289800" cy="289800"/>
          </a:xfrm>
          <a:prstGeom prst="rect">
            <a:avLst/>
          </a:prstGeom>
          <a:solidFill>
            <a:srgbClr val="38761D"/>
          </a:solidFill>
          <a:ln cap="flat" cmpd="sng" w="9525">
            <a:solidFill>
              <a:srgbClr val="38761D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 txBox="1"/>
          <p:nvPr>
            <p:ph type="title"/>
          </p:nvPr>
        </p:nvSpPr>
        <p:spPr>
          <a:xfrm>
            <a:off x="165100" y="609600"/>
            <a:ext cx="8839199" cy="5333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4450" lIns="90475" rIns="90475" tIns="44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1C1C"/>
              </a:buClr>
              <a:buSzPct val="25000"/>
              <a:buFont typeface="Verdana"/>
              <a:buNone/>
            </a:pPr>
            <a:r>
              <a:rPr b="0" i="1" lang="en-US" sz="3200" u="none" cap="none" strike="noStrike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rPr>
              <a:t>Team </a:t>
            </a:r>
          </a:p>
        </p:txBody>
      </p:sp>
      <p:pic>
        <p:nvPicPr>
          <p:cNvPr id="87" name="Shape 87"/>
          <p:cNvPicPr preferRelativeResize="0"/>
          <p:nvPr/>
        </p:nvPicPr>
        <p:blipFill rotWithShape="1">
          <a:blip r:embed="rId3">
            <a:alphaModFix/>
          </a:blip>
          <a:srcRect b="7218" l="0" r="0" t="0"/>
          <a:stretch/>
        </p:blipFill>
        <p:spPr>
          <a:xfrm>
            <a:off x="6418375" y="1540175"/>
            <a:ext cx="1838800" cy="2875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Shape 88"/>
          <p:cNvPicPr preferRelativeResize="0"/>
          <p:nvPr/>
        </p:nvPicPr>
        <p:blipFill rotWithShape="1">
          <a:blip r:embed="rId4">
            <a:alphaModFix/>
          </a:blip>
          <a:srcRect b="7218" l="0" r="4843" t="0"/>
          <a:stretch/>
        </p:blipFill>
        <p:spPr>
          <a:xfrm>
            <a:off x="921950" y="1540175"/>
            <a:ext cx="1838698" cy="287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Shape 89"/>
          <p:cNvPicPr preferRelativeResize="0"/>
          <p:nvPr/>
        </p:nvPicPr>
        <p:blipFill rotWithShape="1">
          <a:blip r:embed="rId5">
            <a:alphaModFix/>
          </a:blip>
          <a:srcRect b="7218" l="14325" r="10633" t="0"/>
          <a:stretch/>
        </p:blipFill>
        <p:spPr>
          <a:xfrm>
            <a:off x="3670125" y="1540175"/>
            <a:ext cx="1838774" cy="2875448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Shape 90"/>
          <p:cNvSpPr/>
          <p:nvPr/>
        </p:nvSpPr>
        <p:spPr>
          <a:xfrm>
            <a:off x="6418425" y="4622600"/>
            <a:ext cx="1838700" cy="6900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1" i="0" lang="en-US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Steven Golonka</a:t>
            </a: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EE, ‘16</a:t>
            </a:r>
          </a:p>
        </p:txBody>
      </p:sp>
      <p:sp>
        <p:nvSpPr>
          <p:cNvPr id="91" name="Shape 91"/>
          <p:cNvSpPr/>
          <p:nvPr/>
        </p:nvSpPr>
        <p:spPr>
          <a:xfrm>
            <a:off x="3652650" y="4622600"/>
            <a:ext cx="1904699" cy="6900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1" i="0" lang="en-US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Raveena Kothare</a:t>
            </a: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EE, ‘16</a:t>
            </a:r>
          </a:p>
        </p:txBody>
      </p:sp>
      <p:sp>
        <p:nvSpPr>
          <p:cNvPr id="92" name="Shape 92"/>
          <p:cNvSpPr/>
          <p:nvPr/>
        </p:nvSpPr>
        <p:spPr>
          <a:xfrm>
            <a:off x="952875" y="4622600"/>
            <a:ext cx="1838700" cy="6900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Verdana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Richard Lam</a:t>
            </a: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Verdana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EE, ‘16</a:t>
            </a: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Verdana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Team Manager</a:t>
            </a:r>
          </a:p>
        </p:txBody>
      </p:sp>
      <p:sp>
        <p:nvSpPr>
          <p:cNvPr id="93" name="Shape 93"/>
          <p:cNvSpPr/>
          <p:nvPr/>
        </p:nvSpPr>
        <p:spPr>
          <a:xfrm>
            <a:off x="2259000" y="5588500"/>
            <a:ext cx="4626000" cy="387299"/>
          </a:xfrm>
          <a:prstGeom prst="rect">
            <a:avLst/>
          </a:prstGeom>
          <a:noFill/>
          <a:ln cap="flat" cmpd="sng" w="9525">
            <a:solidFill>
              <a:srgbClr val="99999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Verdana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Faculty Advisor: Professor Dennis Goeckel</a:t>
            </a:r>
          </a:p>
        </p:txBody>
      </p:sp>
      <p:sp>
        <p:nvSpPr>
          <p:cNvPr id="94" name="Shape 94"/>
          <p:cNvSpPr txBox="1"/>
          <p:nvPr/>
        </p:nvSpPr>
        <p:spPr>
          <a:xfrm>
            <a:off x="0" y="6118825"/>
            <a:ext cx="4208099" cy="28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25000"/>
              <a:buFont typeface="Verdana"/>
              <a:buNone/>
            </a:pPr>
            <a:r>
              <a:rPr b="0" i="0" lang="en-US" sz="1200" u="none" cap="none" strike="noStrike">
                <a:solidFill>
                  <a:srgbClr val="666666"/>
                </a:solidFill>
                <a:latin typeface="Verdana"/>
                <a:ea typeface="Verdana"/>
                <a:cs typeface="Verdana"/>
                <a:sym typeface="Verdana"/>
              </a:rPr>
              <a:t>Department of Electrical &amp; Computer Engineering </a:t>
            </a:r>
          </a:p>
        </p:txBody>
      </p:sp>
      <p:pic>
        <p:nvPicPr>
          <p:cNvPr id="95" name="Shape 9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04775" y="657575"/>
            <a:ext cx="2605274" cy="43780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Shape 96"/>
          <p:cNvSpPr txBox="1"/>
          <p:nvPr>
            <p:ph idx="12" type="sldNum"/>
          </p:nvPr>
        </p:nvSpPr>
        <p:spPr>
          <a:xfrm>
            <a:off x="7733425" y="6172200"/>
            <a:ext cx="2133599" cy="476100"/>
          </a:xfrm>
          <a:prstGeom prst="rect">
            <a:avLst/>
          </a:prstGeom>
        </p:spPr>
        <p:txBody>
          <a:bodyPr anchorCtr="0" anchor="t" bIns="45700" lIns="91425" rIns="91425" tIns="4570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-US"/>
              <a:t>‹#›</a:t>
            </a:fld>
          </a:p>
        </p:txBody>
      </p:sp>
      <p:sp>
        <p:nvSpPr>
          <p:cNvPr id="97" name="Shape 97"/>
          <p:cNvSpPr/>
          <p:nvPr/>
        </p:nvSpPr>
        <p:spPr>
          <a:xfrm>
            <a:off x="8769250" y="90725"/>
            <a:ext cx="289800" cy="289800"/>
          </a:xfrm>
          <a:prstGeom prst="rect">
            <a:avLst/>
          </a:prstGeom>
          <a:solidFill>
            <a:srgbClr val="38761D"/>
          </a:solidFill>
          <a:ln cap="flat" cmpd="sng" w="9525">
            <a:solidFill>
              <a:srgbClr val="38761D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 txBox="1"/>
          <p:nvPr>
            <p:ph type="title"/>
          </p:nvPr>
        </p:nvSpPr>
        <p:spPr>
          <a:xfrm>
            <a:off x="165100" y="609600"/>
            <a:ext cx="8839199" cy="5333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4450" lIns="90475" rIns="90475" tIns="44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1C1C"/>
              </a:buClr>
              <a:buSzPct val="25000"/>
              <a:buFont typeface="Verdana"/>
              <a:buNone/>
            </a:pPr>
            <a:r>
              <a:rPr lang="en-US"/>
              <a:t>Introduction</a:t>
            </a:r>
          </a:p>
        </p:txBody>
      </p:sp>
      <p:sp>
        <p:nvSpPr>
          <p:cNvPr id="104" name="Shape 104"/>
          <p:cNvSpPr txBox="1"/>
          <p:nvPr>
            <p:ph idx="1" type="body"/>
          </p:nvPr>
        </p:nvSpPr>
        <p:spPr>
          <a:xfrm>
            <a:off x="381000" y="1371600"/>
            <a:ext cx="8153398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152400" lvl="0" marL="342900" marR="0" rtl="0" algn="ctr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rgbClr val="840C22"/>
              </a:buClr>
              <a:buSzPct val="25000"/>
              <a:buFont typeface="Noto Symbol"/>
              <a:buNone/>
            </a:pPr>
            <a:r>
              <a:rPr lang="en-US"/>
              <a:t>Braillebook:</a:t>
            </a:r>
          </a:p>
          <a:p>
            <a:pPr indent="-152400" lvl="0" marL="342900" marR="0" rtl="0" algn="ctr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rgbClr val="840C22"/>
              </a:buClr>
              <a:buSzPct val="25000"/>
              <a:buFont typeface="Noto Symbol"/>
              <a:buNone/>
            </a:pPr>
            <a:r>
              <a:rPr lang="en-US" sz="2400"/>
              <a:t>The Braille Tutor</a:t>
            </a:r>
          </a:p>
          <a:p>
            <a:pPr indent="-152400" lvl="0" marL="342900" marR="0" rtl="0" algn="ctr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rgbClr val="840C22"/>
              </a:buClr>
              <a:buSzPct val="25000"/>
              <a:buFont typeface="Noto Symbol"/>
              <a:buNone/>
            </a:pPr>
            <a:r>
              <a:t/>
            </a:r>
            <a:endParaRPr sz="1600">
              <a:solidFill>
                <a:srgbClr val="000000"/>
              </a:solidFill>
            </a:endParaRPr>
          </a:p>
          <a:p>
            <a:pPr indent="-330200" lvl="0" marL="457200" rtl="0">
              <a:spcBef>
                <a:spcPts val="0"/>
              </a:spcBef>
              <a:buSzPct val="100000"/>
            </a:pPr>
            <a:r>
              <a:rPr i="1" lang="en-US" sz="1600"/>
              <a:t>“Only a quarter of blind Americans of working age actually have jobs, and it is surely no coincidence that almost all of them can read Braille.” </a:t>
            </a:r>
            <a:r>
              <a:rPr baseline="30000" lang="en-US" sz="1600"/>
              <a:t>1</a:t>
            </a:r>
            <a:br>
              <a:rPr baseline="30000" lang="en-US" sz="1600"/>
            </a:br>
          </a:p>
          <a:p>
            <a:pPr indent="-330200" lvl="0" marL="457200" rtl="0"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en-US" sz="1600"/>
              <a:t>Today, </a:t>
            </a:r>
            <a:r>
              <a:rPr lang="en-US" sz="1600">
                <a:solidFill>
                  <a:srgbClr val="0070C0"/>
                </a:solidFill>
              </a:rPr>
              <a:t>10% </a:t>
            </a:r>
            <a:r>
              <a:rPr lang="en-US" sz="1600"/>
              <a:t>of blind children are taught Braille</a:t>
            </a:r>
            <a:r>
              <a:rPr baseline="30000" lang="en-US" sz="1600"/>
              <a:t>2</a:t>
            </a:r>
          </a:p>
          <a:p>
            <a:pPr indent="-330200" lvl="1" marL="914400" rtl="0">
              <a:spcBef>
                <a:spcPts val="600"/>
              </a:spcBef>
              <a:spcAft>
                <a:spcPts val="0"/>
              </a:spcAft>
              <a:buSzPct val="100000"/>
            </a:pPr>
            <a:r>
              <a:rPr lang="en-US" sz="1600"/>
              <a:t>Compare to 50% in the 1950s</a:t>
            </a:r>
            <a:br>
              <a:rPr baseline="30000" lang="en-US" sz="1600"/>
            </a:br>
          </a:p>
          <a:p>
            <a:pPr indent="-330200" lvl="0" marL="457200" rtl="0">
              <a:spcBef>
                <a:spcPts val="520"/>
              </a:spcBef>
              <a:spcAft>
                <a:spcPts val="0"/>
              </a:spcAft>
              <a:buSzPct val="100000"/>
            </a:pPr>
            <a:r>
              <a:rPr lang="en-US" sz="1600"/>
              <a:t>Braille texts are expensive</a:t>
            </a:r>
          </a:p>
          <a:p>
            <a:pPr indent="-330200" lvl="1" marL="914400" rtl="0">
              <a:spcBef>
                <a:spcPts val="600"/>
              </a:spcBef>
              <a:spcAft>
                <a:spcPts val="0"/>
              </a:spcAft>
              <a:buSzPct val="100000"/>
            </a:pPr>
            <a:r>
              <a:rPr lang="en-US" sz="1600"/>
              <a:t>Costs several times more than ordinary books</a:t>
            </a:r>
          </a:p>
          <a:p>
            <a:pPr indent="-330200" lvl="1" marL="914400" rtl="0"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en-US" sz="1600"/>
              <a:t>Electronic refreshable Braille displays cost </a:t>
            </a:r>
            <a:r>
              <a:rPr lang="en-US" sz="1600">
                <a:solidFill>
                  <a:srgbClr val="0070C0"/>
                </a:solidFill>
              </a:rPr>
              <a:t>$2000-$8000</a:t>
            </a:r>
            <a:r>
              <a:rPr baseline="30000" lang="en-US" sz="1600"/>
              <a:t>3</a:t>
            </a:r>
          </a:p>
        </p:txBody>
      </p:sp>
      <p:sp>
        <p:nvSpPr>
          <p:cNvPr id="105" name="Shape 105"/>
          <p:cNvSpPr txBox="1"/>
          <p:nvPr/>
        </p:nvSpPr>
        <p:spPr>
          <a:xfrm>
            <a:off x="0" y="6118825"/>
            <a:ext cx="4208099" cy="28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25000"/>
              <a:buFont typeface="Verdana"/>
              <a:buNone/>
            </a:pPr>
            <a:r>
              <a:rPr b="0" i="0" lang="en-US" sz="1200" u="none" cap="none" strike="noStrike">
                <a:solidFill>
                  <a:srgbClr val="666666"/>
                </a:solidFill>
                <a:latin typeface="Verdana"/>
                <a:ea typeface="Verdana"/>
                <a:cs typeface="Verdana"/>
                <a:sym typeface="Verdana"/>
              </a:rPr>
              <a:t>Department of Electrical &amp; Computer Engineering </a:t>
            </a:r>
          </a:p>
        </p:txBody>
      </p:sp>
      <p:pic>
        <p:nvPicPr>
          <p:cNvPr id="106" name="Shape 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1275" y="1445525"/>
            <a:ext cx="2605274" cy="437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Shape 107"/>
          <p:cNvSpPr txBox="1"/>
          <p:nvPr/>
        </p:nvSpPr>
        <p:spPr>
          <a:xfrm>
            <a:off x="3959650" y="6019800"/>
            <a:ext cx="4815899" cy="28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1000"/>
              <a:t>[1]  </a:t>
            </a:r>
            <a:r>
              <a:rPr lang="en-US" sz="1000" u="sng">
                <a:solidFill>
                  <a:schemeClr val="hlink"/>
                </a:solidFill>
                <a:hlinkClick r:id="rId4"/>
              </a:rPr>
              <a:t>http://www.economist.com/news/science-and-technology/21654564-tab...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en-US" sz="1000">
                <a:solidFill>
                  <a:schemeClr val="dk1"/>
                </a:solidFill>
              </a:rPr>
              <a:t>[2] </a:t>
            </a:r>
            <a:r>
              <a:rPr lang="en-US" sz="1000" u="sng">
                <a:solidFill>
                  <a:schemeClr val="hlink"/>
                </a:solidFill>
                <a:hlinkClick r:id="rId5"/>
              </a:rPr>
              <a:t>http://www.economist.com/news/international/21595475-new-technology-cou...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en-US" sz="1000">
                <a:solidFill>
                  <a:schemeClr val="dk1"/>
                </a:solidFill>
              </a:rPr>
              <a:t>[3]http://www.bbc.com/news/technology-27243376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 sz="1000"/>
          </a:p>
        </p:txBody>
      </p:sp>
      <p:sp>
        <p:nvSpPr>
          <p:cNvPr id="108" name="Shape 108"/>
          <p:cNvSpPr txBox="1"/>
          <p:nvPr>
            <p:ph idx="12" type="sldNum"/>
          </p:nvPr>
        </p:nvSpPr>
        <p:spPr>
          <a:xfrm>
            <a:off x="7733425" y="6172200"/>
            <a:ext cx="2133599" cy="476100"/>
          </a:xfrm>
          <a:prstGeom prst="rect">
            <a:avLst/>
          </a:prstGeom>
        </p:spPr>
        <p:txBody>
          <a:bodyPr anchorCtr="0" anchor="t" bIns="45700" lIns="91425" rIns="91425" tIns="4570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-US"/>
              <a:t>‹#›</a:t>
            </a:fld>
          </a:p>
        </p:txBody>
      </p:sp>
      <p:sp>
        <p:nvSpPr>
          <p:cNvPr id="109" name="Shape 109"/>
          <p:cNvSpPr/>
          <p:nvPr/>
        </p:nvSpPr>
        <p:spPr>
          <a:xfrm>
            <a:off x="8769250" y="90725"/>
            <a:ext cx="289800" cy="289800"/>
          </a:xfrm>
          <a:prstGeom prst="rect">
            <a:avLst/>
          </a:prstGeom>
          <a:solidFill>
            <a:srgbClr val="0000FF"/>
          </a:solidFill>
          <a:ln cap="flat" cmpd="sng" w="9525">
            <a:solidFill>
              <a:srgbClr val="0000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 txBox="1"/>
          <p:nvPr>
            <p:ph type="title"/>
          </p:nvPr>
        </p:nvSpPr>
        <p:spPr>
          <a:xfrm>
            <a:off x="165100" y="609600"/>
            <a:ext cx="8839199" cy="5333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/>
              <a:t>braillebook: A Learning Tool</a:t>
            </a:r>
          </a:p>
        </p:txBody>
      </p:sp>
      <p:sp>
        <p:nvSpPr>
          <p:cNvPr id="116" name="Shape 116"/>
          <p:cNvSpPr txBox="1"/>
          <p:nvPr>
            <p:ph idx="1" type="body"/>
          </p:nvPr>
        </p:nvSpPr>
        <p:spPr>
          <a:xfrm>
            <a:off x="381000" y="1371600"/>
            <a:ext cx="8153399" cy="4495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42900" lvl="0" marL="457200" rtl="0">
              <a:spcBef>
                <a:spcPts val="0"/>
              </a:spcBef>
              <a:buSzPct val="100000"/>
            </a:pPr>
            <a:r>
              <a:rPr lang="en-US" sz="1800"/>
              <a:t>User will be able to read the displayed line of Braille and compare it to the output of the text-to-speech output </a:t>
            </a:r>
          </a:p>
          <a:p>
            <a:pPr indent="0" lvl="0" marL="0" rtl="0">
              <a:spcBef>
                <a:spcPts val="0"/>
              </a:spcBef>
              <a:buNone/>
            </a:pPr>
            <a:r>
              <a:t/>
            </a:r>
            <a:endParaRPr sz="1800"/>
          </a:p>
          <a:p>
            <a:pPr indent="-342900" lvl="0" marL="457200" rtl="0">
              <a:spcBef>
                <a:spcPts val="0"/>
              </a:spcBef>
              <a:buSzPct val="100000"/>
            </a:pPr>
            <a:r>
              <a:rPr lang="en-US" sz="1800"/>
              <a:t>Market competition: </a:t>
            </a:r>
          </a:p>
          <a:p>
            <a:pPr indent="-209550" lvl="1" marL="857250" rtl="0">
              <a:spcBef>
                <a:spcPts val="600"/>
              </a:spcBef>
              <a:spcAft>
                <a:spcPts val="0"/>
              </a:spcAft>
              <a:buSzPct val="77777"/>
            </a:pPr>
            <a:r>
              <a:rPr lang="en-US" sz="1800"/>
              <a:t>BraillePen 12 Touch: 12 cell display, bluetooth keyboard, compatible with text to speech software, $1150</a:t>
            </a:r>
          </a:p>
          <a:p>
            <a:pPr indent="-209550" lvl="1" marL="857250" rtl="0">
              <a:spcBef>
                <a:spcPts val="600"/>
              </a:spcBef>
              <a:spcAft>
                <a:spcPts val="0"/>
              </a:spcAft>
              <a:buSzPct val="77777"/>
            </a:pPr>
            <a:r>
              <a:rPr lang="en-US" sz="1800"/>
              <a:t>Smart Beetle 14-Cell Braille Display: compatible with popular screen reader software, audio prompt for menu, $1200</a:t>
            </a:r>
          </a:p>
          <a:p>
            <a:pPr indent="-209550" lvl="1" marL="857250" rtl="0">
              <a:spcBef>
                <a:spcPts val="600"/>
              </a:spcBef>
              <a:spcAft>
                <a:spcPts val="0"/>
              </a:spcAft>
              <a:buSzPct val="77777"/>
            </a:pPr>
            <a:r>
              <a:rPr lang="en-US" sz="1800"/>
              <a:t>Brailliant BI 40: 40 cell display,  compatible with screen reader software, $2995</a:t>
            </a:r>
          </a:p>
        </p:txBody>
      </p:sp>
      <p:sp>
        <p:nvSpPr>
          <p:cNvPr id="117" name="Shape 117"/>
          <p:cNvSpPr txBox="1"/>
          <p:nvPr/>
        </p:nvSpPr>
        <p:spPr>
          <a:xfrm>
            <a:off x="0" y="6118825"/>
            <a:ext cx="4208099" cy="28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25000"/>
              <a:buFont typeface="Verdana"/>
              <a:buNone/>
            </a:pPr>
            <a:r>
              <a:rPr b="0" i="0" lang="en-US" sz="1200" u="none" cap="none" strike="noStrike">
                <a:solidFill>
                  <a:srgbClr val="666666"/>
                </a:solidFill>
                <a:latin typeface="Verdana"/>
                <a:ea typeface="Verdana"/>
                <a:cs typeface="Verdana"/>
                <a:sym typeface="Verdana"/>
              </a:rPr>
              <a:t>Department of Electrical &amp; Computer Engineering </a:t>
            </a:r>
          </a:p>
        </p:txBody>
      </p:sp>
      <p:sp>
        <p:nvSpPr>
          <p:cNvPr id="118" name="Shape 118"/>
          <p:cNvSpPr txBox="1"/>
          <p:nvPr>
            <p:ph idx="12" type="sldNum"/>
          </p:nvPr>
        </p:nvSpPr>
        <p:spPr>
          <a:xfrm>
            <a:off x="7733425" y="6172200"/>
            <a:ext cx="2133599" cy="476100"/>
          </a:xfrm>
          <a:prstGeom prst="rect">
            <a:avLst/>
          </a:prstGeom>
        </p:spPr>
        <p:txBody>
          <a:bodyPr anchorCtr="0" anchor="t" bIns="45700" lIns="91425" rIns="91425" tIns="4570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-US"/>
              <a:t>‹#›</a:t>
            </a:fld>
          </a:p>
        </p:txBody>
      </p:sp>
      <p:sp>
        <p:nvSpPr>
          <p:cNvPr id="119" name="Shape 119"/>
          <p:cNvSpPr/>
          <p:nvPr/>
        </p:nvSpPr>
        <p:spPr>
          <a:xfrm>
            <a:off x="8769250" y="90725"/>
            <a:ext cx="289800" cy="289800"/>
          </a:xfrm>
          <a:prstGeom prst="rect">
            <a:avLst/>
          </a:prstGeom>
          <a:solidFill>
            <a:srgbClr val="38761D"/>
          </a:solidFill>
          <a:ln cap="flat" cmpd="sng" w="9525">
            <a:solidFill>
              <a:srgbClr val="38761D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0" name="Shape 120"/>
          <p:cNvSpPr/>
          <p:nvPr/>
        </p:nvSpPr>
        <p:spPr>
          <a:xfrm>
            <a:off x="8769250" y="90725"/>
            <a:ext cx="289800" cy="289800"/>
          </a:xfrm>
          <a:prstGeom prst="rect">
            <a:avLst/>
          </a:prstGeom>
          <a:solidFill>
            <a:srgbClr val="38761D"/>
          </a:solidFill>
          <a:ln cap="flat" cmpd="sng" w="9525">
            <a:solidFill>
              <a:srgbClr val="38761D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1" name="Shape 121"/>
          <p:cNvSpPr/>
          <p:nvPr/>
        </p:nvSpPr>
        <p:spPr>
          <a:xfrm>
            <a:off x="8769250" y="90725"/>
            <a:ext cx="289800" cy="289800"/>
          </a:xfrm>
          <a:prstGeom prst="rect">
            <a:avLst/>
          </a:prstGeom>
          <a:solidFill>
            <a:srgbClr val="0000FF"/>
          </a:solidFill>
          <a:ln cap="flat" cmpd="sng" w="9525">
            <a:solidFill>
              <a:srgbClr val="0000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/>
          <p:nvPr>
            <p:ph type="title"/>
          </p:nvPr>
        </p:nvSpPr>
        <p:spPr>
          <a:xfrm>
            <a:off x="165100" y="609600"/>
            <a:ext cx="8839200" cy="5334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/>
              <a:t>Proposed CDR Deliverables</a:t>
            </a:r>
          </a:p>
        </p:txBody>
      </p:sp>
      <p:sp>
        <p:nvSpPr>
          <p:cNvPr id="128" name="Shape 128"/>
          <p:cNvSpPr txBox="1"/>
          <p:nvPr>
            <p:ph idx="1" type="body"/>
          </p:nvPr>
        </p:nvSpPr>
        <p:spPr>
          <a:xfrm>
            <a:off x="381000" y="1371600"/>
            <a:ext cx="8153400" cy="4495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190500" lvl="0" marL="457200" rtl="0"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en-US" sz="1800"/>
              <a:t>Fully functional electromechanical display</a:t>
            </a:r>
          </a:p>
          <a:p>
            <a:pPr indent="-209550" lvl="1" marL="857250" rtl="0"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en-US" sz="1400"/>
              <a:t>20 characters</a:t>
            </a:r>
          </a:p>
          <a:p>
            <a:pPr indent="-209550" lvl="1" marL="857250" rtl="0"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en-US" sz="1400"/>
              <a:t>Buttons for: Previous Line, Next Line, Read Line</a:t>
            </a:r>
          </a:p>
          <a:p>
            <a:pPr indent="-209550" lvl="1" marL="857250" rtl="0"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en-US" sz="1400"/>
              <a:t>Switch for: Power ON/OFF</a:t>
            </a:r>
          </a:p>
          <a:p>
            <a:pPr indent="0" lvl="0" marL="45720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-190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40C22"/>
              </a:buClr>
              <a:buSzPct val="100000"/>
              <a:buFont typeface="Noto Symbol"/>
            </a:pPr>
            <a:r>
              <a:rPr lang="en-US" sz="1800"/>
              <a:t>Desktop Application</a:t>
            </a:r>
          </a:p>
          <a:p>
            <a:pPr indent="0" lvl="0" marL="0" rtl="0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-190500" lvl="0" marL="457200" rtl="0">
              <a:spcBef>
                <a:spcPts val="600"/>
              </a:spcBef>
              <a:spcAft>
                <a:spcPts val="0"/>
              </a:spcAft>
              <a:buSzPct val="100000"/>
            </a:pPr>
            <a:r>
              <a:rPr lang="en-US" sz="1800"/>
              <a:t>Line refreshes in 5 seconds</a:t>
            </a:r>
          </a:p>
          <a:p>
            <a:pPr indent="0" lvl="0" marL="0" rtl="0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-190500" lvl="0" marL="457200" rtl="0">
              <a:spcBef>
                <a:spcPts val="600"/>
              </a:spcBef>
              <a:spcAft>
                <a:spcPts val="0"/>
              </a:spcAft>
              <a:buSzPct val="100000"/>
            </a:pPr>
            <a:r>
              <a:rPr lang="en-US" sz="1800"/>
              <a:t>Fully packaged device</a:t>
            </a:r>
          </a:p>
          <a:p>
            <a:pPr indent="0" lvl="0" marL="0" rtl="0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-190500" lvl="0" marL="457200" rtl="0">
              <a:spcBef>
                <a:spcPts val="600"/>
              </a:spcBef>
              <a:spcAft>
                <a:spcPts val="0"/>
              </a:spcAft>
              <a:buSzPct val="100000"/>
            </a:pPr>
            <a:r>
              <a:rPr lang="en-US" sz="1800"/>
              <a:t>Production cost: &lt;$400</a:t>
            </a:r>
          </a:p>
          <a:p>
            <a:pPr indent="0" lvl="0" marL="457200" rtl="0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129" name="Shape 129"/>
          <p:cNvSpPr/>
          <p:nvPr/>
        </p:nvSpPr>
        <p:spPr>
          <a:xfrm>
            <a:off x="8769250" y="90725"/>
            <a:ext cx="289800" cy="289800"/>
          </a:xfrm>
          <a:prstGeom prst="rect">
            <a:avLst/>
          </a:prstGeom>
          <a:solidFill>
            <a:srgbClr val="0000FF"/>
          </a:solidFill>
          <a:ln cap="flat" cmpd="sng" w="9525">
            <a:solidFill>
              <a:srgbClr val="0000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0" name="Shape 130"/>
          <p:cNvSpPr txBox="1"/>
          <p:nvPr/>
        </p:nvSpPr>
        <p:spPr>
          <a:xfrm>
            <a:off x="70425" y="6206825"/>
            <a:ext cx="40782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-US" sz="1200">
                <a:solidFill>
                  <a:srgbClr val="666666"/>
                </a:solidFill>
                <a:latin typeface="Verdana"/>
                <a:ea typeface="Verdana"/>
                <a:cs typeface="Verdana"/>
                <a:sym typeface="Verdana"/>
              </a:rPr>
              <a:t>Department of Electrical &amp; Computer Engineering </a:t>
            </a:r>
          </a:p>
        </p:txBody>
      </p:sp>
      <p:sp>
        <p:nvSpPr>
          <p:cNvPr id="131" name="Shape 131"/>
          <p:cNvSpPr txBox="1"/>
          <p:nvPr>
            <p:ph idx="12" type="sldNum"/>
          </p:nvPr>
        </p:nvSpPr>
        <p:spPr>
          <a:xfrm>
            <a:off x="7733425" y="6172200"/>
            <a:ext cx="2133600" cy="476100"/>
          </a:xfrm>
          <a:prstGeom prst="rect">
            <a:avLst/>
          </a:prstGeom>
        </p:spPr>
        <p:txBody>
          <a:bodyPr anchorCtr="0" anchor="t" bIns="45700" lIns="91425" rIns="91425" tIns="45700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-US"/>
              <a:t>‹#›</a:t>
            </a:fld>
          </a:p>
        </p:txBody>
      </p:sp>
      <p:sp>
        <p:nvSpPr>
          <p:cNvPr id="132" name="Shape 132"/>
          <p:cNvSpPr/>
          <p:nvPr/>
        </p:nvSpPr>
        <p:spPr>
          <a:xfrm>
            <a:off x="8769250" y="90725"/>
            <a:ext cx="289800" cy="2898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/>
          <p:nvPr>
            <p:ph type="title"/>
          </p:nvPr>
        </p:nvSpPr>
        <p:spPr>
          <a:xfrm>
            <a:off x="165100" y="609600"/>
            <a:ext cx="8839200" cy="5334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/>
              <a:t>Proposed FPR Deliverables</a:t>
            </a:r>
          </a:p>
        </p:txBody>
      </p:sp>
      <p:sp>
        <p:nvSpPr>
          <p:cNvPr id="139" name="Shape 139"/>
          <p:cNvSpPr txBox="1"/>
          <p:nvPr>
            <p:ph idx="1" type="body"/>
          </p:nvPr>
        </p:nvSpPr>
        <p:spPr>
          <a:xfrm>
            <a:off x="381000" y="1371600"/>
            <a:ext cx="8153400" cy="4495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190500" lvl="0" marL="457200" rtl="0"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en-US" sz="1800"/>
              <a:t>Fully functional electromechanical display</a:t>
            </a:r>
          </a:p>
          <a:p>
            <a:pPr indent="-209550" lvl="1" marL="857250" rtl="0"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en-US" sz="1400"/>
              <a:t>20 characters</a:t>
            </a:r>
          </a:p>
          <a:p>
            <a:pPr indent="-209550" lvl="1" marL="857250" rtl="0"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en-US" sz="1400"/>
              <a:t>Buttons for: Previous Line, Next Line, Read Line</a:t>
            </a:r>
          </a:p>
          <a:p>
            <a:pPr indent="-209550" lvl="1" marL="857250" rtl="0"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en-US" sz="1400"/>
              <a:t>Switch for: Power ON/OFF</a:t>
            </a:r>
          </a:p>
          <a:p>
            <a:pPr indent="0" lvl="0" marL="45720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-190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40C22"/>
              </a:buClr>
              <a:buSzPct val="100000"/>
              <a:buFont typeface="Noto Symbol"/>
            </a:pPr>
            <a:r>
              <a:rPr lang="en-US" sz="1800"/>
              <a:t>Desktop application is compatible with screen reading software</a:t>
            </a:r>
          </a:p>
          <a:p>
            <a:pPr indent="0" lvl="0" marL="0" rtl="0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-190500" lvl="0" marL="457200" rtl="0">
              <a:spcBef>
                <a:spcPts val="600"/>
              </a:spcBef>
              <a:spcAft>
                <a:spcPts val="0"/>
              </a:spcAft>
              <a:buSzPct val="100000"/>
            </a:pPr>
            <a:r>
              <a:rPr lang="en-US" sz="1800"/>
              <a:t>Line refreshes in 10 seconds on average</a:t>
            </a:r>
          </a:p>
          <a:p>
            <a:pPr indent="0" lvl="0" marL="0" rtl="0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-190500" lvl="0" marL="457200" rtl="0">
              <a:spcBef>
                <a:spcPts val="600"/>
              </a:spcBef>
              <a:spcAft>
                <a:spcPts val="0"/>
              </a:spcAft>
              <a:buSzPct val="100000"/>
            </a:pPr>
            <a:r>
              <a:rPr lang="en-US" sz="1800"/>
              <a:t>Fully packaged device</a:t>
            </a:r>
          </a:p>
          <a:p>
            <a:pPr indent="0" lvl="0" marL="457200" rtl="0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CC0000"/>
              </a:solidFill>
            </a:endParaRPr>
          </a:p>
          <a:p>
            <a:pPr indent="-190500" lvl="0" marL="457200" rtl="0">
              <a:spcBef>
                <a:spcPts val="600"/>
              </a:spcBef>
              <a:spcAft>
                <a:spcPts val="0"/>
              </a:spcAft>
              <a:buSzPct val="100000"/>
            </a:pPr>
            <a:r>
              <a:rPr lang="en-US" sz="1800"/>
              <a:t>Production cost: &lt;$400</a:t>
            </a:r>
          </a:p>
          <a:p>
            <a:pPr indent="0" lvl="0" marL="457200" rtl="0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140" name="Shape 140"/>
          <p:cNvSpPr/>
          <p:nvPr/>
        </p:nvSpPr>
        <p:spPr>
          <a:xfrm>
            <a:off x="8769250" y="90725"/>
            <a:ext cx="289800" cy="289800"/>
          </a:xfrm>
          <a:prstGeom prst="rect">
            <a:avLst/>
          </a:prstGeom>
          <a:solidFill>
            <a:srgbClr val="0000FF"/>
          </a:solidFill>
          <a:ln cap="flat" cmpd="sng" w="9525">
            <a:solidFill>
              <a:srgbClr val="0000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1" name="Shape 141"/>
          <p:cNvSpPr txBox="1"/>
          <p:nvPr/>
        </p:nvSpPr>
        <p:spPr>
          <a:xfrm>
            <a:off x="70425" y="6206825"/>
            <a:ext cx="40782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-US" sz="1200">
                <a:solidFill>
                  <a:srgbClr val="666666"/>
                </a:solidFill>
                <a:latin typeface="Verdana"/>
                <a:ea typeface="Verdana"/>
                <a:cs typeface="Verdana"/>
                <a:sym typeface="Verdana"/>
              </a:rPr>
              <a:t>Department of Electrical &amp; Computer Engineering </a:t>
            </a:r>
          </a:p>
        </p:txBody>
      </p:sp>
      <p:sp>
        <p:nvSpPr>
          <p:cNvPr id="142" name="Shape 142"/>
          <p:cNvSpPr txBox="1"/>
          <p:nvPr>
            <p:ph idx="12" type="sldNum"/>
          </p:nvPr>
        </p:nvSpPr>
        <p:spPr>
          <a:xfrm>
            <a:off x="7733425" y="6172200"/>
            <a:ext cx="2133600" cy="476100"/>
          </a:xfrm>
          <a:prstGeom prst="rect">
            <a:avLst/>
          </a:prstGeom>
        </p:spPr>
        <p:txBody>
          <a:bodyPr anchorCtr="0" anchor="t" bIns="45700" lIns="91425" rIns="91425" tIns="45700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-US"/>
              <a:t>‹#›</a:t>
            </a:fld>
          </a:p>
        </p:txBody>
      </p:sp>
      <p:sp>
        <p:nvSpPr>
          <p:cNvPr id="143" name="Shape 143"/>
          <p:cNvSpPr/>
          <p:nvPr/>
        </p:nvSpPr>
        <p:spPr>
          <a:xfrm>
            <a:off x="8769250" y="90725"/>
            <a:ext cx="289800" cy="2898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4" name="Shape 144"/>
          <p:cNvSpPr txBox="1"/>
          <p:nvPr/>
        </p:nvSpPr>
        <p:spPr>
          <a:xfrm>
            <a:off x="7547700" y="2957612"/>
            <a:ext cx="1596300" cy="9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-US">
                <a:solidFill>
                  <a:srgbClr val="6AA84F"/>
                </a:solidFill>
                <a:latin typeface="Verdana"/>
                <a:ea typeface="Verdana"/>
                <a:cs typeface="Verdana"/>
                <a:sym typeface="Verdana"/>
              </a:rPr>
              <a:t>As per evaluators’ suggestions from CDR</a:t>
            </a:r>
          </a:p>
        </p:txBody>
      </p:sp>
      <p:cxnSp>
        <p:nvCxnSpPr>
          <p:cNvPr id="145" name="Shape 145"/>
          <p:cNvCxnSpPr>
            <a:stCxn id="144" idx="1"/>
          </p:cNvCxnSpPr>
          <p:nvPr/>
        </p:nvCxnSpPr>
        <p:spPr>
          <a:xfrm flipH="1">
            <a:off x="5664000" y="3407912"/>
            <a:ext cx="1883700" cy="220200"/>
          </a:xfrm>
          <a:prstGeom prst="straightConnector1">
            <a:avLst/>
          </a:prstGeom>
          <a:noFill/>
          <a:ln cap="flat" cmpd="sng" w="9525">
            <a:solidFill>
              <a:srgbClr val="6AA84F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146" name="Shape 146"/>
          <p:cNvCxnSpPr>
            <a:stCxn id="144" idx="1"/>
          </p:cNvCxnSpPr>
          <p:nvPr/>
        </p:nvCxnSpPr>
        <p:spPr>
          <a:xfrm rot="10800000">
            <a:off x="7094700" y="3092312"/>
            <a:ext cx="453000" cy="315600"/>
          </a:xfrm>
          <a:prstGeom prst="straightConnector1">
            <a:avLst/>
          </a:prstGeom>
          <a:noFill/>
          <a:ln cap="flat" cmpd="sng" w="9525">
            <a:solidFill>
              <a:srgbClr val="6AA84F"/>
            </a:solidFill>
            <a:prstDash val="solid"/>
            <a:round/>
            <a:headEnd len="lg" w="lg" type="none"/>
            <a:tailEnd len="lg" w="lg" type="triangle"/>
          </a:ln>
        </p:spPr>
      </p:cxn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 txBox="1"/>
          <p:nvPr>
            <p:ph type="title"/>
          </p:nvPr>
        </p:nvSpPr>
        <p:spPr>
          <a:xfrm>
            <a:off x="165100" y="609600"/>
            <a:ext cx="8839200" cy="5334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/>
              <a:t>Proposed FPR Deliverables</a:t>
            </a:r>
          </a:p>
        </p:txBody>
      </p:sp>
      <p:sp>
        <p:nvSpPr>
          <p:cNvPr id="153" name="Shape 153"/>
          <p:cNvSpPr txBox="1"/>
          <p:nvPr>
            <p:ph idx="1" type="body"/>
          </p:nvPr>
        </p:nvSpPr>
        <p:spPr>
          <a:xfrm>
            <a:off x="381000" y="1371600"/>
            <a:ext cx="8153400" cy="4495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190500" lvl="0" marL="457200" rtl="0"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en-US" sz="1800"/>
              <a:t>Fully functional electromechanical display</a:t>
            </a:r>
          </a:p>
          <a:p>
            <a:pPr indent="-209550" lvl="1" marL="857250" rtl="0"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en-US" sz="1400"/>
              <a:t>20 characters</a:t>
            </a:r>
          </a:p>
          <a:p>
            <a:pPr indent="-209550" lvl="1" marL="857250" rtl="0"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en-US" sz="1400"/>
              <a:t>Buttons for: Previous Line, Next Line, Read Line</a:t>
            </a:r>
          </a:p>
          <a:p>
            <a:pPr indent="-209550" lvl="1" marL="857250" rtl="0"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en-US" sz="1400"/>
              <a:t>Switch for: Power ON/OFF</a:t>
            </a:r>
          </a:p>
          <a:p>
            <a:pPr indent="0" lvl="0" marL="45720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-190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40C22"/>
              </a:buClr>
              <a:buSzPct val="100000"/>
              <a:buFont typeface="Noto Symbol"/>
            </a:pPr>
            <a:r>
              <a:rPr lang="en-US" sz="1800"/>
              <a:t>Desktop application is compatible with screen reading software</a:t>
            </a:r>
          </a:p>
          <a:p>
            <a:pPr indent="0" lvl="0" marL="0" rtl="0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-190500" lvl="0" marL="457200" rtl="0">
              <a:spcBef>
                <a:spcPts val="600"/>
              </a:spcBef>
              <a:spcAft>
                <a:spcPts val="0"/>
              </a:spcAft>
              <a:buSzPct val="100000"/>
            </a:pPr>
            <a:r>
              <a:rPr lang="en-US" sz="1800"/>
              <a:t>Line refreshes in 10 seconds on average</a:t>
            </a:r>
          </a:p>
          <a:p>
            <a:pPr indent="0" lvl="0" marL="0" rtl="0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-190500" lvl="0" marL="457200" rtl="0">
              <a:spcBef>
                <a:spcPts val="600"/>
              </a:spcBef>
              <a:spcAft>
                <a:spcPts val="0"/>
              </a:spcAft>
              <a:buSzPct val="100000"/>
            </a:pPr>
            <a:r>
              <a:rPr lang="en-US" sz="1800"/>
              <a:t>Fully packaged device</a:t>
            </a:r>
          </a:p>
          <a:p>
            <a:pPr indent="0" lvl="0" marL="457200" rtl="0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CC0000"/>
              </a:solidFill>
            </a:endParaRPr>
          </a:p>
          <a:p>
            <a:pPr indent="-190500" lvl="0" marL="457200" rtl="0">
              <a:spcBef>
                <a:spcPts val="600"/>
              </a:spcBef>
              <a:spcAft>
                <a:spcPts val="0"/>
              </a:spcAft>
              <a:buSzPct val="100000"/>
            </a:pPr>
            <a:r>
              <a:rPr lang="en-US" sz="1800"/>
              <a:t>Production cost: &lt;$400</a:t>
            </a:r>
          </a:p>
          <a:p>
            <a:pPr indent="0" lvl="0" marL="457200" rtl="0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154" name="Shape 154"/>
          <p:cNvSpPr/>
          <p:nvPr/>
        </p:nvSpPr>
        <p:spPr>
          <a:xfrm>
            <a:off x="8769250" y="90725"/>
            <a:ext cx="289800" cy="289800"/>
          </a:xfrm>
          <a:prstGeom prst="rect">
            <a:avLst/>
          </a:prstGeom>
          <a:solidFill>
            <a:srgbClr val="0000FF"/>
          </a:solidFill>
          <a:ln cap="flat" cmpd="sng" w="9525">
            <a:solidFill>
              <a:srgbClr val="0000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55" name="Shape 155"/>
          <p:cNvSpPr txBox="1"/>
          <p:nvPr/>
        </p:nvSpPr>
        <p:spPr>
          <a:xfrm>
            <a:off x="70425" y="6206825"/>
            <a:ext cx="40782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-US" sz="1200">
                <a:solidFill>
                  <a:srgbClr val="666666"/>
                </a:solidFill>
                <a:latin typeface="Verdana"/>
                <a:ea typeface="Verdana"/>
                <a:cs typeface="Verdana"/>
                <a:sym typeface="Verdana"/>
              </a:rPr>
              <a:t>Department of Electrical &amp; Computer Engineering </a:t>
            </a:r>
          </a:p>
        </p:txBody>
      </p:sp>
      <p:sp>
        <p:nvSpPr>
          <p:cNvPr id="156" name="Shape 156"/>
          <p:cNvSpPr txBox="1"/>
          <p:nvPr>
            <p:ph idx="12" type="sldNum"/>
          </p:nvPr>
        </p:nvSpPr>
        <p:spPr>
          <a:xfrm>
            <a:off x="7733425" y="6172200"/>
            <a:ext cx="2133600" cy="476100"/>
          </a:xfrm>
          <a:prstGeom prst="rect">
            <a:avLst/>
          </a:prstGeom>
        </p:spPr>
        <p:txBody>
          <a:bodyPr anchorCtr="0" anchor="t" bIns="45700" lIns="91425" rIns="91425" tIns="45700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-US"/>
              <a:t>‹#›</a:t>
            </a:fld>
          </a:p>
        </p:txBody>
      </p:sp>
      <p:sp>
        <p:nvSpPr>
          <p:cNvPr id="157" name="Shape 157"/>
          <p:cNvSpPr/>
          <p:nvPr/>
        </p:nvSpPr>
        <p:spPr>
          <a:xfrm>
            <a:off x="8769250" y="90725"/>
            <a:ext cx="289800" cy="2898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158" name="Shape 1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371600"/>
            <a:ext cx="615650" cy="61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Shape 1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545125"/>
            <a:ext cx="615650" cy="61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Shape 1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4869925"/>
            <a:ext cx="615650" cy="61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Shape 1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4147000"/>
            <a:ext cx="615650" cy="61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Shape 1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6175" y="3346062"/>
            <a:ext cx="615650" cy="61565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Shape 163"/>
          <p:cNvSpPr txBox="1"/>
          <p:nvPr/>
        </p:nvSpPr>
        <p:spPr>
          <a:xfrm>
            <a:off x="7547700" y="2957612"/>
            <a:ext cx="1596300" cy="9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-US">
                <a:solidFill>
                  <a:srgbClr val="6AA84F"/>
                </a:solidFill>
                <a:latin typeface="Verdana"/>
                <a:ea typeface="Verdana"/>
                <a:cs typeface="Verdana"/>
                <a:sym typeface="Verdana"/>
              </a:rPr>
              <a:t>As per evaluators’ suggestions from CDR</a:t>
            </a:r>
          </a:p>
        </p:txBody>
      </p:sp>
      <p:cxnSp>
        <p:nvCxnSpPr>
          <p:cNvPr id="164" name="Shape 164"/>
          <p:cNvCxnSpPr>
            <a:stCxn id="163" idx="1"/>
          </p:cNvCxnSpPr>
          <p:nvPr/>
        </p:nvCxnSpPr>
        <p:spPr>
          <a:xfrm flipH="1">
            <a:off x="5664000" y="3407912"/>
            <a:ext cx="1883700" cy="220200"/>
          </a:xfrm>
          <a:prstGeom prst="straightConnector1">
            <a:avLst/>
          </a:prstGeom>
          <a:noFill/>
          <a:ln cap="flat" cmpd="sng" w="9525">
            <a:solidFill>
              <a:srgbClr val="6AA84F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165" name="Shape 165"/>
          <p:cNvCxnSpPr>
            <a:stCxn id="163" idx="1"/>
          </p:cNvCxnSpPr>
          <p:nvPr/>
        </p:nvCxnSpPr>
        <p:spPr>
          <a:xfrm rot="10800000">
            <a:off x="7094700" y="3092312"/>
            <a:ext cx="453000" cy="315600"/>
          </a:xfrm>
          <a:prstGeom prst="straightConnector1">
            <a:avLst/>
          </a:prstGeom>
          <a:noFill/>
          <a:ln cap="flat" cmpd="sng" w="9525">
            <a:solidFill>
              <a:srgbClr val="6AA84F"/>
            </a:solidFill>
            <a:prstDash val="solid"/>
            <a:round/>
            <a:headEnd len="lg" w="lg" type="none"/>
            <a:tailEnd len="lg" w="lg" type="triangle"/>
          </a:ln>
        </p:spPr>
      </p:cxn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 txBox="1"/>
          <p:nvPr>
            <p:ph type="title"/>
          </p:nvPr>
        </p:nvSpPr>
        <p:spPr>
          <a:xfrm>
            <a:off x="165100" y="609600"/>
            <a:ext cx="8839199" cy="5333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/>
              <a:t>System Overview </a:t>
            </a:r>
          </a:p>
        </p:txBody>
      </p:sp>
      <p:cxnSp>
        <p:nvCxnSpPr>
          <p:cNvPr id="172" name="Shape 172"/>
          <p:cNvCxnSpPr>
            <a:stCxn id="173" idx="3"/>
            <a:endCxn id="174" idx="1"/>
          </p:cNvCxnSpPr>
          <p:nvPr/>
        </p:nvCxnSpPr>
        <p:spPr>
          <a:xfrm>
            <a:off x="1996173" y="3713110"/>
            <a:ext cx="4836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175" name="Shape 175"/>
          <p:cNvSpPr/>
          <p:nvPr/>
        </p:nvSpPr>
        <p:spPr>
          <a:xfrm>
            <a:off x="8769250" y="90725"/>
            <a:ext cx="289800" cy="289800"/>
          </a:xfrm>
          <a:prstGeom prst="rect">
            <a:avLst/>
          </a:prstGeom>
          <a:solidFill>
            <a:srgbClr val="38761D"/>
          </a:solidFill>
          <a:ln cap="flat" cmpd="sng" w="9525">
            <a:solidFill>
              <a:srgbClr val="38761D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76" name="Shape 176"/>
          <p:cNvSpPr txBox="1"/>
          <p:nvPr/>
        </p:nvSpPr>
        <p:spPr>
          <a:xfrm>
            <a:off x="0" y="6118825"/>
            <a:ext cx="4208099" cy="28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25000"/>
              <a:buFont typeface="Verdana"/>
              <a:buNone/>
            </a:pPr>
            <a:r>
              <a:rPr b="0" i="0" lang="en-US" sz="1200" u="none" cap="none" strike="noStrike">
                <a:solidFill>
                  <a:srgbClr val="666666"/>
                </a:solidFill>
                <a:latin typeface="Verdana"/>
                <a:ea typeface="Verdana"/>
                <a:cs typeface="Verdana"/>
                <a:sym typeface="Verdana"/>
              </a:rPr>
              <a:t>Department of Electrical &amp; Computer Engineering </a:t>
            </a:r>
          </a:p>
        </p:txBody>
      </p:sp>
      <p:sp>
        <p:nvSpPr>
          <p:cNvPr id="177" name="Shape 177"/>
          <p:cNvSpPr txBox="1"/>
          <p:nvPr>
            <p:ph idx="12" type="sldNum"/>
          </p:nvPr>
        </p:nvSpPr>
        <p:spPr>
          <a:xfrm>
            <a:off x="7733425" y="6172200"/>
            <a:ext cx="2133599" cy="476100"/>
          </a:xfrm>
          <a:prstGeom prst="rect">
            <a:avLst/>
          </a:prstGeom>
        </p:spPr>
        <p:txBody>
          <a:bodyPr anchorCtr="0" anchor="t" bIns="45700" lIns="91425" rIns="91425" tIns="4570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-US"/>
              <a:t>‹#›</a:t>
            </a:fld>
          </a:p>
        </p:txBody>
      </p:sp>
      <p:sp>
        <p:nvSpPr>
          <p:cNvPr id="178" name="Shape 178"/>
          <p:cNvSpPr/>
          <p:nvPr/>
        </p:nvSpPr>
        <p:spPr>
          <a:xfrm>
            <a:off x="110400" y="2676975"/>
            <a:ext cx="2732100" cy="3355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179" name="Shape 179"/>
          <p:cNvGrpSpPr/>
          <p:nvPr/>
        </p:nvGrpSpPr>
        <p:grpSpPr>
          <a:xfrm>
            <a:off x="729148" y="2220987"/>
            <a:ext cx="7945676" cy="2819837"/>
            <a:chOff x="781548" y="2050312"/>
            <a:chExt cx="7945676" cy="2819837"/>
          </a:xfrm>
        </p:grpSpPr>
        <p:pic>
          <p:nvPicPr>
            <p:cNvPr id="180" name="Shape 18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81548" y="2865835"/>
              <a:ext cx="1267024" cy="1353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1" name="Shape 18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532025" y="2826864"/>
              <a:ext cx="1431124" cy="14311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2" name="Shape 18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575437" y="2050312"/>
              <a:ext cx="1199298" cy="7995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3" name="Shape 18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387025" y="2662200"/>
              <a:ext cx="2340199" cy="1760449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84" name="Shape 184"/>
            <p:cNvCxnSpPr>
              <a:stCxn id="181" idx="3"/>
              <a:endCxn id="182" idx="1"/>
            </p:cNvCxnSpPr>
            <p:nvPr/>
          </p:nvCxnSpPr>
          <p:spPr>
            <a:xfrm flipH="1" rot="10800000">
              <a:off x="3963149" y="2450126"/>
              <a:ext cx="612300" cy="10923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lg" w="lg" type="none"/>
              <a:tailEnd len="lg" w="lg" type="triangle"/>
            </a:ln>
          </p:spPr>
        </p:cxnSp>
        <p:cxnSp>
          <p:nvCxnSpPr>
            <p:cNvPr id="185" name="Shape 185"/>
            <p:cNvCxnSpPr>
              <a:stCxn id="181" idx="3"/>
              <a:endCxn id="186" idx="1"/>
            </p:cNvCxnSpPr>
            <p:nvPr/>
          </p:nvCxnSpPr>
          <p:spPr>
            <a:xfrm>
              <a:off x="3963149" y="3542426"/>
              <a:ext cx="6123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lg" w="lg" type="none"/>
              <a:tailEnd len="lg" w="lg" type="triangle"/>
            </a:ln>
          </p:spPr>
        </p:cxnSp>
        <p:cxnSp>
          <p:nvCxnSpPr>
            <p:cNvPr id="187" name="Shape 187"/>
            <p:cNvCxnSpPr>
              <a:endCxn id="183" idx="1"/>
            </p:cNvCxnSpPr>
            <p:nvPr/>
          </p:nvCxnSpPr>
          <p:spPr>
            <a:xfrm>
              <a:off x="5643625" y="2566524"/>
              <a:ext cx="743400" cy="9759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lg" w="lg" type="none"/>
              <a:tailEnd len="lg" w="lg" type="triangle"/>
            </a:ln>
          </p:spPr>
        </p:cxnSp>
        <p:cxnSp>
          <p:nvCxnSpPr>
            <p:cNvPr id="188" name="Shape 188"/>
            <p:cNvCxnSpPr>
              <a:stCxn id="186" idx="3"/>
              <a:endCxn id="183" idx="1"/>
            </p:cNvCxnSpPr>
            <p:nvPr/>
          </p:nvCxnSpPr>
          <p:spPr>
            <a:xfrm>
              <a:off x="5774725" y="3542424"/>
              <a:ext cx="6123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lg" w="lg" type="none"/>
              <a:tailEnd len="lg" w="lg" type="triangle"/>
            </a:ln>
          </p:spPr>
        </p:cxnSp>
        <p:sp>
          <p:nvSpPr>
            <p:cNvPr id="189" name="Shape 189"/>
            <p:cNvSpPr txBox="1"/>
            <p:nvPr/>
          </p:nvSpPr>
          <p:spPr>
            <a:xfrm>
              <a:off x="906862" y="2427000"/>
              <a:ext cx="864000" cy="32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rIns="91425" tIns="91425">
              <a:noAutofit/>
            </a:bodyPr>
            <a:lstStyle/>
            <a:p>
              <a:pPr lvl="0" rtl="0" algn="ctr">
                <a:spcBef>
                  <a:spcPts val="0"/>
                </a:spcBef>
                <a:buNone/>
              </a:pPr>
              <a:r>
                <a:rPr b="1" lang="en-US" sz="1100"/>
                <a:t>Computer</a:t>
              </a:r>
            </a:p>
          </p:txBody>
        </p:sp>
        <p:sp>
          <p:nvSpPr>
            <p:cNvPr id="190" name="Shape 190"/>
            <p:cNvSpPr txBox="1"/>
            <p:nvPr/>
          </p:nvSpPr>
          <p:spPr>
            <a:xfrm>
              <a:off x="2867212" y="2662187"/>
              <a:ext cx="864000" cy="32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rIns="91425" tIns="91425">
              <a:noAutofit/>
            </a:bodyPr>
            <a:lstStyle/>
            <a:p>
              <a:pPr lvl="0" rtl="0" algn="ctr">
                <a:spcBef>
                  <a:spcPts val="0"/>
                </a:spcBef>
                <a:buNone/>
              </a:pPr>
              <a:r>
                <a:rPr b="1" lang="en-US" sz="1100"/>
                <a:t>Arduino</a:t>
              </a:r>
            </a:p>
          </p:txBody>
        </p:sp>
        <p:sp>
          <p:nvSpPr>
            <p:cNvPr id="191" name="Shape 191"/>
            <p:cNvSpPr txBox="1"/>
            <p:nvPr/>
          </p:nvSpPr>
          <p:spPr>
            <a:xfrm>
              <a:off x="4807400" y="2672400"/>
              <a:ext cx="864000" cy="32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rIns="91425" tIns="91425">
              <a:noAutofit/>
            </a:bodyPr>
            <a:lstStyle/>
            <a:p>
              <a:pPr lvl="0" rtl="0" algn="ctr">
                <a:spcBef>
                  <a:spcPts val="0"/>
                </a:spcBef>
                <a:buNone/>
              </a:pPr>
              <a:r>
                <a:rPr b="1" lang="en-US" sz="1100"/>
                <a:t>Motors</a:t>
              </a:r>
            </a:p>
          </p:txBody>
        </p:sp>
        <p:sp>
          <p:nvSpPr>
            <p:cNvPr id="192" name="Shape 192"/>
            <p:cNvSpPr txBox="1"/>
            <p:nvPr/>
          </p:nvSpPr>
          <p:spPr>
            <a:xfrm>
              <a:off x="6841633" y="2289275"/>
              <a:ext cx="1431000" cy="32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rIns="91425" tIns="91425">
              <a:noAutofit/>
            </a:bodyPr>
            <a:lstStyle/>
            <a:p>
              <a:pPr lvl="0" rtl="0" algn="ctr">
                <a:spcBef>
                  <a:spcPts val="0"/>
                </a:spcBef>
                <a:buNone/>
              </a:pPr>
              <a:r>
                <a:rPr b="1" lang="en-US" sz="1100"/>
                <a:t>Mechanical Display</a:t>
              </a:r>
            </a:p>
          </p:txBody>
        </p:sp>
        <p:sp>
          <p:nvSpPr>
            <p:cNvPr id="193" name="Shape 193"/>
            <p:cNvSpPr/>
            <p:nvPr/>
          </p:nvSpPr>
          <p:spPr>
            <a:xfrm>
              <a:off x="4605950" y="4070650"/>
              <a:ext cx="1266900" cy="799500"/>
            </a:xfrm>
            <a:prstGeom prst="roundRect">
              <a:avLst>
                <a:gd fmla="val 16667" name="adj"/>
              </a:avLst>
            </a:prstGeom>
            <a:solidFill>
              <a:srgbClr val="F3F3F3"/>
            </a:solidFill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 rtl="0" algn="ctr">
                <a:spcBef>
                  <a:spcPts val="0"/>
                </a:spcBef>
                <a:buNone/>
              </a:pPr>
              <a:r>
                <a:rPr b="1" lang="en-US" sz="1300"/>
                <a:t>User Interface Peripherals</a:t>
              </a:r>
            </a:p>
          </p:txBody>
        </p:sp>
        <p:cxnSp>
          <p:nvCxnSpPr>
            <p:cNvPr id="194" name="Shape 194"/>
            <p:cNvCxnSpPr>
              <a:endCxn id="193" idx="1"/>
            </p:cNvCxnSpPr>
            <p:nvPr/>
          </p:nvCxnSpPr>
          <p:spPr>
            <a:xfrm>
              <a:off x="3960350" y="3546400"/>
              <a:ext cx="645600" cy="92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lg" w="lg" type="none"/>
              <a:tailEnd len="lg" w="lg" type="triangle"/>
            </a:ln>
          </p:spPr>
        </p:cxnSp>
        <p:cxnSp>
          <p:nvCxnSpPr>
            <p:cNvPr id="195" name="Shape 195"/>
            <p:cNvCxnSpPr>
              <a:endCxn id="183" idx="1"/>
            </p:cNvCxnSpPr>
            <p:nvPr/>
          </p:nvCxnSpPr>
          <p:spPr>
            <a:xfrm flipH="1" rot="10800000">
              <a:off x="5905825" y="3542424"/>
              <a:ext cx="481200" cy="9147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lg" w="lg" type="none"/>
              <a:tailEnd len="lg" w="lg" type="triangle"/>
            </a:ln>
          </p:spPr>
        </p:cxnSp>
        <p:pic>
          <p:nvPicPr>
            <p:cNvPr id="196" name="Shape 196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4960387" y="3181234"/>
              <a:ext cx="612300" cy="54669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7" name="Shape 197"/>
            <p:cNvSpPr txBox="1"/>
            <p:nvPr/>
          </p:nvSpPr>
          <p:spPr>
            <a:xfrm>
              <a:off x="4834550" y="3680975"/>
              <a:ext cx="864000" cy="32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rIns="91425" tIns="91425">
              <a:noAutofit/>
            </a:bodyPr>
            <a:lstStyle/>
            <a:p>
              <a:pPr lvl="0" rtl="0" algn="ctr">
                <a:spcBef>
                  <a:spcPts val="0"/>
                </a:spcBef>
                <a:buNone/>
              </a:pPr>
              <a:r>
                <a:rPr b="1" lang="en-US" sz="1100"/>
                <a:t>IR Sensor</a:t>
              </a:r>
            </a:p>
          </p:txBody>
        </p:sp>
      </p:grp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 txBox="1"/>
          <p:nvPr>
            <p:ph type="title"/>
          </p:nvPr>
        </p:nvSpPr>
        <p:spPr>
          <a:xfrm>
            <a:off x="165100" y="609600"/>
            <a:ext cx="8839200" cy="5334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/>
              <a:t>System Block Diagram</a:t>
            </a:r>
          </a:p>
        </p:txBody>
      </p:sp>
      <p:sp>
        <p:nvSpPr>
          <p:cNvPr id="204" name="Shape 204"/>
          <p:cNvSpPr txBox="1"/>
          <p:nvPr/>
        </p:nvSpPr>
        <p:spPr>
          <a:xfrm>
            <a:off x="70425" y="6206825"/>
            <a:ext cx="40782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-US" sz="1200">
                <a:solidFill>
                  <a:srgbClr val="666666"/>
                </a:solidFill>
                <a:latin typeface="Verdana"/>
                <a:ea typeface="Verdana"/>
                <a:cs typeface="Verdana"/>
                <a:sym typeface="Verdana"/>
              </a:rPr>
              <a:t>Department of Electrical &amp; Computer Engineering </a:t>
            </a:r>
          </a:p>
        </p:txBody>
      </p:sp>
      <p:sp>
        <p:nvSpPr>
          <p:cNvPr id="205" name="Shape 205"/>
          <p:cNvSpPr txBox="1"/>
          <p:nvPr>
            <p:ph idx="12" type="sldNum"/>
          </p:nvPr>
        </p:nvSpPr>
        <p:spPr>
          <a:xfrm>
            <a:off x="7733425" y="6172200"/>
            <a:ext cx="2133600" cy="476100"/>
          </a:xfrm>
          <a:prstGeom prst="rect">
            <a:avLst/>
          </a:prstGeom>
        </p:spPr>
        <p:txBody>
          <a:bodyPr anchorCtr="0" anchor="t" bIns="45700" lIns="91425" rIns="91425" tIns="45700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-US"/>
              <a:t>‹#›</a:t>
            </a:fld>
          </a:p>
        </p:txBody>
      </p:sp>
      <p:sp>
        <p:nvSpPr>
          <p:cNvPr id="206" name="Shape 206"/>
          <p:cNvSpPr/>
          <p:nvPr/>
        </p:nvSpPr>
        <p:spPr>
          <a:xfrm>
            <a:off x="8769250" y="90725"/>
            <a:ext cx="289800" cy="2898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07" name="Shape 207"/>
          <p:cNvSpPr/>
          <p:nvPr/>
        </p:nvSpPr>
        <p:spPr>
          <a:xfrm>
            <a:off x="8769250" y="90725"/>
            <a:ext cx="93000" cy="289800"/>
          </a:xfrm>
          <a:prstGeom prst="rect">
            <a:avLst/>
          </a:prstGeom>
          <a:solidFill>
            <a:srgbClr val="38761D"/>
          </a:solidFill>
          <a:ln cap="flat" cmpd="sng" w="9525">
            <a:solidFill>
              <a:srgbClr val="38761D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08" name="Shape 208"/>
          <p:cNvSpPr/>
          <p:nvPr/>
        </p:nvSpPr>
        <p:spPr>
          <a:xfrm>
            <a:off x="8966050" y="90725"/>
            <a:ext cx="93000" cy="289800"/>
          </a:xfrm>
          <a:prstGeom prst="rect">
            <a:avLst/>
          </a:prstGeom>
          <a:solidFill>
            <a:srgbClr val="0000FF"/>
          </a:solidFill>
          <a:ln cap="flat" cmpd="sng" w="9525">
            <a:solidFill>
              <a:srgbClr val="0000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209" name="Shape 2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42087" y="1230700"/>
            <a:ext cx="4659825" cy="4789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 txBox="1"/>
          <p:nvPr>
            <p:ph type="title"/>
          </p:nvPr>
        </p:nvSpPr>
        <p:spPr>
          <a:xfrm>
            <a:off x="165100" y="609600"/>
            <a:ext cx="8839200" cy="5334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/>
              <a:t>Cost of Materials</a:t>
            </a:r>
          </a:p>
        </p:txBody>
      </p:sp>
      <p:sp>
        <p:nvSpPr>
          <p:cNvPr id="216" name="Shape 216"/>
          <p:cNvSpPr txBox="1"/>
          <p:nvPr>
            <p:ph idx="12" type="sldNum"/>
          </p:nvPr>
        </p:nvSpPr>
        <p:spPr>
          <a:xfrm>
            <a:off x="7733425" y="6172200"/>
            <a:ext cx="2133600" cy="476100"/>
          </a:xfrm>
          <a:prstGeom prst="rect">
            <a:avLst/>
          </a:prstGeom>
        </p:spPr>
        <p:txBody>
          <a:bodyPr anchorCtr="0" anchor="t" bIns="45700" lIns="91425" rIns="91425" tIns="4570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US"/>
              <a:t>‹#›</a:t>
            </a:fld>
          </a:p>
        </p:txBody>
      </p:sp>
      <p:sp>
        <p:nvSpPr>
          <p:cNvPr id="217" name="Shape 217"/>
          <p:cNvSpPr/>
          <p:nvPr/>
        </p:nvSpPr>
        <p:spPr>
          <a:xfrm>
            <a:off x="8769250" y="90725"/>
            <a:ext cx="289800" cy="289800"/>
          </a:xfrm>
          <a:prstGeom prst="rect">
            <a:avLst/>
          </a:prstGeom>
          <a:solidFill>
            <a:srgbClr val="0000FF"/>
          </a:solidFill>
          <a:ln cap="flat" cmpd="sng" w="9525">
            <a:solidFill>
              <a:srgbClr val="0000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218" name="Shape 2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0275" y="1497500"/>
            <a:ext cx="4263449" cy="4214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 txBox="1"/>
          <p:nvPr/>
        </p:nvSpPr>
        <p:spPr>
          <a:xfrm>
            <a:off x="0" y="6118825"/>
            <a:ext cx="4208100" cy="28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25000"/>
              <a:buFont typeface="Verdana"/>
              <a:buNone/>
            </a:pPr>
            <a:r>
              <a:rPr b="0" i="0" lang="en-US" sz="1200" u="none" cap="none" strike="noStrike">
                <a:solidFill>
                  <a:srgbClr val="666666"/>
                </a:solidFill>
                <a:latin typeface="Verdana"/>
                <a:ea typeface="Verdana"/>
                <a:cs typeface="Verdana"/>
                <a:sym typeface="Verdana"/>
              </a:rPr>
              <a:t>Department of Electrical &amp; Computer Engineering </a:t>
            </a:r>
          </a:p>
        </p:txBody>
      </p:sp>
      <p:pic>
        <p:nvPicPr>
          <p:cNvPr id="225" name="Shape 2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34474"/>
            <a:ext cx="2382975" cy="171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Shape 2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67500" y="1323500"/>
            <a:ext cx="6609000" cy="3375300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Shape 227"/>
          <p:cNvSpPr txBox="1"/>
          <p:nvPr>
            <p:ph idx="12" type="sldNum"/>
          </p:nvPr>
        </p:nvSpPr>
        <p:spPr>
          <a:xfrm>
            <a:off x="7733425" y="6172200"/>
            <a:ext cx="2133600" cy="476100"/>
          </a:xfrm>
          <a:prstGeom prst="rect">
            <a:avLst/>
          </a:prstGeom>
        </p:spPr>
        <p:txBody>
          <a:bodyPr anchorCtr="0" anchor="t" bIns="45700" lIns="91425" rIns="91425" tIns="45700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Shape 2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6162" y="3309937"/>
            <a:ext cx="1971675" cy="2676525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Shape 234"/>
          <p:cNvSpPr txBox="1"/>
          <p:nvPr/>
        </p:nvSpPr>
        <p:spPr>
          <a:xfrm>
            <a:off x="0" y="6118825"/>
            <a:ext cx="4208099" cy="28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25000"/>
              <a:buFont typeface="Verdana"/>
              <a:buNone/>
            </a:pPr>
            <a:r>
              <a:rPr b="0" i="0" lang="en-US" sz="1200" u="none" cap="none" strike="noStrike">
                <a:solidFill>
                  <a:srgbClr val="666666"/>
                </a:solidFill>
                <a:latin typeface="Verdana"/>
                <a:ea typeface="Verdana"/>
                <a:cs typeface="Verdana"/>
                <a:sym typeface="Verdana"/>
              </a:rPr>
              <a:t>Department of Electrical &amp; Computer Engineering </a:t>
            </a:r>
          </a:p>
        </p:txBody>
      </p:sp>
      <p:sp>
        <p:nvSpPr>
          <p:cNvPr id="235" name="Shape 235"/>
          <p:cNvSpPr txBox="1"/>
          <p:nvPr>
            <p:ph type="title"/>
          </p:nvPr>
        </p:nvSpPr>
        <p:spPr>
          <a:xfrm>
            <a:off x="1443150" y="2206350"/>
            <a:ext cx="6257700" cy="12260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1C1C"/>
              </a:buClr>
              <a:buSzPct val="25000"/>
              <a:buFont typeface="Verdana"/>
              <a:buNone/>
            </a:pPr>
            <a:r>
              <a:rPr b="0" i="0" lang="en-US" sz="4000" u="none" cap="none" strike="noStrike">
                <a:solidFill>
                  <a:srgbClr val="881C1C"/>
                </a:solidFill>
                <a:latin typeface="Verdana"/>
                <a:ea typeface="Verdana"/>
                <a:cs typeface="Verdana"/>
                <a:sym typeface="Verdana"/>
              </a:rPr>
              <a:t>Questions &amp; Discussion</a:t>
            </a:r>
          </a:p>
        </p:txBody>
      </p:sp>
      <p:sp>
        <p:nvSpPr>
          <p:cNvPr id="236" name="Shape 236"/>
          <p:cNvSpPr txBox="1"/>
          <p:nvPr>
            <p:ph idx="12" type="sldNum"/>
          </p:nvPr>
        </p:nvSpPr>
        <p:spPr>
          <a:xfrm>
            <a:off x="7774150" y="6152250"/>
            <a:ext cx="2133599" cy="476100"/>
          </a:xfrm>
          <a:prstGeom prst="rect">
            <a:avLst/>
          </a:prstGeom>
        </p:spPr>
        <p:txBody>
          <a:bodyPr anchorCtr="0" anchor="t" bIns="45700" lIns="91425" rIns="91425" tIns="4570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hape 242"/>
          <p:cNvSpPr txBox="1"/>
          <p:nvPr/>
        </p:nvSpPr>
        <p:spPr>
          <a:xfrm>
            <a:off x="0" y="6118825"/>
            <a:ext cx="4208099" cy="28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25000"/>
              <a:buFont typeface="Verdana"/>
              <a:buNone/>
            </a:pPr>
            <a:r>
              <a:rPr b="0" i="0" lang="en-US" sz="1200" u="none" cap="none" strike="noStrike">
                <a:solidFill>
                  <a:srgbClr val="666666"/>
                </a:solidFill>
                <a:latin typeface="Verdana"/>
                <a:ea typeface="Verdana"/>
                <a:cs typeface="Verdana"/>
                <a:sym typeface="Verdana"/>
              </a:rPr>
              <a:t>Department of Electrical &amp; Computer Engineering </a:t>
            </a:r>
          </a:p>
        </p:txBody>
      </p:sp>
      <p:pic>
        <p:nvPicPr>
          <p:cNvPr id="243" name="Shape 2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99875" y="2248062"/>
            <a:ext cx="3144243" cy="2361875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Shape 244"/>
          <p:cNvSpPr txBox="1"/>
          <p:nvPr>
            <p:ph idx="12" type="sldNum"/>
          </p:nvPr>
        </p:nvSpPr>
        <p:spPr>
          <a:xfrm>
            <a:off x="7774150" y="6152250"/>
            <a:ext cx="2133599" cy="476100"/>
          </a:xfrm>
          <a:prstGeom prst="rect">
            <a:avLst/>
          </a:prstGeom>
        </p:spPr>
        <p:txBody>
          <a:bodyPr anchorCtr="0" anchor="t" bIns="45700" lIns="91425" rIns="91425" tIns="4570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lank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00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