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1"/>
  </p:sldMasterIdLst>
  <p:notesMasterIdLst>
    <p:notesMasterId r:id="rId23"/>
  </p:notesMasterIdLst>
  <p:sldIdLst>
    <p:sldId id="256" r:id="rId2"/>
    <p:sldId id="275" r:id="rId3"/>
    <p:sldId id="257" r:id="rId4"/>
    <p:sldId id="258" r:id="rId5"/>
    <p:sldId id="262" r:id="rId6"/>
    <p:sldId id="259" r:id="rId7"/>
    <p:sldId id="261" r:id="rId8"/>
    <p:sldId id="263" r:id="rId9"/>
    <p:sldId id="266" r:id="rId10"/>
    <p:sldId id="264" r:id="rId11"/>
    <p:sldId id="277" r:id="rId12"/>
    <p:sldId id="278" r:id="rId13"/>
    <p:sldId id="267" r:id="rId14"/>
    <p:sldId id="268" r:id="rId15"/>
    <p:sldId id="272" r:id="rId16"/>
    <p:sldId id="269" r:id="rId17"/>
    <p:sldId id="270" r:id="rId18"/>
    <p:sldId id="274" r:id="rId19"/>
    <p:sldId id="271" r:id="rId20"/>
    <p:sldId id="273" r:id="rId21"/>
    <p:sldId id="276" r:id="rId2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F54D"/>
    <a:srgbClr val="5327F5"/>
    <a:srgbClr val="EF31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2784" y="-10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10-16T22:26:30.883"/>
    </inkml:context>
    <inkml:brush xml:id="br0">
      <inkml:brushProperty name="width" value="0.18143" units="cm"/>
      <inkml:brushProperty name="height" value="0.18143" units="cm"/>
    </inkml:brush>
  </inkml:definitions>
  <inkml:trace contextRef="#ctx0" brushRef="#br0">1 269 7163,'0'-7'562,"1"1"-389,2 2 1,-1-1-1,2 2-102,1 0 0,0-2 0,3 3 0,-1-3 24,2-1 0,0 2 1,2-2-16,0 2 1,0-5-1,-1 3-32,1 0 1,-1 0 0,-2 4-1,-1-2 8,1 2 1,2-3-1,1 0 1,0 1 12,-1-1 1,-3 0 0,1 3 45,0-2 0,2-3 1,0 2-51,1-1 1,0 4 0,1-3 0,1 1 0,1 0-32,-1-2 0,0 3 0,1-1 1,0 0 17,-1 0 0,2-3 0,0 4 0,-1-1 28,2-1 1,-3 4-1,3-4 1,1 2 15,0-1 0,-4-1 1,3 3-1,-2-2 19,0 2 1,4 0 0,-4-1-1,1 0 30,0 0 1,1-1 0,3 0 0,-1 2-20,1 0 1,-2-1-1,0-1-20,3 2 0,-4 1 0,1-1 0,0 0-47,-1-2 1,2 1 0,3 3 0,-3 0 0,-3 0-77,1 0 0,-3 0 1,3 0-1,0 0 18,-3 0 1,-1 3 0,0 1-1,1 0 45,1 0 0,1-1 0,-5 3 0,1-1 6,0-3 0,0 3 1,1-1 4,2 2 0,1 0 1,3 2-1,-3-4 41,-3 1 1,-2-3 0,1 4-1,0-1-36,0-2 0,3 1 0,0 0 0,-1 0 12,-1 0 0,4-1 0,1 4 14,-1 1 1,5-2 0,-4 1-1,3 2 1,-1 0-52,-1 2 0,-5 0 0,1-1 0,-2 1-62,-1 0 0,-1 1 0,0 1 0,-2 1 39,-1-1 0,1 4 1,2 0-1,1 1-20,0 0 0,-2-5 0,0 2 0,-2 0 29,1-1 1,-2 0 0,0-3 0,0 0 4,0 0 1,-2 3 0,2 0 0,-2 1-22,-1 0 0,-2-2 1,-1 4-14,0-2 1,0 3-1,0-2 1,-1 1 0,-2 0 6,0 0 1,-2 3 0,3-3-1,-2 1-91,2 0 0,-3-1 0,1 2 0,2-1 75,1 1 0,1 0 0,0 0 1,-1-2 16,-3-2 1,3 3-1,-3-2 1,2-1-27,-2 1 1,2 2 0,-5-3 0,-2 1-15,0-1 1,-2 3 0,0-4 0,1 1-36,-1 0 0,0-3 0,0 2 0,1-2-6,-1-1 0,-3 2 1,-1-1 72,2-2 1,1-2 0,1 3 0,0 0-7,-4-1 0,3-3 0,-3 1 1,0 0-1,1 2-39,1 0 0,-4 1 0,1 0 0,-2-2-31,0-2 1,0 3 0,-4-4-1,2 1-147,2 0 0,-5-4 0,4 1 0,0 0 1,-1 0 1,-4-1 0,-1-3 0,1 0 89,2 0 0,-4 0 0,0 0 0,0 0 52,0 0 0,-7-1 0,5-1 0,0-2 104,1 2 0,3-3 1,-3 0 44,0-1 1,2 3 0,4-3-1,-1 0-68,1 0 1,-1 2-1,2-2 1,1 0-1,2 0-12,2-2 0,-3 2 0,3-1 1,2 0-25,1 1 1,2-4-1,-1 4 1,0-1-149,0 0 1,1 1 0,0-3-466,3 2 1,1 5-1049,2-2 1225,3 3 1,-4 1-1,5 0 1</inkml:trace>
  <inkml:trace contextRef="#ctx0" brushRef="#br0" timeOffset="-1537">849 226 8355,'-7'0'-191,"0"0"0,5-1 1044,-2-2-172,3 1 2595,1-2-2879,0-1-156,0 4 145,0-4-254,0 15 1,0-7-63,0 8 1,0-3 0,0 4 0,0 1 0,0 3 65,0 0 1,-5 2 0,-1 5 0,-1 1-38,0 1 1,0 5-1,-4-2 1,0 4-10,0 0 1,-3 1-1,-1 2 1,-2 2-10,-2 1 0,-2-2 0,0 3 0,1 1-57,2-2 1,2-5 0,5-4 0,1-1-51,-1 0 0,1-1 1,2-3-1,2 1-8,1-1 0,-2-5 0,2-1-67,-1 1 1,4-2 0,-3 0 0,2-2-292,-1-2 1,-1-1-1,3-1-2499,-2 0 1255,1-5 0,3-3-252,0-6 1740,5-8 1,1-6-1,4-4 1</inkml:trace>
  <inkml:trace contextRef="#ctx0" brushRef="#br0" timeOffset="1658">1838 742 6307,'0'-7'755,"0"0"-465,0 4 0,0-3 98,0 3-103,0 2 1,-5-4-135,-2 5 1,-3 1-1,-1 1-23,1 2 0,0 1 1,2-3-1,1 3 0,-2 0 1,0 1 101,-2 0 0,4 1 1,0 4-105,-2-1 1,3 5 0,0-1-1,0-1-21,0-1 0,3 4 0,-3 0 0,0 2 0,1-1-6,0-2 1,2 3 0,2-2 0,-2-1-51,0 1 1,-1-1 0,4-2 0,0 2-1,0-2 0,0-1 0,0-1 1,1-1 8,3 1 0,-2-4 0,4 0 1,0 2 5,0 0 0,1-2 0,4 1-48,0 0 0,1-2 0,1 0 1,2 0-21,2 0 0,0-4 0,2 2 1,-1-2-10,1 2 0,1-3 0,2 3 0,-1-3 0,1-1-50,-1 0 1,1-4-1,-2 1 1,-1-1 5,-1-1 0,-1 3 1,2-4-1,-3 0-5,0 0 1,-2-1 0,-3-4-1,0 0 43,-1 1 0,0-5 0,-2 1 0,-2 0-51,-1-2 0,-1-1 1,-4-4-1,-2-1 31,-1 1 0,-7-2 0,-5-2-72,-2-3 1,-1 0-1,-3 1 1,-1 0 5,1 4 1,-1-3-1,1 4 1,0 3 105,4 2 1,-3 3-1,6 4 1,1 2 0,1 2-1,1 1 1,1 1 0,-1 1-1,0-1 1,0 2 0,1 2-1,0 3-475,3 5 0,2 2 82,5 5 0,5-2 0,3 4 1,5-2-226,5-2 0,7-1 0,3-1 1</inkml:trace>
  <inkml:trace contextRef="#ctx0" brushRef="#br0" timeOffset="3080">2289 764 8355,'-6'0'696,"1"0"-111,5 0 0,4 4-434,-1 4 0,1-3 0,-4 3 1,0 0-1,0 2 36,0 0 0,0 2 0,0 1 0,0 2-8,0-2 1,0-1-1,0 0 1,0 1 8,0 1 0,0 2 0,0-3 0,0 1-73,0-1 0,0-1 1,0-1-1,0 0-69,0-1-1,0 1 1,0 0-119,0 0 0,-4-4-57,1 0 0,-2-5 28,1 2 0,2-3 58,-5-1 0,0 0 77,-4 0 1,5-1 0,2-3-27,3-3 0,1-2 0,0-2 0,1 0-4,3 0 0,-2-1 1,5-1-1,2-1-146,0 1 0,1-3 0,-1 1 0,0-2-143,-1-2 1,6-1-1,-4-2 1,1 1-136,2-1 1,0-3-1,-2 0 324,-1 1 1,1 3-1,0 2 1,0 2 136,-1 1 1,2 3 0,2 5-1,0 2 38,-1 1 0,-1-2 0,-1 4 0,-1 0 0,1 2 162,0 1 0,0 5 0,-1 2 0,0 2-59,-3 2 0,3 3 0,-3 2 0,1 1 73,-1 2 1,-1 2-1,-3 3 1,0 1-104,0-1 0,-2-1 0,-1-2 0,0 1-56,0-1 0,0 1 0,0-2 0,0-1-105,0-1 0,3-5 0,1 1 0,0-3-243,0-4 1,-2 3 0,2-4-212,1 0 0,-3 2 1,4-3-1,0 0 1,-1 1-62,0 0 0,0-3-295,-2 4 1,3-4 0,5 2 0</inkml:trace>
  <inkml:trace contextRef="#ctx0" brushRef="#br0" timeOffset="3865">2966 366 8355,'0'7'-192,"0"0"0,0-3 276,0 3 0,0-3 1,0 3 142,0 1 1,0 2-1,0 1 1,0-1-18,0 1 0,0 0 0,0 0 1,0-1 9,0 1 0,0 0 1,0-1-123,0 1 1,-2 0 0,0 0 0,-3-1-64,-1 1 0,-1 2 0,-4-1 0,1-2 0,0-1 9,3 1 0,-3-1 0,3 0 0,-1-2-521,1 1 0,-3-2-126,3 1 1,1-1 0,0 3-1077,1-2 1377,2-5 0,3 3 0,0-5 0</inkml:trace>
  <inkml:trace contextRef="#ctx0" brushRef="#br0" timeOffset="4650">2955 807 9055,'11'-2'0,"-1"0"0,2-3 0,1 0 0,3 1 0,1 0 0,2 0 2214,1 1-1901,6-5 1,-2 6-1,5-2 1,1 0-1,-1 0-316,0 2 1,1-3 0,-5 2 0,-1 0 0,-1 2 0,-3 1 0,-1 0-1,-2 0-851,-2 0 0,0 0 1,-5 0-1217,1 0 1456,-5 0 1,4 0 0,-5 0 0</inkml:trace>
  <inkml:trace contextRef="#ctx0" brushRef="#br0" timeOffset="4371">3159 398 8199,'0'7'1069,"0"1"-845,0 0 1,0 2 0,0 0 0,0 2 12,0 3 1,0-4 0,-1 5 0,-2-2-3,0 1 0,-1 4 1,4-3-1,0 2 53,0 0 1,-3 4 0,-1 3-95,2-1 0,0 0 1,2-1-1,0 4-110,0 0 1,0-2-1,0 4 1,0 1 0,0 0 23,0-2 0,0 2 0,0-5 0,0-1-235,0-1 1,0-2-1,0-1 1,0-2-181,0-3 0,2 0 0,1-1-233,4 0 1,-1-4-1,0-1 1,0-3-406,0-2 0,-2 0 1,3-4 277,1 0 1,2-4 0,-1 0 564,-1-2 1,1-6 0,-3-5 0</inkml:trace>
  <inkml:trace contextRef="#ctx0" brushRef="#br0" timeOffset="8736">3975 377 8355,'2'-6'0,"0"1"-228,2 0 0,0 1 1,0-5-1,3 2 1,3 0 306,0 1 0,1-4 0,0 3 0,0-2 0,-1-2 0,2 0 0,1 0 0,3 1 124,1-1 1,-3 0 0,4 0-1,1 1-81,1-1 1,5 0 0,2 0 0,-1 1 65,0-1 0,4 0 0,0 1-100,4-1 0,1 1 0,4 2 1,3 1-1,2 0 80,3 1 0,3-3 0,-3 6-28,-2 0 0,4 2 0,0 2 0,1 3 0,-2 3-12,-4 3 0,1 4 1,-7 1-1,1 2-107,-4 2 1,-6 5 0,-4 2 0,-3 1 10,-5-1 1,-2 4 0,-8-3-1,-3 2 45,-3-1 1,-7-3 0,-5 4 0,-7 0-48,-6-2 0,-2-1 0,-5-5 1,0-3 19,-3-4 0,0 0 1,2-2 73,-1-2 0,0-3 0,-2 0 0,0-3 0,0-3-8,2-1 1,-2 0-1,2-1-279,1-3 0,7-2 0,0-5 0,3 1 1,1-1-155,3 0 1,4 0-1,6 1 1,2-1-419,1 0 1,1 4 112,4 0 0,2 5 0,2-2 1,6 3 152,3 1 0,6 5 0,-2 0 1</inkml:trace>
  <inkml:trace contextRef="#ctx0" brushRef="#br0" timeOffset="8084">4566 452 8355,'0'-11'-272,"0"1"413,0 4 1,0 2 186,0 8 0,0 2-121,0 4 0,0-3 0,0 1 0,1-1 70,3-1 1,-3 3 0,3 0-1,-2 3 61,2 2 0,-2 4 0,4-3 0,-1 2-10,-3 2 0,3 1 1,-1 3-1,-2 1-176,-1 1 1,-1 4-1,0-3 1,0 1-81,0 3 1,-5 0 0,-1 0 0,-1-1-54,0 0 0,0-1 1,-3-1-1,2 0 32,1-4 0,1-3 0,-2-4 1,2 1-1,0-2-176,0 1 1,3-5 0,0-4-729,1 1 443,2-3 0,2 0 1,1-6-1,4-3 1,2-3-1,-1-3 0,-2 0 1,0-2-2868,0-3 2940,-4 3 1,8-13 0,-4 3 0</inkml:trace>
  <inkml:trace contextRef="#ctx0" brushRef="#br0" timeOffset="9736">5146 753 6717,'6'0'1268,"-1"-1"-1004,-5-3 1,0 4 0,0 0-50,0 6 0,0 4 0,0 0 1,0 1-3,0 0 1,0 0-1,0-1 1,0 1 45,0 0 1,-4 1 0,1 1-138,0 1 0,1 0 1,0-2-1,-2 2 1,2 1-1,1 1 0,1-1 1,0-1-1,0 1 1,0 0-1,0 1 0,0 0 1,0 1-1,0 1 1,0 0 608,0 0-760,4-5-3,-2 7 0,7-8 0,-2 3 1,3-3-1,1-2 0,-1 1 0,2-1 1,1-3-1,2-4 0,-1-1-539,2-2 0,-3 0 297,5 0 1,-4-5 0,3-2 90,-2-3 1,-1-2-1,-3-1 1,0-1-1,0-1-52,-1 0 0,1 2 0,0-5 0,-2-1 110,-1-2 1,0 0-1,-3-1 1,-1 2 66,1 2 1,-1-1-1,-4 4 1,0-1 221,0 1 1,3 0 0,1 4 143,-2 1 1,0 3 662,-2-1-791,0 6 1,0-2 284,0 8 1,1 2-158,2 5 0,-1 1 0,1 1 0,-2 2-138,-1 2 0,4 1 1,-1 2-1,1-1-77,1-1 0,-3-3 1,5 2-1,2 1-154,0-1 0,3 0 1,1-4-1,2 1 0,-2-1-287,-1-1 1,0-1-1,1 0 1,1 0-186,-1-1 0,-4-3 0,-2-1 0,1 0-328,2 0 0,-3-3 41,0 0 1,0 3 0,4 0 0</inkml:trace>
  <inkml:trace contextRef="#ctx0" brushRef="#br0" timeOffset="10852">6049 624 8355,'6'0'-889,"-3"0"1317,-6 0-199,-3 0 0,-1 4 0,1 0 0,0 1 16,0 0 1,-2 3 0,-2-2 0,-1 1-102,0 0 0,-1 1 0,-1 2 0,-2 1-68,-2 0 1,0 0 0,-2-1-1,2 1-9,2 0 1,-1 0 0,3-1 0,-1 0 0,1-2 0,2-1 42,4 2 1,-1-3-173,4 1 284,-4-5-624,6 3 400,-2-5 0,12 0-163,3 0 0,-1-1 1,0-2-1,2 0 1,0-1 79,0 0 1,-1 2-1,-1-1 1,1 2 108,0 1 1,0 0 0,-1 0 0,1 0 23,0 0 1,0 0-1,0 0 1,3 0 8,0 0 0,0 4 1,-3 2-1,0 1 27,-1 1 1,1-1 0,0 4 0,0-1 49,-1 1 0,0 0 0,-2 1-98,-1 2 1,-1-1 0,2 4-1,-4 0 8,1-1 0,-4 1 0,3 2 0,-3-1 0,-2 1-6,-3 1 1,2-2-1,-5-1 1,-2-2-55,0-1 1,-7-2 0,0-2 0,-2 1-69,0 0 0,0-5 0,-5-3 0,-1-1 26,-1-2 0,0 0 1,4 0-1,-1 0 66,1 0 1,-4-2-1,0-1 1,1-4-10,1-3 1,5 3 0,2 1-1,0 0-202,3 0 1,5 4-268,0-2 0,6 2-195,-2-2 1,8 3-1,3-3 162,3 3 1,10 6-1,3 1 1</inkml:trace>
  <inkml:trace contextRef="#ctx0" brushRef="#br0" timeOffset="11791">6317 312 8355,'0'-10'-409,"0"-1"0,-3 0 1,-2 0 1651,-1 1-327,4-1-653,-3 5 0,5 6 0,1 6-84,3 0 1,-3 3-1,2-1 1,0 1-1,0 2 0,-2 0 1,3 1-1,-3 1 1,-1 2 94,0 2 0,0 1 0,0 5 0,0 2 0,0 3 394,0 3-587,0-3 1,1 6 0,2 0 0,0 2 1,0 1 1,-2 3 0,-1-2 0,0 2 0,0-1 0,-1 1 0,-2-1 0,-1-1 0,-1-1 0,-1-2 0,1-3 0,-1-3 0,1-4 0,1-3-64,1 0 1,-2-5 0,2-3-206,0-2 1,2-1-583,1-1 640,0-4 1,0-2-1,0-8-50,0-3 1,-1-4-1,-1-2 1,-2-2-9,2-2 0,1-1 1,2-3-1,1-2 1,2-1-79,-2-1 0,4-5 0,1 1 1,3 0-197,0 0 0,5 0 0,0 7 0,2 3 420,2 2 0,1 3 0,2 4 0,-1 3 202,1 3 1,3 3 0,0 1 0,-2 1 0,-3 3 0,-2 4-1,1 4 1,1 4 0,1 0 0,-4 3 0,-2 2 0,-3 0-1,-2 2 1,0 1 0,-2 1 0,-2-1 0,-1-2 0,-2-1-1,-1-2 1,0-3 1337,2 0-1520,-1-2 1,1-2-391,0 3 1,4-3 0,-1 2-1,3-2-201,0-1 0,1-4 0,0-1-210,0-2 1,4 5 0,2-3 0</inkml:trace>
  <inkml:trace contextRef="#ctx0" brushRef="#br0" timeOffset="13965">7391 688 7709,'0'6'-934,"0"-1"1,2-5 1176,1 0 1,3-3-1,5-1 1,1 2-1,2 0 59,4 2 1,2 0-1,2 0 1,1 0-35,2 0 0,2 0 0,5 0 0,1 0-62,-1 0 1,4-3-1,1-1-180,1 2 1,0 1 0,1 1 0,-2 0 0,-1 0-10,0 0 1,3-2-1,-3 0 1,-2-2-348,-5 2 0,5-3 1,-4 1-1,-2-2-321,0-3 1,-3 3 0,-4-1 433,1-1 1,-5-2-1,-2-1 1,-1 1 158,1-1 1,-5 0 0,-4 0 0,-1 0 44,-2-4 0,-2 2 0,-1-4 0,0 1 0,0-1 13,0-2 0,0-1 0,0-3 0,-1-1 0,-3-1 0,3-4 0,-3 4 36,3 1 1,1 2 0,0 1-1,0 2 1,0 3 290,0 0 0,1 2-112,3 3 0,-3 4 1,4 1 403,0 1 1,-4 0 63,2 2 0,0 2-243,0-3-305,-2 3 0,4 2 0,-5 3 0,0 3 0,0 2 123,0 2 0,0 0 0,0 1 1,0 2-82,0 4 1,0 2 0,0 3 0,0 2 0,0 5 0,0 3 0,1 3 0,2 0-1,0 1 1,0 1 0,-2 1 895,-1 1-973,0-1 0,0 1 0,0-1 0,0 0-3,0 0 0,0-2 0,-1-5 0,-2-1-141,0-3 1,-1-1 0,4-6 0,0-1 0,0 0 0,0-4 0,0 0 0,1-4 0,3-4 0,3-6 0,3-4-1,1-6-1317,-1-5 1228,1-4 1,0-3-96,-1 2 1,1-6 0,0 1 0,-1-2-151,-3-1 1,3-3 0,0 4 0,3 1 240,0 2 1,-1 2 0,-1 5 0,-2 4 234,-1 2 1,1 4-55,-2 1 1,2 8-1,-1 3 1,-2 4 120,-1 3 1,0 3 0,-3 4 0,2 1 0,-2-1 22,-1 1 0,0 0 0,2 2 1,1 1-90,2-1 0,-1-1 0,5-2 0,2 0-31,0-3 1,3 1-1,1-6 1,0-2-103,3-3 1,-2-1 0,1 3 0,0-2-282,-1-1 0,2-4 0,-4 1 0,1 0-505,-1-1 1,3 2 0,-3-2 0,-1 0-1552,1 0 2238,-3-2 0,4-1 0,-5 0 0</inkml:trace>
  <inkml:trace contextRef="#ctx0" brushRef="#br0" timeOffset="12991">7703 226 8355,'0'-7'-313,"0"0"0,0 0 0,0-4 1024,0 0 0,1 2-408,3 2 0,-2 3 1,5 8-1,0 3 1,-1 2 29,-2 2 1,1 0 0,-2 0 0,0 1-87,-2 2 1,-1 1 0,0 5 0,0-3 0,0 3-7,0 0 1,0 3 0,0 0 0,0 4-53,0 0 0,0 5 1,0 4-1,0-1 28,0-2 0,0 3 0,0 1 0,0 0-75,0 0 1,1 2 0,2-2 0,1 0-154,2 0 1,1-1 0,4-5 0,0-1-127,0-1 1,1-5-1,1 1 1,1-3-61,-1 0 0,3-2 1,-2-2-75,-1-4 1,3-2-1,-1-1 1,1-1-386,-1-3 1,3 1-1,-2-4 1,-1-2 0,2-1-984,0-1 1,-4 0 1251,1 0 1,-2-5 0,-1 0 0</inkml:trace>
  <inkml:trace contextRef="#ctx0" brushRef="#br0" timeOffset="14440">8992 925 8355,'11'0'0,"0"0"-172,-1 0 1,1 0 0,0-1 0,0-2-1,-1-2 1,2 1 0,1-2 282,2 0 1,3 0 0,-4-3 0,-1 2-212,-1-1 0,-1-3 0,-1-2 0,0-1 20,-3 0 0,-2 1 1,-5 0 127,0-1 1,-6-4 0,-4 4 0,-4-1 106,-3 0 0,0 4 1,-6-1-1,-1 5 0,-1 2 200,1 3 1,-1 1 0,2 1 0,4 1-69,2 2 0,0 7 1,3 7-1,4 2 57,1 3 0,7 6 0,-2-2 1,3 2-133,1 1 1,6 2 0,4 2 0,4-2-115,3-3 1,1 0-1,4-4 1,2 0-13,1-4 0,9 0 0,-2-6 0,3 0-905,2-2 0,-3-3 1,4-2-2,-1-3 1,-1-3 0,-4-1 0,1 0 317,-1 0 1,0-10-1,0-1 1</inkml:trace>
  <inkml:trace contextRef="#ctx0" brushRef="#br0" timeOffset="15265">10185 226 8355,'3'-7'309,"1"0"1,0 4 3,0-5 0,-2 6 0,6 0 204,0 4 1,-3 2-304,-2 6 1,-2 0 0,1 8-1,0 2 131,2 4 0,0 3 0,-1 7 0,2 2-73,1 3 0,-4-1 1,3 2-1,-2-1-46,1-1 1,-1 4-1,-3-1 1,0 2-70,0-1 1,0 4 0,0-8 0,0 1-210,0 1 0,0-6 0,-1 2 1,-2-4-1,-3-3 0,-1-4 1,-1-2-1,1-3 0,0-1 1,0-2-1,0-2 0,0-3 0,1-2 1,0-4-1,1 0-2774,0 0 2296,2-4 0,3 2 1,0-8-236,0-3 1,0-2-1,0-3 1,0-3-729,0-3 1409,4-2 0,2-6 0,5-2 0</inkml:trace>
  <inkml:trace contextRef="#ctx0" brushRef="#br0" timeOffset="16043">9422 216 6258,'5'-6'-77,"-1"-4"0,5 4 0,-2-1 157,1 0 0,3 1 1,2-2-1,3 0 58,0 0 1,2-1 0,4-2 0,-1 1-121,1 3 0,4-2 0,1 1 0,2-1 19,0-2 0,3 0 0,5 1 0,0 0-5,0 3 0,8-3 1,1 4-1,3-1 90,1 0 1,0 5-1,4-2 1,-1 3-59,1 1 0,0 0 0,-1 1 249,1 3 0,-1 3 0,-3 6 0,-4 2 0,-4 2 23,-6 2 0,-1 5 1,-12 2-1,-1 1-232,-3-1 1,-9 4 0,-1-2-1,-3 2-24,-4-1 0,-3 2 0,-5-4 0,-4 1 31,-2-3 0,-5 1 0,-1-1 0,-4-1-65,-3-1 0,2-5 0,-6-2 0,0 0-77,2-3 1,-4-1 0,2-2-1,-1-3-28,2-4 0,0-2 0,6-1 16,0 0 0,-1 0 0,8 0 0,-1 0 0,2-1 23,4-2 0,0-2 0,4-3-5,0 0 1,1 1 6,5-4 1,5 5 0,2 2-1,2 0 11,2 1 1,4-1-1,-1 4 1,0 0 80,2 0 1,-4 0 0,3 0-21,1 0 1,-4 4-1,2 0 1,-2 2 0,-1 3 65,-1 0 1,0 6 0,-2 0 0,-1 2 68,2 2 0,0 1 0,2 2-34,0-1 1,-4 5 0,0 2 0,1 0-113,2 1 1,-3-4 0,0 4-1,2-1 1,-1 1 0,0-1 0,0-1-1,-1-1 45,-1 1-85,3-2 0,-8-3 0,4 1 1,-1 0-216,-1-3 1,5-2 0,-4 0 0,2-4-63,3-2 0,-3-1 0,1-2 0,0 0-819,-1-2 1,3-5 0,-1 2 302,1-3 0,7-1 0,0 0 1</inkml:trace>
  <inkml:trace contextRef="#ctx0" brushRef="#br0" timeOffset="16352">10883 850 8355,'5'5'0,"-3"4"0,4-4 292,-1 1 1,-2 1 0,-2 3 0,2 2 0,0 3 163,0 3 0,-2 2 0,-1 3 0,0 0-230,0 3 1,0-5 0,0-3-1,0 0-417,0-1 0,0 2 1,0-5-1,0-1-957,0-1 1,0-1-224,0 0 0,1-6 863,3-1 1,2-8 507,5-3 0,-1-7 0,1-3 0</inkml:trace>
  <inkml:trace contextRef="#ctx0" brushRef="#br0" timeOffset="16649">10926 602 8384,'-10'-10'0,"2"-1"0,2 0 0,1 0 0,3 1 0,2 0 0,3 3 0,4 3 0,3 3 0,1 2 0,0 3 0,0 3-663,4 3 1,1 5-1,6 2 1</inkml:trace>
  <inkml:trace contextRef="#ctx0" brushRef="#br0" timeOffset="17343">11259 699 8355,'11'-5'-397,"-6"4"1464,0-4-302,0 1-134,1 2-335,0-2 1,-2 8 0,-7 4-23,0 1 0,-5 2 1,5 0-1,-1 1-8,-1 2 0,4-1 1,-2 5-1,2 1-78,1 1 1,0 2-1,1-1 1,2 1-65,4-1 0,3 4 1,1 0-1,-1-1-41,1-1 0,4-3 1,-1-1-158,-1-1 0,3-5 1,-2 2-1,0-5-89,2-2 0,-3-2 0,5-4 0,0 1 0,0 0-215,-1-2 1,0-6 0,2-2 0,-2-4 0,0-2-31,-1-1 0,-2-5 1,0 1 297,-2-2 1,-3-3 0,-2-1-1,-2-2 96,0-2 1,-4 0 0,3-4 0,-4-1-20,-4 1 1,-1-3 0,-3 2 0,1 3 126,-1 3 0,2 3 0,0 5 0,1 2 131,2 2 0,-1 0-114,0 4 1,1 4-94,3 0 0,-2 5 1,0-1-483,-2 6 0,1 3 1,3 4-76,0 1 1,0 0 0,1 0 0,3-1 47,3 1 1,2 5 0,2 0 0</inkml:trace>
  <inkml:trace contextRef="#ctx0" brushRef="#br0" timeOffset="18218">11785 914 8355,'11'0'86,"0"0"108,-1 0 1,1 0 0,1 0-1,1 0-112,2 0 1,4-1 0,-1-2-107,2 0 1,0-2 0,-1 1 0,-2-2 0,0-1 174,-1 0 0,-4 0 1,0-5-1,-5-1-215,-2-1 1,-1-1-1,-4 3 1,0-2 95,0-4 0,-1 1 0,-3 0 0,-4-1 105,-6 1 0,-1 1 1,-4 6-1,2 0 38,2 3 0,-4 2 0,1 5 0,-1 0-16,1 0 0,-1 0 0,3 1 0,0 3-73,1 3 0,1 6 0,3 3 0,0 0-42,0 4 0,5 0 0,3 1-4,2 1 0,2-1 0,2 2 0,5 1-12,1 1 1,7 1-1,2-2 1,2 1-1,1-1-143,1-1 0,3-3 1,0-2-1,0-3-71,1 1 0,-2-5 0,4 1 0,-2-5-256,-2-3 1,2 0-1,-1-4 1,-1 0 69,-1 0 1,-2-1 0,1-3 0,-1-3 243,1-2 0,-6-2 0,0-1 1,-2-2 123,0-4 0,1 1 0,-4-2 1,-2-3 81,-2-1 1,2-6-1,-6 3 91,0-2 0,-2 4 0,-1 0 1,0 5 568,0 5 0,0 2-312,0 1 1,0 7-1,0 4-236,0 6 1,0 7 0,0 2 0,0 1-93,0-1 0,0 4 0,1-1 0,1 2 0,3 2 0,1-1 122,2 1 1,1-1-142,-2 1 1,2-2 0,-3-1 0,2-2 0,-2-1-57,-2-3 1,4-1-1,-4-3-43,2-2-1011,-3 3 982,1-9 0,-11-5 0,-1-6 0,0-3 49,-2-3 1,0 1 0,0-5 0,-1 1 23,0-3 1,0-1 0,1-6 0,-1 0 61,0-3 0,1-1 0,0-2 0,3 1 31,3 3 0,3 3 0,1 7 0,1-1-62,3 1 1,-1 4-1,7 3 1,2 2-37,0 1 0,3 2 0,1 0 0,1 3-77,2 2 1,1 0 0,1 4-37,1 0 1,-1 0-1,1 0 1,1 1-283,2 3 1,-3 1-1,3 3 1,-2-1 0,-3 1-956,-2 2 0,3-3 684,-4 0 0,4 0 0,0 4 1</inkml:trace>
  <inkml:trace contextRef="#ctx0" brushRef="#br0" timeOffset="27761">8981 1644 8355,'11'0'-385,"0"0"356,0-4 1,-1 1 0,1-3 0,1 0-1,1 0 1,3-1 116,0 1 1,6-2-1,5 3 1,3 0 61,4 1 1,3-4-1,0 4 1,4-1-1,2 0 133,3 3 0,3 1 0,-2 2-70,2 2 0,0 4 0,3 7 0,-2 1 0,0 2 64,-1 2 0,2 5 0,-4 2 0,-3 1-130,-4 3 1,0 1 0,-8 3 0,-5 0 119,-3 2 0,-8 5 0,-4-2 0,-5 2-124,-2-2 1,-6 5 0,-8-3-51,-4-1 0,-8 1 1,-8 1-1,-3-2-132,-4 0 0,1-9 1,-3 0-1,-1-4 1,-1-3-15,0-1 1,-3-6-1,6-3 1,0-3 53,0-4 0,-1-2 1,4-5-1,4 0-68,3 0 0,-1-5 1,6-2-1,3-4-256,2-3 1,4-2 0,6-3-1,3 1-433,3-1 1,1 2 0,0 1-1,1 0 75,3 3 1,3 1 0,7 2 0,4 2 440,2 1 0,7 5 0,0-3 1</inkml:trace>
  <inkml:trace contextRef="#ctx0" brushRef="#br0" timeOffset="27167">9465 1881 6829,'0'-6'1327,"0"0"-365,0 2-414,5 3 1,-4-5 94,2 3 343,-1 1-369,-2-2 1,3 5 0,1 2-506,-2 5 0,3 1 1,-2 2-18,0 0 1,-2 3 0,-1 1 0,0 1 59,0-1 0,0 5 0,0-3 1,0 4-24,0 0 1,0 4 0,-1 2 14,-3 0 1,2-3-1,-4 2 1,0-1-45,0 0 1,4 0 0,-3-3-1,1-1-80,1 1 1,-5-4 0,5 0 0,-1-1 0,1 0-100,-1-3 0,-3-2 1,3-1-1,1 0-306,-2 0 0,3-1 0,-4 1-300,1 0 1,-2-4-2596,3 0 2260,1-4 0,3 0 1,0-6 594,0-5 1,0-6-1,0-3 1</inkml:trace>
  <inkml:trace contextRef="#ctx0" brushRef="#br0" timeOffset="29279">10109 2450 8355,'0'6'-168,"0"4"1,0-3 0,2 1 239,1-1 0,-1-1 0,6-3 0,1 0 0,3 0 0,2-2 0,0-1 1,-2 0-1,-1 0 0,3-1 0,0-2 0,0-1 0,1-1 0,-1-1-10,-1 0 0,3-1 0,-2-4 0,-1 0 0,0 0 0,-1 1 0,0-1 0,-2 0 0,-2 0 0,-1 1 0,-1-1 0,-1-1 0,-3-1 1,-1-1-1,-1 0 0,-1 2 0,-2 2 0,-5-1-331,-1 0 268,3 1 0,-6 2 1,4 2-1,-1 2 1,0 1-1,-1 2 40,-1 1 1,4 0 0,0 1 0,-1 2 0,-1 1 0,1 2 0,2 3 0,0 0 89,0 2 1,3 0 0,-3 1-1,1 1-18,2 1 1,2 4-1,1-2 1,0-1-10,0 1 1,1 1 0,2-1 0,2 0-41,1-1 1,1 3 0,3-4 0,1-1-81,0-1 0,3-1 0,2 0 0,1-2 85,2-1 0,1 0 0,1-5-259,1 0 1,-1-2 0,1-1 0,1 0-60,2 0 1,-3 0-1,3-1 1,-2-3-1,-2-3-52,1-2 1,-2-2-1,-1 0 1,-2 0 147,-1 1 1,1-2 0,-2-1 0,-2-3 84,-1-1 0,-1-1 0,-1-3 0,1-2-15,0-2 1,-4-2 0,0-6-1,0 0-7,-1-3 0,0-2 0,-3-5 0,0 0 29,0 0 0,-2 1 1,-1 2-1,1 2 135,3 1 1,-3 2 0,4 6 129,-1 4 1,-1 4 0,4 3 0,0 4 0,0 2 134,0 1 278,1 5 1,-1 1 0,-1 6-333,-2 3 0,-1-2 0,-6 5 0,-1 3-118,-2 3 1,2-1 0,-2 4 0,0-1 69,0 3 0,3 2 0,-3 2 0,1 0-4,2 4 0,2-3 0,1 6 0,0 1 4,0 1 1,0 2-1,0 2 1,0 1 2,0-2 0,0 3 1,0-1-165,0-1 1,0-5 0,0-3 0,0-1-60,0-2 1,0-2 0,0-3-1,0-2 1,0-2-17,0-2 0,0-4 0,-1-3-341,-2-2 0,1-1 0,0-6 80,4 0 1,4-9 0,5 0 0,0-4-84,0-3 0,-1-1 0,1-3 0,0-1 75,0-1 1,3 0-1,1 4 1,1-1 103,-1 1 1,3 4 0,-2 4 0,-1 5 179,1 4 0,2 3 0,-4 1 85,-1 0 1,-1 5 0,0 2 0,0 3-26,-1 5 1,2 2 0,-7 4 0,0 0 0,-3 1 42,-1-1 0,-2 1 0,-2 1 0,-1 0-76,-4 3 0,-8-1 0,-4-4 0,-3 1-23,-4-1 0,-2-4 0,3-3 0,0-3-65,-2-4 1,5-2-1,-4-5 1,0 0-28,1 0 1,4-5 0,4-3-1,2-4-145,2-3 1,2 0 0,4 2 0,2-2-65,0 2 1,4 1 0,-3 2 0,4 0-540,4 3 1,3-1-633,7 4 1249,-2 0 0,9 9 0,-5 1 0</inkml:trace>
  <inkml:trace contextRef="#ctx0" brushRef="#br0" timeOffset="30430">11388 2225 8446,'-11'0'0,"1"1"85,3 2 0,-2 0 0,3 4 0,-1 1 0,1 2 0,0 1 1,1 0-1,-1 3-1,0 0 1,2 4-1,-2-3 1,0 1-1,2 1 1,-1-1-1,2 2 1,2-1 69,1-3 1,4 2 0,1-2 0,1 0-54,2 2 1,5-4-1,3 2 1,-1-3-21,1-4 1,3 3 0,-3-4-107,1 0 1,3 0 0,-3-4 0,0 1 0,-3 0 0,-1-2-1,0-2 1,2-2 0,-3-1 0,-3-1 0,-2-1 0,1-1-1,-1-4 1,-1-2 0,-2 0 0,-1 0-664,-2-2 0,-1 2 512,0-5 1,-5 0-1,-2-2 70,-2 2 0,-6-6 0,0 3 0,-1-2 0,-1 0 0,2 3 0,-1 2-345,3 4 535,1 2 0,2 1 38,-1 1 1,1 5 0,3 5 85,4 6 1,6 2 0,4 0-185,3 0 1,1-5-1,1 3 1,1 0-47,1 0 1,5-4 0,-2 2 0,1-3-1,0-1 1,-4 0-1,4 0 1,0 0-37,-1 0 0,2 0 0,-5 0 1,0 0 100,2 0 0,-8 0 0,3 0 72,-2 0 1,1 6-1,0 4 112,-3 3 0,1 1 0,-3-2 0,0 1 59,-1 2 1,4 3-1,-5-3-214,-1 2 0,3-1 0,-1 2 0,-2-2 1,-1-2 73,-1 1 0,0-1 0,0-3-101,0-1-84,-4 1 0,1-5 0,-4-2 86,-1-3 0,3-2 0,1-3 0,2-3-54,-2-3 1,3 0-1,-2-2 1,1-3-11,2-3 0,0-2 1,2-1-1,0-1 11,2 1 0,4-1 0,-1 1-23,3-1 0,2 4 1,1 2-1,1 0 100,-1 3 1,4 1-1,0 1 1,1 2-1,-1 0-106,3 2 0,-4 5 0,1-2 0,-2 2-146,-1-2 1,-1 3 0,0-2 0,1 1-289,-1 2 0,-1 4 0,-1 1 1,0 1-223,-1 2 1,-2 2 0,-1-1 0,0-1 563,-1 0 1,3 4 0,-3 4 0</inkml:trace>
  <inkml:trace contextRef="#ctx0" brushRef="#br0" timeOffset="31417">12440 2310 8355,'-10'-7'0,"-1"1"0,0 2 0,-3-1-301,0 1 1,-2 3 369,2-3 0,1 3 1,-4 1-1,0 0 163,0 0 0,4 1 0,-2 2 1,1 2-70,-1 1 0,1-3 0,2 4 0,-1 2-14,-2 0 1,1 6 0,3-1 0,2 0-53,2 2 1,-3-3 0,4 4 0,0-1-75,3 1 1,1-3 0,2 3-50,0-1 0,5-2 1,2-3-1,3-1 0,1 1 45,-1 0 1,5-2 0,0-1-159,2-5 1,-3-2 0,3-1-1,0 0 1,-2-1 45,1-2 1,-2-3 0,-2-5 0,0 0 132,-1 0 0,1 1 0,-8-2 0,1-1 51,0-2 1,-1 0 0,-4 2 0,0-2 0,0 2 0,0 1 0,0 1 0,-2 2 0,0 3 0,-2 6 0,2 6 0,1 3 0,1 2 0,0 0 0,1 0 32,3-1-143,-3 1 0,8-1 0,-2-2 0,3-1-104,1 2 0,3-3 1,0 0-1,1-2-125,0-1 0,2-2 0,4-1 1,1 0 16,-1 0 0,4-1 0,1-2 1,-4-1-85,-3-2 0,0-2 1,-3-2-1,-1-2 177,1-3 0,-2 2 0,-4-3 128,-3 0 0,1-3 1,-3 0-1,0-5 51,0-5 0,-2 2 0,-2-2 1,2-1-1,0-2-25,0-4 1,-2 3 0,-1-3 0,0 3-25,0 0 1,0 6 0,1 2 0,2 3 384,0 5 1,5-3 351,0 6 0,0 3-447,-1 4 0,-2 10 1,-5 1-1,0 7 16,0 3 1,0 6 0,0-1 0,0 3 45,0 3 0,-1 4 0,-2-3-110,0 2 1,-6 4-1,2 4 1,-1 0-30,1 1 1,-2-4-1,5 3 1,-1-4-108,0-3 1,1-3 0,4-5 0,0 0 0,0-2-142,0-1 1,0-5-42,0 1 1,5-3 0,2-4-3,3-3 0,2-4 1,1-4-1,1-3-43,-1-3 0,3 0 0,-2 0 0,-1 2 224,-1 1 1,3 3 0,-1-2 0,0 1 57,2 3 1,-4 1 0,3 1-272,1 0 0,-4 1 1,3 1-1,0 3 0,-1 0 1,0 1-1,1-1 0,0 0 1,1 0-1,0 0 0,1-3 1,2 0-1,1-2 0,2 0-702,-1 0 1,6 0 0,0 0 0</inkml:trace>
  <inkml:trace contextRef="#ctx0" brushRef="#br0" timeOffset="34079">13719 2439 9537,'11'0'200,"-1"-3"1,1-2 0,0-1-70,0-2 1,-1-2-1,2-1 1,1 1-16,2-1 1,-1 0 0,-3-1-1,-1-1 6,1-1 0,0-5 0,0 1 0,-2-2-115,-2-2 0,2 1 0,-4-2 1,-1-1-320,1-1 1,-1-8-1,-4 0 1,0-1-142,0-3 0,0-5 0,0-5 241,0 2 0,-5-3 0,-2 0 0,-4 0 0,-2-1-111,-1 3 1,-1 4-1,3 11 479,-2 3 0,4 2 0,-3 5 0,0 3 0,1 5 81,0 5 0,2 3 1,-1 5-1,0 0-66,0 0 0,4 1 0,0 3 0,-1 3-117,-2 3 1,-1 2 0,2 1 0,0 2 3,2 2 1,5 4 0,-2 4 0,3 0-26,1 2 1,5-1 0,2 4 0,3-3 134,0 0 0,6 1 0,2-3-30,2-1 0,5-1 0,1-3 1,2-1-47,2-1 0,-3-8 1,1-1-1,-1-3-86,0-3 1,2-2 0,2-2 0,-2-3 0,-3-4 0,-1-5 16,0-5 0,0-3 1,-3 0-173,-1-1 1,0 1-1,-2-2 16,-1-2 0,-5 1 0,1-4 1,-2-2-1,-1 0 205,-1 1 1,1-1 0,0 7 0,0 1 204,-1 3 0,0 6 0,-2 0 247,-1 4 0,1 1-385,2 4 1,-3 2 0,-1 6 0,0 2-11,0 0 1,-2 7 0,2-3 0,0 4 0,-1 1-5,-1 3 0,1 2 0,-2 3 2,0 2 0,1-1 1,-4 5-1,1 0 1,1 2 80,2 2 0,0 0 0,-4 2 0,0 2-10,0 1 1,0 4 0,-2 3 0,0 0-77,-2 4 0,-4 3 0,0 1 0,-4 1-140,-3 0 1,1-5 0,3-3-1,1-3 10,-1-3 0,5-3 0,2-6-49,3-3 1,-2-3 0,-1-6 0,2-2-91,0-1 1,4-6 0,1-4-29,4-1 1,3-4-1,1-7 1,-1-6-41,1-3 0,-5-3 0,-2-5 0,-3-1-28,-1-1 1,-1-4 0,-3-1-1,-4-4-149,-5-2 0,-5-8 0,-7 0 1,-4-2 110,-2-2 1,-1 3-1,-2 5 1,0 6 292,-2 4 0,-4 5 1,3 7-1,-1 3 101,-2 3 1,-1 6-1,0 2-22,2-1 0,1 4 1,-3-3-1,3 4 110,1 4 0,5-2 0,4 6 0,2 3 0,2 4 181,2 1 1,4 2 0,1 4-239,2-1 0,4 2 0,5 1 1,1 3-1,3 2-1,0 1 1,8 3-1,4-4 1,3 1-148,0-2 0,4 3 0,2-3 0,4-1-139,2-2 0,8 1 0,1 0 0,1-4-135,2-3 1,9 0 0,2-4 0,5-2-561,5-1 0,11-6 0,-1-3 18,0-1 1,3-4 0,1-1 0,1-4 330,-2-3 1,-1-5-1,-6-2 1</inkml:trace>
  <inkml:trace contextRef="#ctx0" brushRef="#br0" timeOffset="35326">14696 2160 8355,'-7'1'-1036,"0"3"1,1-2 1592,-1 5 1,-3-3 0,3 2-391,-2-1 1,1 4 0,1 1 0,-1 3 0,0 0 0,-1 0 0,3 0 2,2 2 0,-4 3 1,4-3-109,-2 2 0,3-3 1,0 3-1,1-2 1,2-2-1,2 1 1,1-2-1,4-1 1,3-1-1,2 0 102,2-1 0,-1-3 1,4-2-131,-1-3 1,1-1 0,-1 0 0,-1 0 0,2-1-145,0-3 1,-4 2 0,1-5-22,-2-2 1,-1-4-1,0-1 1,-2-1-50,-1 0 1,-4 2 0,-4-5 0,0-1 68,0-2 1,-4-4 0,-5-1 13,-4-1 1,0 2 0,-5-4 0,-1 0 74,-1 2 1,-1 1 0,2 5-1,2 3 1,1 5 270,-1 5 0,4 0 0,-1 4-53,2 2 0,1 4 1,1 3-1,3 1-90,4 2 1,1 3-1,4 3 1,1 3-36,4 0 0,7 2 0,2-4 0,3 2-60,4 2 0,2-3 0,-1-2 1,2-1-110,2 1 1,-3-5 0,2 0 0,-1-3-48,-2-3 1,-1-2-1,-2-1 41,1 0 1,-1-1-1,1-3 1,-2-3 0,-2-3-4,-4 0 1,0-1 0,-2 0 368,-2 0 1,2 4 0,-7 0 150,1-1 0,-4 4 1,2 4-128,-3 6 1,-4 4 0,-2 2-1,0 2 58,0 4 0,0 2 0,3 2 0,-3 0-244,-1 3 0,0-2 0,-2 2 0,2-2-52,1-2 1,-2-4 0,2-2 0,1 0 46,-1-1 0,1 0-176,4-3 106,0-5 0,4-2 0,1-7 1,0-1-148,4-2 0,0-5 0,2-5 0,0 0-28,0-4 0,3-5 0,0-2 1,-1-2-88,-1 1 0,3 3 0,0-3 1,1 3 205,-1 5 1,0-1 0,-4 8 0,1 3-4,-1 1 0,2 7 0,-6-2 0,3 3 199,1 1 0,-2 1 0,0 4 0,-2 6 85,1 6 0,-2 3 0,1 1-190,2 1 1,-5 0 0,0 2 0,-3 1-188,-1-1 1,1 1 0,2-2-1,2-3 1,-1-1-449,1-2 1,3 2 0,0-6 0,2-2-137,5-3 0,1-2 0,6 2-63,-1-5 1,6 3 0,0 0 0</inkml:trace>
  <inkml:trace contextRef="#ctx0" brushRef="#br0" timeOffset="37514">15438 2106 8355,'-11'6'-347,"6"-1"0,5-5 530,6 0 1,7 0 0,3 0-1,-1 0-8,1 0 0,3-3 0,-1-1 0,2 2-34,2 0 1,3-1 0,0-1 0,-1 1-9,-2-2 0,-2 4 0,-2-3-86,-3 3 0,-3 1 0,-2 0 90,1 0 0,-1 5 0,-3 3-115,-4 5 0,-3 0 1,-3 5-1,-4 1 1,-3 0 102,-1-1 0,-1 6 1,-1-2-1,-2 0-90,-2 1 0,4-2 0,-3 1 0,2-2 0,0-1 1,1-2-1,2 0 0,3-2 0,2 1 0,1-3 0,2-1 1,2-1-1,1-1-51,0 1 1,5-1-96,2-3 1,6 1 0,3-3-1,1 0 5,2 0 1,1-2 0,1-3 0,1 0 0,-1-1 0,1-1-1,-1-3-506,1-1 0,-4-1 0,0-4 1,1-1-1,0-1 217,-1-2 0,1-2 0,-4 1 0,1-1 375,-1-2 0,3-1 0,-3-2 1,-2 1 36,-1-1 1,2 2 0,0 1 0,-1 2-41,-1 2 0,-2 4 0,-2 5 0,-1 1 380,2 3 0,-3 1 0,1 1 0,1 1 2,2 3 0,-3 2 0,0 4-255,2 1 0,-3 0 1,1 0-1,1-2 0,2-1 1,0 0-1,0 0 0,-2 1 1,-1 2-1,1 0 0,-1 0 1,0-1-1,0-1 0,-1-6 1,-2-6 106,-3-6 0,-1-2 0,-1-3-196,-3 0 0,2-1 0,-7 1 0,-1 0-149,-4 1 0,-1-3 0,1 2 68,-4 1 1,1 2 0,-1 3-1,-1 2 1,0 1 77,1 3 1,-2 1 0,3 2 0,0 1 224,3 2 1,1 4 0,0 0 0,-2 4-142,2 3 1,1 3 0,3-3 0,2 2 11,3 2 0,3 1 0,1 1 1,0-2-16,0-1 0,5-4 0,2 3 0,2-2-63,2-2 1,4 3 0,2-2 0,1-2-102,0-4 1,-4 1-1,3-6 1,0 0 99,-1-2 1,-1-1-1,3 0-228,1 0 1,-2-1 0,-1-3 0,1-3 147,0-3 1,-4 0 0,0-1 0,-4 0 0,-3 0 226,-1 1 1,2-1-1,-3 0 1,-2 0 83,0 1 1,-2 3 0,-2 1 19,-1 1 1,0 1 0,-4 4-132,-1 0 1,2 5 0,0 2 0,1 3-82,3 0 1,1 1 0,1 0 0,0 0-26,0-1 0,3-2 1,3-1-1,2 1 0,4 2 0,6-3 0,0-1-5,2-1 0,3-2 0,2-3 1,5 0-1,3 0 5,3 0 1,4 0 0,-3 0-1,0 0-106,0 0 0,0 0 0,-3-1 1,1-3-247,-4-3 0,0-4 0,-5-2 1,1-2-88,-1-2 0,2-4 0,-3-7 1,-2-2 75,-4-3 0,0-7 1,-4 0-1,-2-4 90,-1-3 0,-3-4 1,0 1-1,-3-3 123,-2 0 0,0 0 0,-5 3 0,-3 4 192,-3 6 0,-3 3 0,0 6 93,-1 2 1,-1 4-1,-1 6 1,-3 2-1,0 2-69,-3 2 0,0 4 0,-1 3 1,4 2 142,0 1 1,-2 2 0,4 1 0,1 0-103,1 0 1,1 1-1,0 3 1,2 3 58,2 3 0,-2 5 1,6 3-1,-1 2 6,-1 2 0,4 5 0,-2 4 0,1 4-64,2-1 1,0 3 0,0 0-1,0 0 24,0 0 0,-3 4 0,-1-2 1,2 2-61,1-2 1,1 3 0,0-2-98,0 1 0,0-2 1,1-4-1,2-2 0,3-4 30,0 0 1,4-5-1,-3 1 1,3-4-176,0-3 1,5-2-1,0-5 1,1-2-37,-1-2 0,8-1 1,-2-3-1,2 0-107,0 0 1,2-6 0,0-1-1,-1-2-129,-2-3 1,4-4 0,-1-2-1,-2-2 74,0-2 1,-3-6-1,0-4 1,-4-2 151,0-1 1,-3 0 0,-6 0 0,-2 4 284,0 3 1,-4 2 0,1 3 261,-4 2 1,-1 2 0,-4 7 0,-1 2 0,-3 2-135,-3 0 0,2 4 1,-2-1 56,2 4 0,1 0 0,0 5 1,0 2-1,2 2-120,2 3 1,-2-1 0,6 4 0,0-1-133,2 1 0,1 0 0,1 2 1,2-1 13,0 1 1,6 1 0,-2 2 0,1-2-46,-1-2 1,5 2 0,-3-2 0,0 1-1,3 0 1,1-2 0,0-1 0,1-2 0,0-1-351,4-2 0,-2 2 118,2-6 0,0-2 0,4-2 0,-1-1 0,1-2-128,-1 0 0,1-2 1,-2-1 86,-2-4 0,2-3 0,-2-2 0,1-1 0,0-2 117,-1-2 0,-1-5 0,2-3 0,-2 1 82,-2 2 0,3 1 1,-4 4-1,1 2 193,0 3 1,-3 3 0,4 0 0,-2 3 87,0 2 0,1 0 0,-5 5 1,1 2 14,0 0 0,0 6 0,-1-2 1,1 3-78,0 5 0,-2-2 0,0 4-84,-2-2 1,-3 1-1,2-2 1,-2 3-1,-1-1-22,-2-1 1,-1 0 0,0 1-1,0-1-127,0 1 1,-5-2 0,-3-3 0,-5 0 62,-5-1 1,-4-2 0,-2-3-1,-1 0 11,1-2 1,-2-2-1,1-1 1,1-1 68,2-3 1,0-2 0,2-5-1,1 1 1,1-1 1,5-1 0,0-1 0,3-2-259,3 2 1,1-2 0,-1 0 0,3 2-2425,3 1 1792,1 2 1,0 4 0,0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8B53FE-A62A-B84A-B90E-328D3AA91172}" type="datetimeFigureOut">
              <a:rPr lang="en-US" smtClean="0"/>
              <a:pPr/>
              <a:t>10/19/16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80064-FD6C-4C40-B443-1392947E4C09}"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My name is Deborah Gonzales and in addition to my MLS, I have a Master’s in Clinical Counseling and an almost Master’s in Speech Language Pathology.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Since I’ve been a librarian, I’ve spent about 75% of my time being a programming librarian.</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 am currently the Senior Services Librarian at Arapahoe Libraries in Arapahoe County Colorado, which is in southern Metro Denver.</a:t>
            </a:r>
          </a:p>
          <a:p>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1</a:t>
            </a:fld>
            <a:endParaRPr lang="en-US"/>
          </a:p>
        </p:txBody>
      </p:sp>
    </p:spTree>
    <p:extLst>
      <p:ext uri="{BB962C8B-B14F-4D97-AF65-F5344CB8AC3E}">
        <p14:creationId xmlns:p14="http://schemas.microsoft.com/office/powerpoint/2010/main" val="1842506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 I am very fortunate because Arapahoe Libraries created my position as a result of a wonderful mill levy increase and they have given my lots of freedom to developing services for seniors in our community.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One of the areas, I concentrate on, is programming for memory care units. I currently provide 10 programs a month in different memory care units </a:t>
            </a:r>
          </a:p>
          <a:p>
            <a:r>
              <a:rPr lang="en-US" sz="1200" kern="1200">
                <a:solidFill>
                  <a:schemeClr val="tx1"/>
                </a:solidFill>
                <a:effectLst/>
                <a:latin typeface="+mn-lt"/>
                <a:ea typeface="+mn-ea"/>
                <a:cs typeface="+mn-cs"/>
              </a:rPr>
              <a:t>The groups I serve range from beginning stage dementia to late/advanced stage dementia</a:t>
            </a:r>
          </a:p>
          <a:p>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2</a:t>
            </a:fld>
            <a:endParaRPr lang="en-US"/>
          </a:p>
        </p:txBody>
      </p:sp>
    </p:spTree>
    <p:extLst>
      <p:ext uri="{BB962C8B-B14F-4D97-AF65-F5344CB8AC3E}">
        <p14:creationId xmlns:p14="http://schemas.microsoft.com/office/powerpoint/2010/main" val="844106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When I first began providing outreach programming to memory care units, I brought picture books, short stories and “reminiscing” materials with the goal of helping people to access memories. Things seemed to be going OK until one day during a program a lady began to cry and said “I don’t like it when people ask me to remember! I can’t remember!” I told her that I was so very sorry and that I would be more careful in the future.”</a:t>
            </a:r>
          </a:p>
          <a:p>
            <a:endParaRPr lang="en-US"/>
          </a:p>
          <a:p>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3</a:t>
            </a:fld>
            <a:endParaRPr lang="en-US"/>
          </a:p>
        </p:txBody>
      </p:sp>
    </p:spTree>
    <p:extLst>
      <p:ext uri="{BB962C8B-B14F-4D97-AF65-F5344CB8AC3E}">
        <p14:creationId xmlns:p14="http://schemas.microsoft.com/office/powerpoint/2010/main" val="1677160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Slide 2</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At this point I pulled back and reassessed my goals and methods for these programs. After being truthful with myself, I realized that these programs weren’t as satisfying as things I had done in the past. I knew that I could work well with people with dementia because my father passed from Alzheimer’s and my grandmother had dementia from brain trauma. So...I started reading studies, I googled, I took classes from the Alzheimer’s Association, I watched </a:t>
            </a:r>
            <a:r>
              <a:rPr lang="en-US" sz="1200" kern="1200" err="1">
                <a:solidFill>
                  <a:schemeClr val="tx1"/>
                </a:solidFill>
                <a:effectLst/>
                <a:latin typeface="+mn-lt"/>
                <a:ea typeface="+mn-ea"/>
                <a:cs typeface="+mn-cs"/>
              </a:rPr>
              <a:t>Teepa</a:t>
            </a:r>
            <a:r>
              <a:rPr lang="en-US" sz="1200" kern="1200">
                <a:solidFill>
                  <a:schemeClr val="tx1"/>
                </a:solidFill>
                <a:effectLst/>
                <a:latin typeface="+mn-lt"/>
                <a:ea typeface="+mn-ea"/>
                <a:cs typeface="+mn-cs"/>
              </a:rPr>
              <a:t> Snow videos and a variety of TED talks. I have a list of my favorites posted in the drop box. </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The conclusions that I reached were as follows:</a:t>
            </a:r>
          </a:p>
          <a:p>
            <a:pPr marL="171450" lvl="0" indent="-171450">
              <a:buFont typeface="Arial" charset="0"/>
              <a:buChar char="•"/>
            </a:pPr>
            <a:r>
              <a:rPr lang="en-US" sz="1200" kern="1200">
                <a:solidFill>
                  <a:schemeClr val="tx1"/>
                </a:solidFill>
                <a:effectLst/>
                <a:latin typeface="+mn-lt"/>
                <a:ea typeface="+mn-ea"/>
                <a:cs typeface="+mn-cs"/>
              </a:rPr>
              <a:t>Most dementias are a one-way journey. </a:t>
            </a:r>
          </a:p>
          <a:p>
            <a:pPr marL="171450" lvl="0" indent="-171450">
              <a:buFont typeface="Arial" charset="0"/>
              <a:buChar char="•"/>
            </a:pPr>
            <a:r>
              <a:rPr lang="en-US" sz="1200" kern="1200">
                <a:solidFill>
                  <a:schemeClr val="tx1"/>
                </a:solidFill>
                <a:effectLst/>
                <a:latin typeface="+mn-lt"/>
                <a:ea typeface="+mn-ea"/>
                <a:cs typeface="+mn-cs"/>
              </a:rPr>
              <a:t>I will use </a:t>
            </a:r>
            <a:r>
              <a:rPr lang="en-US" sz="1200" kern="1200" err="1">
                <a:solidFill>
                  <a:schemeClr val="tx1"/>
                </a:solidFill>
                <a:effectLst/>
                <a:latin typeface="+mn-lt"/>
                <a:ea typeface="+mn-ea"/>
                <a:cs typeface="+mn-cs"/>
              </a:rPr>
              <a:t>alz</a:t>
            </a:r>
            <a:r>
              <a:rPr lang="en-US" sz="1200" kern="1200">
                <a:solidFill>
                  <a:schemeClr val="tx1"/>
                </a:solidFill>
                <a:effectLst/>
                <a:latin typeface="+mn-lt"/>
                <a:ea typeface="+mn-ea"/>
                <a:cs typeface="+mn-cs"/>
              </a:rPr>
              <a:t> as an example and even though the</a:t>
            </a:r>
            <a:r>
              <a:rPr lang="en-US" sz="1200" kern="1200" baseline="0">
                <a:solidFill>
                  <a:schemeClr val="tx1"/>
                </a:solidFill>
                <a:effectLst/>
                <a:latin typeface="+mn-lt"/>
                <a:ea typeface="+mn-ea"/>
                <a:cs typeface="+mn-cs"/>
              </a:rPr>
              <a:t> various dementias have different pathologies and presentations, the linear aspects are similar</a:t>
            </a:r>
            <a:endParaRPr lang="en-US" sz="1200" kern="1200">
              <a:solidFill>
                <a:schemeClr val="tx1"/>
              </a:solidFill>
              <a:effectLst/>
              <a:latin typeface="+mn-lt"/>
              <a:ea typeface="+mn-ea"/>
              <a:cs typeface="+mn-cs"/>
            </a:endParaRPr>
          </a:p>
          <a:p>
            <a:pPr marL="171450" lvl="0" indent="-171450">
              <a:buFont typeface="Arial" charset="0"/>
              <a:buChar char="•"/>
            </a:pPr>
            <a:r>
              <a:rPr lang="en-US" sz="1200" kern="1200">
                <a:solidFill>
                  <a:schemeClr val="tx1"/>
                </a:solidFill>
                <a:effectLst/>
                <a:latin typeface="+mn-lt"/>
                <a:ea typeface="+mn-ea"/>
                <a:cs typeface="+mn-cs"/>
              </a:rPr>
              <a:t>These</a:t>
            </a:r>
            <a:r>
              <a:rPr lang="en-US" sz="1200" kern="1200" baseline="0">
                <a:solidFill>
                  <a:schemeClr val="tx1"/>
                </a:solidFill>
                <a:effectLst/>
                <a:latin typeface="+mn-lt"/>
                <a:ea typeface="+mn-ea"/>
                <a:cs typeface="+mn-cs"/>
              </a:rPr>
              <a:t> beautiful blue neurons are from a healthy brain. They are smooth and electrical signals are able to flow easily.</a:t>
            </a:r>
          </a:p>
          <a:p>
            <a:pPr marL="171450" lvl="0" indent="-171450">
              <a:buFont typeface="Arial" charset="0"/>
              <a:buChar char="•"/>
            </a:pPr>
            <a:r>
              <a:rPr lang="en-US" sz="1200" kern="1200" baseline="0">
                <a:solidFill>
                  <a:schemeClr val="tx1"/>
                </a:solidFill>
                <a:effectLst/>
                <a:latin typeface="+mn-lt"/>
                <a:ea typeface="+mn-ea"/>
                <a:cs typeface="+mn-cs"/>
              </a:rPr>
              <a:t>As Alzheimer's progresses "sticky proteins" clump together and clog neural pathways with "plaques" and "tangles" inside the neurons</a:t>
            </a:r>
          </a:p>
          <a:p>
            <a:pPr marL="171450" lvl="0" indent="-171450">
              <a:buFont typeface="Arial" charset="0"/>
              <a:buChar char="•"/>
            </a:pPr>
            <a:r>
              <a:rPr lang="en-US" sz="1200" kern="1200" baseline="0">
                <a:solidFill>
                  <a:schemeClr val="tx1"/>
                </a:solidFill>
                <a:effectLst/>
                <a:latin typeface="+mn-lt"/>
                <a:ea typeface="+mn-ea"/>
                <a:cs typeface="+mn-cs"/>
              </a:rPr>
              <a:t>Which in turn causes cell death </a:t>
            </a:r>
          </a:p>
        </p:txBody>
      </p:sp>
      <p:sp>
        <p:nvSpPr>
          <p:cNvPr id="4" name="Slide Number Placeholder 3"/>
          <p:cNvSpPr>
            <a:spLocks noGrp="1"/>
          </p:cNvSpPr>
          <p:nvPr>
            <p:ph type="sldNum" sz="quarter" idx="10"/>
          </p:nvPr>
        </p:nvSpPr>
        <p:spPr/>
        <p:txBody>
          <a:bodyPr/>
          <a:lstStyle/>
          <a:p>
            <a:fld id="{8AF80064-FD6C-4C40-B443-1392947E4C09}" type="slidenum">
              <a:rPr lang="en-US" smtClean="0"/>
              <a:pPr/>
              <a:t>4</a:t>
            </a:fld>
            <a:endParaRPr lang="en-US"/>
          </a:p>
        </p:txBody>
      </p:sp>
    </p:spTree>
    <p:extLst>
      <p:ext uri="{BB962C8B-B14F-4D97-AF65-F5344CB8AC3E}">
        <p14:creationId xmlns:p14="http://schemas.microsoft.com/office/powerpoint/2010/main" val="799192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a:solidFill>
                  <a:schemeClr val="tx1"/>
                </a:solidFill>
                <a:effectLst/>
                <a:latin typeface="+mn-lt"/>
                <a:ea typeface="+mn-ea"/>
                <a:cs typeface="+mn-cs"/>
              </a:rPr>
              <a:t>ALZ</a:t>
            </a:r>
            <a:r>
              <a:rPr lang="en-US" sz="1200" kern="1200" baseline="0">
                <a:solidFill>
                  <a:schemeClr val="tx1"/>
                </a:solidFill>
                <a:effectLst/>
                <a:latin typeface="+mn-lt"/>
                <a:ea typeface="+mn-ea"/>
                <a:cs typeface="+mn-cs"/>
              </a:rPr>
              <a:t> starts in the hippocampus, the area of the brain responsible for memory storage and retrieval – that's why memory loss is one of the first symptoms of ALZ</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baseline="0">
                <a:solidFill>
                  <a:schemeClr val="tx1"/>
                </a:solidFill>
                <a:effectLst/>
                <a:latin typeface="+mn-lt"/>
                <a:ea typeface="+mn-ea"/>
                <a:cs typeface="+mn-cs"/>
              </a:rPr>
              <a:t>From there, the disease works it's way through the brain, eventually attacking the brain stem, which controls critical body functions such as swallowing and breathing.</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a:solidFill>
                  <a:schemeClr val="tx1"/>
                </a:solidFill>
                <a:effectLst/>
                <a:latin typeface="+mn-lt"/>
                <a:ea typeface="+mn-ea"/>
                <a:cs typeface="+mn-cs"/>
              </a:rPr>
              <a:t>Currently, there are medications that delay the onset of severe symptoms and slow down the progression of the disease. However, there is no cure yet!</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a:solidFill>
                  <a:schemeClr val="tx1"/>
                </a:solidFill>
                <a:effectLst/>
                <a:latin typeface="+mn-lt"/>
                <a:ea typeface="+mn-ea"/>
                <a:cs typeface="+mn-cs"/>
              </a:rPr>
              <a:t>The</a:t>
            </a:r>
            <a:r>
              <a:rPr lang="en-US" sz="1200" kern="1200" baseline="0">
                <a:solidFill>
                  <a:schemeClr val="tx1"/>
                </a:solidFill>
                <a:effectLst/>
                <a:latin typeface="+mn-lt"/>
                <a:ea typeface="+mn-ea"/>
                <a:cs typeface="+mn-cs"/>
              </a:rPr>
              <a:t>  wiring in people brain is similar but there are differences due to experiences, health etc. So sometimes a random memory will surface because the disease missed that pathway </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a:solidFill>
                  <a:schemeClr val="tx1"/>
                </a:solidFill>
                <a:effectLst/>
                <a:latin typeface="+mn-lt"/>
                <a:ea typeface="+mn-ea"/>
                <a:cs typeface="+mn-cs"/>
              </a:rPr>
              <a:t>As</a:t>
            </a:r>
            <a:r>
              <a:rPr lang="en-US" sz="1200" kern="1200" baseline="0">
                <a:solidFill>
                  <a:schemeClr val="tx1"/>
                </a:solidFill>
                <a:effectLst/>
                <a:latin typeface="+mn-lt"/>
                <a:ea typeface="+mn-ea"/>
                <a:cs typeface="+mn-cs"/>
              </a:rPr>
              <a:t> a result </a:t>
            </a:r>
            <a:r>
              <a:rPr lang="en-US" sz="1200" kern="1200">
                <a:solidFill>
                  <a:schemeClr val="tx1"/>
                </a:solidFill>
                <a:effectLst/>
                <a:latin typeface="+mn-lt"/>
                <a:ea typeface="+mn-ea"/>
                <a:cs typeface="+mn-cs"/>
              </a:rPr>
              <a:t>I do my best to eliminate words like "remember" from my vocabulary</a:t>
            </a:r>
            <a:endParaRPr lang="en-US"/>
          </a:p>
          <a:p>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5</a:t>
            </a:fld>
            <a:endParaRPr lang="en-US"/>
          </a:p>
        </p:txBody>
      </p:sp>
    </p:spTree>
    <p:extLst>
      <p:ext uri="{BB962C8B-B14F-4D97-AF65-F5344CB8AC3E}">
        <p14:creationId xmlns:p14="http://schemas.microsoft.com/office/powerpoint/2010/main" val="924962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a:t>The program runs anywhere from a 45</a:t>
            </a:r>
            <a:r>
              <a:rPr lang="en-US" baseline="0"/>
              <a:t> min</a:t>
            </a:r>
            <a:r>
              <a:rPr lang="en-US"/>
              <a:t> to 1 hour.</a:t>
            </a:r>
          </a:p>
          <a:p>
            <a:pPr marL="171450" indent="-171450">
              <a:buFont typeface="Arial" charset="0"/>
              <a:buChar char="•"/>
            </a:pPr>
            <a:r>
              <a:rPr lang="en-US"/>
              <a:t>It takes a lot of energy to participate in a program and the further along people are,</a:t>
            </a:r>
            <a:r>
              <a:rPr lang="en-US" baseline="0"/>
              <a:t> they will tire sooner</a:t>
            </a:r>
          </a:p>
          <a:p>
            <a:pPr marL="171450" indent="-171450">
              <a:buFont typeface="Arial" charset="0"/>
              <a:buChar char="•"/>
            </a:pPr>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7</a:t>
            </a:fld>
            <a:endParaRPr lang="en-US"/>
          </a:p>
        </p:txBody>
      </p:sp>
    </p:spTree>
    <p:extLst>
      <p:ext uri="{BB962C8B-B14F-4D97-AF65-F5344CB8AC3E}">
        <p14:creationId xmlns:p14="http://schemas.microsoft.com/office/powerpoint/2010/main" val="659260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part of the program consists</a:t>
            </a:r>
            <a:r>
              <a:rPr lang="en-US" baseline="0"/>
              <a:t> of an improvisational storytelling activity called TimeSlips.</a:t>
            </a:r>
          </a:p>
          <a:p>
            <a:r>
              <a:rPr lang="en-US" baseline="0"/>
              <a:t>TimeSlips was developed by Anne Davis Basting in 1998. She also wrote a book ~ Forget Memory: Creating better lives for people with dementia.</a:t>
            </a:r>
          </a:p>
          <a:p>
            <a:endParaRPr lang="en-US" baseline="0"/>
          </a:p>
          <a:p>
            <a:r>
              <a:rPr lang="en-US" baseline="0"/>
              <a:t>So</a:t>
            </a:r>
            <a:r>
              <a:rPr lang="mr-IN" baseline="0"/>
              <a:t>…</a:t>
            </a:r>
            <a:r>
              <a:rPr lang="en-US" baseline="0"/>
              <a:t>this is how it works:</a:t>
            </a:r>
          </a:p>
          <a:p>
            <a:pPr marL="171450" indent="-171450">
              <a:buFont typeface="Arial" charset="0"/>
              <a:buChar char="•"/>
            </a:pPr>
            <a:r>
              <a:rPr lang="en-US" baseline="0"/>
              <a:t>I will pass out a picture </a:t>
            </a:r>
            <a:r>
              <a:rPr lang="mr-IN" baseline="0"/>
              <a:t>…</a:t>
            </a:r>
            <a:r>
              <a:rPr lang="en-US" baseline="0"/>
              <a:t>like this</a:t>
            </a:r>
            <a:r>
              <a:rPr lang="mr-IN" baseline="0"/>
              <a:t>…</a:t>
            </a:r>
            <a:r>
              <a:rPr lang="en-US" baseline="0"/>
              <a:t>.</a:t>
            </a:r>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8</a:t>
            </a:fld>
            <a:endParaRPr lang="en-US"/>
          </a:p>
        </p:txBody>
      </p:sp>
    </p:spTree>
    <p:extLst>
      <p:ext uri="{BB962C8B-B14F-4D97-AF65-F5344CB8AC3E}">
        <p14:creationId xmlns:p14="http://schemas.microsoft.com/office/powerpoint/2010/main" val="174108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r-IN" baseline="0"/>
              <a:t>…</a:t>
            </a:r>
            <a:r>
              <a:rPr lang="en-US" baseline="0"/>
              <a:t>. The picture is somewhat staged (not a portrait) It kind of implies action or a mystery</a:t>
            </a:r>
            <a:r>
              <a:rPr lang="mr-IN" baseline="0"/>
              <a:t>…</a:t>
            </a:r>
            <a:endParaRPr lang="en-US" baseline="0"/>
          </a:p>
          <a:p>
            <a:endParaRPr lang="en-US" baseline="0"/>
          </a:p>
          <a:p>
            <a:pPr marL="171450" indent="-171450">
              <a:buFont typeface="Arial" charset="0"/>
              <a:buChar char="•"/>
            </a:pPr>
            <a:r>
              <a:rPr lang="en-US" baseline="0"/>
              <a:t>Then I ask open-ended questions and record responses..this part is extremely important</a:t>
            </a:r>
            <a:r>
              <a:rPr lang="mr-IN" baseline="0"/>
              <a:t>…</a:t>
            </a:r>
            <a:r>
              <a:rPr lang="en-US" baseline="0"/>
              <a:t>by asking open ended questions</a:t>
            </a:r>
            <a:r>
              <a:rPr lang="mr-IN" baseline="0"/>
              <a:t>…</a:t>
            </a:r>
            <a:r>
              <a:rPr lang="en-US" baseline="0"/>
              <a:t>the playing field is level, it allows all participants to use their creativity.</a:t>
            </a:r>
          </a:p>
          <a:p>
            <a:pPr marL="0" indent="0">
              <a:buFont typeface="Arial" charset="0"/>
              <a:buNone/>
            </a:pPr>
            <a:endParaRPr lang="en-US" baseline="0"/>
          </a:p>
          <a:p>
            <a:pPr marL="171450" indent="-171450">
              <a:buFont typeface="Arial" charset="0"/>
              <a:buChar char="•"/>
            </a:pPr>
            <a:r>
              <a:rPr lang="en-US" baseline="0"/>
              <a:t>I pause frequently to read what we have so far</a:t>
            </a:r>
            <a:r>
              <a:rPr lang="mr-IN" baseline="0"/>
              <a:t>…</a:t>
            </a:r>
            <a:r>
              <a:rPr lang="en-US" baseline="0"/>
              <a:t>the read-back should be somewhat animated or dramatic</a:t>
            </a:r>
            <a:r>
              <a:rPr lang="mr-IN" baseline="0"/>
              <a:t>…</a:t>
            </a:r>
            <a:r>
              <a:rPr lang="en-US" baseline="0"/>
              <a:t>this helps to keep everyone engaged and focused</a:t>
            </a:r>
          </a:p>
          <a:p>
            <a:pPr marL="0" indent="0">
              <a:buFont typeface="Arial" charset="0"/>
              <a:buNone/>
            </a:pPr>
            <a:endParaRPr lang="en-US" baseline="0"/>
          </a:p>
          <a:p>
            <a:pPr marL="171450" indent="-171450">
              <a:buFont typeface="Arial" charset="0"/>
              <a:buChar char="•"/>
            </a:pPr>
            <a:r>
              <a:rPr lang="en-US" baseline="0"/>
              <a:t>I like to record the input in lines  others like to use paragraphs</a:t>
            </a:r>
            <a:r>
              <a:rPr lang="mr-IN" baseline="0"/>
              <a:t>…</a:t>
            </a:r>
            <a:r>
              <a:rPr lang="en-US" baseline="0"/>
              <a:t>I like how the lines result in a piece that feels like spoken word poetry.</a:t>
            </a:r>
          </a:p>
          <a:p>
            <a:pPr marL="171450" indent="-171450">
              <a:buFont typeface="Arial" charset="0"/>
              <a:buChar char="•"/>
            </a:pPr>
            <a:endParaRPr lang="en-US" baseline="0"/>
          </a:p>
          <a:p>
            <a:pPr marL="171450" indent="-171450">
              <a:buFont typeface="Arial" charset="0"/>
              <a:buChar char="•"/>
            </a:pPr>
            <a:r>
              <a:rPr lang="en-US" baseline="0"/>
              <a:t>The next 3 slides are results from some of my programs</a:t>
            </a:r>
          </a:p>
        </p:txBody>
      </p:sp>
      <p:sp>
        <p:nvSpPr>
          <p:cNvPr id="4" name="Slide Number Placeholder 3"/>
          <p:cNvSpPr>
            <a:spLocks noGrp="1"/>
          </p:cNvSpPr>
          <p:nvPr>
            <p:ph type="sldNum" sz="quarter" idx="10"/>
          </p:nvPr>
        </p:nvSpPr>
        <p:spPr/>
        <p:txBody>
          <a:bodyPr/>
          <a:lstStyle/>
          <a:p>
            <a:fld id="{8AF80064-FD6C-4C40-B443-1392947E4C09}" type="slidenum">
              <a:rPr lang="en-US" smtClean="0"/>
              <a:pPr/>
              <a:t>9</a:t>
            </a:fld>
            <a:endParaRPr lang="en-US"/>
          </a:p>
        </p:txBody>
      </p:sp>
    </p:spTree>
    <p:extLst>
      <p:ext uri="{BB962C8B-B14F-4D97-AF65-F5344CB8AC3E}">
        <p14:creationId xmlns:p14="http://schemas.microsoft.com/office/powerpoint/2010/main" val="14678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group is in</a:t>
            </a:r>
            <a:r>
              <a:rPr lang="en-US" baseline="0"/>
              <a:t> the early mid stages of dementia</a:t>
            </a:r>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10</a:t>
            </a:fld>
            <a:endParaRPr lang="en-US"/>
          </a:p>
        </p:txBody>
      </p:sp>
    </p:spTree>
    <p:extLst>
      <p:ext uri="{BB962C8B-B14F-4D97-AF65-F5344CB8AC3E}">
        <p14:creationId xmlns:p14="http://schemas.microsoft.com/office/powerpoint/2010/main" val="1079540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Then as a transition, I’ll read a picture book written specifically for people with dementia.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They really love these stories</a:t>
            </a:r>
            <a:r>
              <a:rPr lang="mr-IN" sz="1200" kern="1200">
                <a:solidFill>
                  <a:schemeClr val="tx1"/>
                </a:solidFill>
                <a:effectLst/>
                <a:latin typeface="+mn-lt"/>
                <a:ea typeface="+mn-ea"/>
                <a:cs typeface="+mn-cs"/>
              </a:rPr>
              <a:t>…</a:t>
            </a:r>
            <a:r>
              <a:rPr lang="en-US" sz="1200" kern="1200">
                <a:solidFill>
                  <a:schemeClr val="tx1"/>
                </a:solidFill>
                <a:effectLst/>
                <a:latin typeface="+mn-lt"/>
                <a:ea typeface="+mn-ea"/>
                <a:cs typeface="+mn-cs"/>
              </a:rPr>
              <a:t> they attend much more closely than when I read children’s picture books.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Here are a few: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There’s something about that smile works really well for beginning to mid stage dementia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these books work much better for late stage dementia</a:t>
            </a:r>
          </a:p>
          <a:p>
            <a:r>
              <a:rPr lang="en-US" sz="1200" kern="120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AF80064-FD6C-4C40-B443-1392947E4C09}" type="slidenum">
              <a:rPr lang="en-US" smtClean="0"/>
              <a:pPr/>
              <a:t>13</a:t>
            </a:fld>
            <a:endParaRPr lang="en-US"/>
          </a:p>
        </p:txBody>
      </p:sp>
    </p:spTree>
    <p:extLst>
      <p:ext uri="{BB962C8B-B14F-4D97-AF65-F5344CB8AC3E}">
        <p14:creationId xmlns:p14="http://schemas.microsoft.com/office/powerpoint/2010/main" val="1969045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last thing we do is the rummage wagon. I have this great collapsible red wagon that I pile stuff in and we rummage through it for the remainder of the program. Here are a few examples of topical themed rummage wagons</a:t>
            </a:r>
            <a:r>
              <a:rPr lang="en-US">
                <a:effectLst/>
              </a:rPr>
              <a:t> </a:t>
            </a:r>
          </a:p>
          <a:p>
            <a:endParaRPr lang="en-US">
              <a:effectLst/>
            </a:endParaRPr>
          </a:p>
          <a:p>
            <a:r>
              <a:rPr lang="en-US">
                <a:effectLst/>
              </a:rPr>
              <a:t>We just look at the stuff...depending on what stage of their disease they are and how they are feeling that day</a:t>
            </a:r>
            <a:r>
              <a:rPr lang="en-US" baseline="0">
                <a:effectLst/>
              </a:rPr>
              <a:t> sometimes they remember things..most often, we just have fun looking at all the things and wondering what they were used for</a:t>
            </a:r>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14</a:t>
            </a:fld>
            <a:endParaRPr lang="en-US"/>
          </a:p>
        </p:txBody>
      </p:sp>
    </p:spTree>
    <p:extLst>
      <p:ext uri="{BB962C8B-B14F-4D97-AF65-F5344CB8AC3E}">
        <p14:creationId xmlns:p14="http://schemas.microsoft.com/office/powerpoint/2010/main" val="1739010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16</a:t>
            </a:fld>
            <a:endParaRPr lang="en-US"/>
          </a:p>
        </p:txBody>
      </p:sp>
    </p:spTree>
    <p:extLst>
      <p:ext uri="{BB962C8B-B14F-4D97-AF65-F5344CB8AC3E}">
        <p14:creationId xmlns:p14="http://schemas.microsoft.com/office/powerpoint/2010/main" val="487377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end of each session I try to say goodbye to people individually or at the very least to make eye contact.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It’s amazing how many people don’t look people with dementia in the eye.</a:t>
            </a:r>
          </a:p>
          <a:p>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17</a:t>
            </a:fld>
            <a:endParaRPr lang="en-US"/>
          </a:p>
        </p:txBody>
      </p:sp>
    </p:spTree>
    <p:extLst>
      <p:ext uri="{BB962C8B-B14F-4D97-AF65-F5344CB8AC3E}">
        <p14:creationId xmlns:p14="http://schemas.microsoft.com/office/powerpoint/2010/main" val="793216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18</a:t>
            </a:fld>
            <a:endParaRPr lang="en-US"/>
          </a:p>
        </p:txBody>
      </p:sp>
    </p:spTree>
    <p:extLst>
      <p:ext uri="{BB962C8B-B14F-4D97-AF65-F5344CB8AC3E}">
        <p14:creationId xmlns:p14="http://schemas.microsoft.com/office/powerpoint/2010/main" val="1749387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a:t>
            </a:r>
            <a:r>
              <a:rPr lang="en-US" baseline="0"/>
              <a:t> least 2 of the 10 units I visit a month have people that are so advanced that many of them are non-verbal.</a:t>
            </a:r>
          </a:p>
          <a:p>
            <a:endParaRPr lang="en-US" baseline="0"/>
          </a:p>
          <a:p>
            <a:r>
              <a:rPr lang="x-none" baseline="0"/>
              <a:t>This threw a wrench into my improvisational storytelling</a:t>
            </a:r>
            <a:endParaRPr lang="en-US" baseline="0"/>
          </a:p>
          <a:p>
            <a:endParaRPr lang="en-US" baseline="0"/>
          </a:p>
          <a:p>
            <a:r>
              <a:rPr lang="en-US" baseline="0"/>
              <a:t>For these special people, I present my program differently</a:t>
            </a:r>
          </a:p>
          <a:p>
            <a:endParaRPr lang="en-US" baseline="0"/>
          </a:p>
          <a:p>
            <a:r>
              <a:rPr lang="en-US" baseline="0"/>
              <a:t>We have these great therapy cats that I was lucky enough to buy</a:t>
            </a:r>
            <a:r>
              <a:rPr lang="mr-IN" baseline="0"/>
              <a:t>…</a:t>
            </a:r>
            <a:r>
              <a:rPr lang="en-US" baseline="0"/>
              <a:t>show cat</a:t>
            </a:r>
          </a:p>
          <a:p>
            <a:endParaRPr lang="en-US" baseline="0"/>
          </a:p>
          <a:p>
            <a:r>
              <a:rPr lang="en-US" baseline="0"/>
              <a:t>And I've found these great apps by Brian Eno</a:t>
            </a:r>
            <a:r>
              <a:rPr lang="mr-IN" baseline="0"/>
              <a:t>…</a:t>
            </a:r>
            <a:r>
              <a:rPr lang="en-US" baseline="0"/>
              <a:t>.Bloom and Trope (they only work for </a:t>
            </a:r>
            <a:r>
              <a:rPr lang="en-US" baseline="0" err="1"/>
              <a:t>ipads</a:t>
            </a:r>
            <a:r>
              <a:rPr lang="en-US" baseline="0"/>
              <a:t> at this point</a:t>
            </a:r>
          </a:p>
          <a:p>
            <a:endParaRPr lang="en-US" baseline="0"/>
          </a:p>
          <a:p>
            <a:r>
              <a:rPr lang="en-US" baseline="0"/>
              <a:t>They are also fond of the dolls</a:t>
            </a:r>
          </a:p>
          <a:p>
            <a:endParaRPr lang="en-US" baseline="0"/>
          </a:p>
          <a:p>
            <a:r>
              <a:rPr lang="en-US" baseline="0"/>
              <a:t>And I'm working on making Montessori inspired sensory books</a:t>
            </a:r>
          </a:p>
          <a:p>
            <a:endParaRPr lang="en-US" baseline="0"/>
          </a:p>
          <a:p>
            <a:r>
              <a:rPr lang="en-US" baseline="0"/>
              <a:t>I hand out the cats and the sensory books and then I wander around the room and spend time with individuals</a:t>
            </a:r>
            <a:r>
              <a:rPr lang="mr-IN" baseline="0"/>
              <a:t>…</a:t>
            </a:r>
            <a:r>
              <a:rPr lang="en-US" baseline="0"/>
              <a:t>playing with the apps</a:t>
            </a:r>
          </a:p>
          <a:p>
            <a:endParaRPr lang="en-US" baseline="0"/>
          </a:p>
          <a:p>
            <a:r>
              <a:rPr lang="en-US" baseline="0"/>
              <a:t>I sometimes have to rest their hand on mine as we pet the cat or work the app</a:t>
            </a:r>
            <a:r>
              <a:rPr lang="mr-IN" baseline="0"/>
              <a:t>…</a:t>
            </a:r>
            <a:r>
              <a:rPr lang="en-US" baseline="0"/>
              <a:t>remember this population probably gets little to no programming because </a:t>
            </a:r>
            <a:r>
              <a:rPr lang="mr-IN" baseline="0"/>
              <a:t>…</a:t>
            </a:r>
            <a:r>
              <a:rPr lang="en-US" baseline="0"/>
              <a:t>well they're very difficult to program for.</a:t>
            </a:r>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19</a:t>
            </a:fld>
            <a:endParaRPr lang="en-US"/>
          </a:p>
        </p:txBody>
      </p:sp>
    </p:spTree>
    <p:extLst>
      <p:ext uri="{BB962C8B-B14F-4D97-AF65-F5344CB8AC3E}">
        <p14:creationId xmlns:p14="http://schemas.microsoft.com/office/powerpoint/2010/main" val="35573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Last of all, this job can be hard at times, you will see people fade and some may even die during your time of knowing them...so here are some tips to take care of your generous heart....</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Know that it’s OK to feel sad when things change</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Breathe! Deep breaths 8 seconds in,</a:t>
            </a:r>
            <a:r>
              <a:rPr lang="en-US" sz="1200" kern="1200" baseline="0">
                <a:solidFill>
                  <a:schemeClr val="tx1"/>
                </a:solidFill>
                <a:effectLst/>
                <a:latin typeface="+mn-lt"/>
                <a:ea typeface="+mn-ea"/>
                <a:cs typeface="+mn-cs"/>
              </a:rPr>
              <a:t> hold for 3 </a:t>
            </a:r>
            <a:r>
              <a:rPr lang="en-US" sz="1200" kern="1200">
                <a:solidFill>
                  <a:schemeClr val="tx1"/>
                </a:solidFill>
                <a:effectLst/>
                <a:latin typeface="+mn-lt"/>
                <a:ea typeface="+mn-ea"/>
                <a:cs typeface="+mn-cs"/>
              </a:rPr>
              <a:t>and 10 out can really clear your mind</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Exercise</a:t>
            </a:r>
            <a:r>
              <a:rPr lang="en-US" sz="1200" kern="1200" baseline="0">
                <a:solidFill>
                  <a:schemeClr val="tx1"/>
                </a:solidFill>
                <a:effectLst/>
                <a:latin typeface="+mn-lt"/>
                <a:ea typeface="+mn-ea"/>
                <a:cs typeface="+mn-cs"/>
              </a:rPr>
              <a:t> (yoga, running </a:t>
            </a:r>
            <a:r>
              <a:rPr lang="en-US" sz="1200" kern="1200" baseline="0" err="1">
                <a:solidFill>
                  <a:schemeClr val="tx1"/>
                </a:solidFill>
                <a:effectLst/>
                <a:latin typeface="+mn-lt"/>
                <a:ea typeface="+mn-ea"/>
                <a:cs typeface="+mn-cs"/>
              </a:rPr>
              <a:t>etc</a:t>
            </a:r>
            <a:r>
              <a:rPr lang="en-US" sz="1200" kern="1200" baseline="0">
                <a:solidFill>
                  <a:schemeClr val="tx1"/>
                </a:solidFill>
                <a:effectLst/>
                <a:latin typeface="+mn-lt"/>
                <a:ea typeface="+mn-ea"/>
                <a:cs typeface="+mn-cs"/>
              </a:rPr>
              <a:t>)</a:t>
            </a:r>
          </a:p>
          <a:p>
            <a:pPr lvl="0"/>
            <a:endParaRPr lang="en-US" sz="1200" kern="1200" baseline="0">
              <a:solidFill>
                <a:schemeClr val="tx1"/>
              </a:solidFill>
              <a:effectLst/>
              <a:latin typeface="+mn-lt"/>
              <a:ea typeface="+mn-ea"/>
              <a:cs typeface="+mn-cs"/>
            </a:endParaRPr>
          </a:p>
          <a:p>
            <a:pPr lvl="0"/>
            <a:r>
              <a:rPr lang="en-US" sz="1200" kern="1200" baseline="0">
                <a:solidFill>
                  <a:schemeClr val="tx1"/>
                </a:solidFill>
                <a:effectLst/>
                <a:latin typeface="+mn-lt"/>
                <a:ea typeface="+mn-ea"/>
                <a:cs typeface="+mn-cs"/>
              </a:rPr>
              <a:t>Be creative! I passionately believe that's why this programming helps people with dementia, it's creative!</a:t>
            </a:r>
          </a:p>
          <a:p>
            <a:pPr lvl="0"/>
            <a:r>
              <a:rPr lang="en-US" sz="1200" kern="1200" baseline="0">
                <a:solidFill>
                  <a:schemeClr val="tx1"/>
                </a:solidFill>
                <a:effectLst/>
                <a:latin typeface="+mn-lt"/>
                <a:ea typeface="+mn-ea"/>
                <a:cs typeface="+mn-cs"/>
              </a:rPr>
              <a:t>And you don't have to be an artist, coloring books are all the rage for a reason, and if you have other creative interests, more power to you</a:t>
            </a:r>
          </a:p>
          <a:p>
            <a:pPr lvl="0"/>
            <a:endParaRPr lang="en-US" sz="1200" kern="1200" baseline="0">
              <a:solidFill>
                <a:schemeClr val="tx1"/>
              </a:solidFill>
              <a:effectLst/>
              <a:latin typeface="+mn-lt"/>
              <a:ea typeface="+mn-ea"/>
              <a:cs typeface="+mn-cs"/>
            </a:endParaRPr>
          </a:p>
          <a:p>
            <a:pPr lvl="0"/>
            <a:r>
              <a:rPr lang="en-US" sz="1200" kern="1200" baseline="0">
                <a:solidFill>
                  <a:schemeClr val="tx1"/>
                </a:solidFill>
                <a:effectLst/>
                <a:latin typeface="+mn-lt"/>
                <a:ea typeface="+mn-ea"/>
                <a:cs typeface="+mn-cs"/>
              </a:rPr>
              <a:t>Journal</a:t>
            </a:r>
            <a:r>
              <a:rPr lang="mr-IN" sz="1200" kern="1200" baseline="0">
                <a:solidFill>
                  <a:schemeClr val="tx1"/>
                </a:solidFill>
                <a:effectLst/>
                <a:latin typeface="+mn-lt"/>
                <a:ea typeface="+mn-ea"/>
                <a:cs typeface="+mn-cs"/>
              </a:rPr>
              <a:t>…</a:t>
            </a:r>
            <a:r>
              <a:rPr lang="en-US" sz="1200" kern="1200" baseline="0">
                <a:solidFill>
                  <a:schemeClr val="tx1"/>
                </a:solidFill>
                <a:effectLst/>
                <a:latin typeface="+mn-lt"/>
                <a:ea typeface="+mn-ea"/>
                <a:cs typeface="+mn-cs"/>
              </a:rPr>
              <a:t>put down your concerns and fears then close the cover</a:t>
            </a:r>
          </a:p>
          <a:p>
            <a:pPr lvl="0"/>
            <a:endParaRPr lang="en-US" sz="1200" kern="1200" baseline="0">
              <a:solidFill>
                <a:schemeClr val="tx1"/>
              </a:solidFill>
              <a:effectLst/>
              <a:latin typeface="+mn-lt"/>
              <a:ea typeface="+mn-ea"/>
              <a:cs typeface="+mn-cs"/>
            </a:endParaRPr>
          </a:p>
          <a:p>
            <a:pPr lvl="0"/>
            <a:r>
              <a:rPr lang="en-US" sz="1200" kern="1200" baseline="0">
                <a:solidFill>
                  <a:schemeClr val="tx1"/>
                </a:solidFill>
                <a:effectLst/>
                <a:latin typeface="+mn-lt"/>
                <a:ea typeface="+mn-ea"/>
                <a:cs typeface="+mn-cs"/>
              </a:rPr>
              <a:t>Talk to someone</a:t>
            </a:r>
          </a:p>
          <a:p>
            <a:pPr lvl="0"/>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8AF80064-FD6C-4C40-B443-1392947E4C09}" type="slidenum">
              <a:rPr lang="en-US" smtClean="0"/>
              <a:pPr/>
              <a:t>20</a:t>
            </a:fld>
            <a:endParaRPr lang="en-US"/>
          </a:p>
        </p:txBody>
      </p:sp>
    </p:spTree>
    <p:extLst>
      <p:ext uri="{BB962C8B-B14F-4D97-AF65-F5344CB8AC3E}">
        <p14:creationId xmlns:p14="http://schemas.microsoft.com/office/powerpoint/2010/main" val="571484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ctrTitle"/>
          </p:nvPr>
        </p:nvSpPr>
        <p:spPr>
          <a:xfrm>
            <a:off x="2971799" y="1473200"/>
            <a:ext cx="5398295" cy="1816098"/>
          </a:xfrm>
        </p:spPr>
        <p:txBody>
          <a:bodyPr anchor="b">
            <a:normAutofit/>
          </a:bodyPr>
          <a:lstStyle>
            <a:lvl1pPr algn="r">
              <a:defRPr sz="3600">
                <a:effectLst/>
              </a:defRPr>
            </a:lvl1pPr>
          </a:lstStyle>
          <a:p>
            <a:r>
              <a:rPr lang="en-US"/>
              <a:t>Click to edit Master title style</a:t>
            </a:r>
          </a:p>
        </p:txBody>
      </p:sp>
      <p:sp>
        <p:nvSpPr>
          <p:cNvPr id="3" name="Subtitle 2"/>
          <p:cNvSpPr>
            <a:spLocks noGrp="1"/>
          </p:cNvSpPr>
          <p:nvPr>
            <p:ph type="subTitle" idx="1"/>
          </p:nvPr>
        </p:nvSpPr>
        <p:spPr>
          <a:xfrm>
            <a:off x="2971799" y="3289300"/>
            <a:ext cx="5398295" cy="1054100"/>
          </a:xfrm>
        </p:spPr>
        <p:txBody>
          <a:bodyPr anchor="t">
            <a:normAutofit/>
          </a:bodyPr>
          <a:lstStyle>
            <a:lvl1pPr marL="0" indent="0" algn="r">
              <a:buNone/>
              <a:defRPr sz="1400" cap="all">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699419" y="4402932"/>
            <a:ext cx="1200150" cy="283369"/>
          </a:xfrm>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a:xfrm>
            <a:off x="2971799" y="4402932"/>
            <a:ext cx="3670469" cy="283369"/>
          </a:xfrm>
        </p:spPr>
        <p:txBody>
          <a:bodyPr/>
          <a:lstStyle/>
          <a:p>
            <a:endParaRPr lang="en-US"/>
          </a:p>
        </p:txBody>
      </p:sp>
      <p:sp>
        <p:nvSpPr>
          <p:cNvPr id="6" name="Slide Number Placeholder 5"/>
          <p:cNvSpPr>
            <a:spLocks noGrp="1"/>
          </p:cNvSpPr>
          <p:nvPr>
            <p:ph type="sldNum" sz="quarter" idx="12"/>
          </p:nvPr>
        </p:nvSpPr>
        <p:spPr>
          <a:xfrm>
            <a:off x="7956719" y="4402932"/>
            <a:ext cx="413375" cy="283369"/>
          </a:xfrm>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316711351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016741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2481436"/>
            <a:ext cx="7598570" cy="1101600"/>
          </a:xfrm>
        </p:spPr>
        <p:txBody>
          <a:bodyPr anchor="b"/>
          <a:lstStyle>
            <a:lvl1pPr algn="l">
              <a:defRPr sz="3000" b="0" cap="all"/>
            </a:lvl1pPr>
          </a:lstStyle>
          <a:p>
            <a:r>
              <a:rPr lang="en-US"/>
              <a:t>Click to edit Master title style</a:t>
            </a:r>
          </a:p>
        </p:txBody>
      </p:sp>
      <p:sp>
        <p:nvSpPr>
          <p:cNvPr id="3" name="Text Placeholder 2"/>
          <p:cNvSpPr>
            <a:spLocks noGrp="1"/>
          </p:cNvSpPr>
          <p:nvPr>
            <p:ph type="body" idx="1"/>
          </p:nvPr>
        </p:nvSpPr>
        <p:spPr>
          <a:xfrm>
            <a:off x="514349" y="3583036"/>
            <a:ext cx="7598571" cy="645300"/>
          </a:xfrm>
        </p:spPr>
        <p:txBody>
          <a:bodyPr anchor="t">
            <a:normAutofit/>
          </a:bodyPr>
          <a:lstStyle>
            <a:lvl1pPr marL="0" indent="0" algn="l">
              <a:buNone/>
              <a:defRPr sz="1500" cap="all">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787379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1" y="1606550"/>
            <a:ext cx="3746501" cy="273685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66421" y="1606551"/>
            <a:ext cx="3746499" cy="273685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97AFF4F-7521-FB40-A114-EF67CE73A056}" type="datetimeFigureOut">
              <a:rPr lang="en-US" smtClean="0"/>
              <a:pPr/>
              <a:t>10/19/16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1624393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hasCustomPrompt="1"/>
          </p:nvPr>
        </p:nvSpPr>
        <p:spPr>
          <a:xfrm>
            <a:off x="730252" y="1663700"/>
            <a:ext cx="3531791" cy="432197"/>
          </a:xfrm>
        </p:spPr>
        <p:txBody>
          <a:bodyPr anchor="b">
            <a:noAutofit/>
          </a:bodyPr>
          <a:lstStyle>
            <a:lvl1pPr marL="0" indent="0">
              <a:buNone/>
              <a:defRPr sz="2100" b="0"/>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14351" y="2152651"/>
            <a:ext cx="3747692" cy="219074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4572003" y="1670050"/>
            <a:ext cx="3542110" cy="432197"/>
          </a:xfrm>
        </p:spPr>
        <p:txBody>
          <a:bodyPr anchor="b">
            <a:noAutofit/>
          </a:bodyPr>
          <a:lstStyle>
            <a:lvl1pPr marL="0" indent="0">
              <a:buNone/>
              <a:defRPr sz="2100" b="0"/>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367612" y="2152651"/>
            <a:ext cx="3746501" cy="219074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7AFF4F-7521-FB40-A114-EF67CE73A056}" type="datetimeFigureOut">
              <a:rPr lang="en-US" smtClean="0"/>
              <a:pPr/>
              <a:t>10/19/16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554250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7AFF4F-7521-FB40-A114-EF67CE73A056}" type="datetimeFigureOut">
              <a:rPr lang="en-US" smtClean="0"/>
              <a:pPr/>
              <a:t>10/19/16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944567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Date Placeholder 1"/>
          <p:cNvSpPr>
            <a:spLocks noGrp="1"/>
          </p:cNvSpPr>
          <p:nvPr>
            <p:ph type="dt" sz="half" idx="10"/>
          </p:nvPr>
        </p:nvSpPr>
        <p:spPr/>
        <p:txBody>
          <a:bodyPr/>
          <a:lstStyle/>
          <a:p>
            <a:fld id="{497AFF4F-7521-FB40-A114-EF67CE73A056}" type="datetimeFigureOut">
              <a:rPr lang="en-US" smtClean="0"/>
              <a:pPr/>
              <a:t>10/19/16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1022702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0" y="1555750"/>
            <a:ext cx="2760664" cy="1028700"/>
          </a:xfrm>
        </p:spPr>
        <p:txBody>
          <a:bodyPr anchor="b">
            <a:normAutofit/>
          </a:bodyPr>
          <a:lstStyle>
            <a:lvl1pPr algn="l">
              <a:defRPr sz="1800" b="0"/>
            </a:lvl1pPr>
          </a:lstStyle>
          <a:p>
            <a:r>
              <a:rPr lang="en-US"/>
              <a:t>Click to edit Master title style</a:t>
            </a:r>
          </a:p>
        </p:txBody>
      </p:sp>
      <p:sp>
        <p:nvSpPr>
          <p:cNvPr id="3" name="Content Placeholder 2"/>
          <p:cNvSpPr>
            <a:spLocks noGrp="1"/>
          </p:cNvSpPr>
          <p:nvPr>
            <p:ph idx="1"/>
          </p:nvPr>
        </p:nvSpPr>
        <p:spPr>
          <a:xfrm>
            <a:off x="3486151" y="457201"/>
            <a:ext cx="4626770" cy="38862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0" y="2584450"/>
            <a:ext cx="2760664" cy="1371600"/>
          </a:xfrm>
        </p:spPr>
        <p:txBody>
          <a:bodyPr anchor="t">
            <a:normAutofit/>
          </a:bodyPr>
          <a:lstStyle>
            <a:lvl1pPr marL="0" indent="0">
              <a:buNone/>
              <a:defRPr sz="12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Edit Master text styles</a:t>
            </a:r>
          </a:p>
        </p:txBody>
      </p:sp>
      <p:sp>
        <p:nvSpPr>
          <p:cNvPr id="5" name="Date Placeholder 4"/>
          <p:cNvSpPr>
            <a:spLocks noGrp="1"/>
          </p:cNvSpPr>
          <p:nvPr>
            <p:ph type="dt" sz="half" idx="10"/>
          </p:nvPr>
        </p:nvSpPr>
        <p:spPr/>
        <p:txBody>
          <a:bodyPr/>
          <a:lstStyle/>
          <a:p>
            <a:fld id="{497AFF4F-7521-FB40-A114-EF67CE73A056}" type="datetimeFigureOut">
              <a:rPr lang="en-US" smtClean="0"/>
              <a:pPr/>
              <a:t>10/19/16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793996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0" y="1200150"/>
            <a:ext cx="4623490" cy="1028700"/>
          </a:xfrm>
        </p:spPr>
        <p:txBody>
          <a:bodyPr anchor="b">
            <a:normAutofit/>
          </a:bodyPr>
          <a:lstStyle>
            <a:lvl1pPr algn="l">
              <a:defRPr sz="2100" b="0"/>
            </a:lvl1pPr>
          </a:lstStyle>
          <a:p>
            <a:r>
              <a:rPr lang="en-US"/>
              <a:t>Click to edit Master title style</a:t>
            </a:r>
          </a:p>
        </p:txBody>
      </p:sp>
      <p:sp>
        <p:nvSpPr>
          <p:cNvPr id="14" name="Picture Placeholder 2"/>
          <p:cNvSpPr>
            <a:spLocks noGrp="1" noChangeAspect="1"/>
          </p:cNvSpPr>
          <p:nvPr>
            <p:ph type="pic" idx="1"/>
          </p:nvPr>
        </p:nvSpPr>
        <p:spPr>
          <a:xfrm>
            <a:off x="5652190" y="685800"/>
            <a:ext cx="2460731" cy="3429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4" name="Text Placeholder 3"/>
          <p:cNvSpPr>
            <a:spLocks noGrp="1"/>
          </p:cNvSpPr>
          <p:nvPr>
            <p:ph type="body" sz="half" idx="2"/>
          </p:nvPr>
        </p:nvSpPr>
        <p:spPr>
          <a:xfrm>
            <a:off x="514350" y="2228850"/>
            <a:ext cx="4623490" cy="1371600"/>
          </a:xfrm>
        </p:spPr>
        <p:txBody>
          <a:bodyPr anchor="t">
            <a:normAutofit/>
          </a:bodyPr>
          <a:lstStyle>
            <a:lvl1pPr marL="0" indent="0">
              <a:buNone/>
              <a:defRPr sz="14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Edit Master text styles</a:t>
            </a:r>
          </a:p>
        </p:txBody>
      </p:sp>
      <p:sp>
        <p:nvSpPr>
          <p:cNvPr id="5" name="Date Placeholder 4"/>
          <p:cNvSpPr>
            <a:spLocks noGrp="1"/>
          </p:cNvSpPr>
          <p:nvPr>
            <p:ph type="dt" sz="half" idx="10"/>
          </p:nvPr>
        </p:nvSpPr>
        <p:spPr/>
        <p:txBody>
          <a:bodyPr/>
          <a:lstStyle/>
          <a:p>
            <a:fld id="{497AFF4F-7521-FB40-A114-EF67CE73A056}" type="datetimeFigureOut">
              <a:rPr lang="en-US" smtClean="0"/>
              <a:pPr/>
              <a:t>10/19/16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995286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3549649"/>
            <a:ext cx="7598570" cy="425054"/>
          </a:xfrm>
        </p:spPr>
        <p:txBody>
          <a:bodyPr anchor="b">
            <a:normAutofit/>
          </a:bodyPr>
          <a:lstStyle>
            <a:lvl1pPr algn="l">
              <a:defRPr sz="1800" b="0"/>
            </a:lvl1pPr>
          </a:lstStyle>
          <a:p>
            <a:r>
              <a:rPr lang="en-US"/>
              <a:t>Click to edit Master title style</a:t>
            </a:r>
          </a:p>
        </p:txBody>
      </p:sp>
      <p:sp>
        <p:nvSpPr>
          <p:cNvPr id="3" name="Picture Placeholder 2"/>
          <p:cNvSpPr>
            <a:spLocks noGrp="1" noChangeAspect="1"/>
          </p:cNvSpPr>
          <p:nvPr>
            <p:ph type="pic" idx="1"/>
          </p:nvPr>
        </p:nvSpPr>
        <p:spPr>
          <a:xfrm>
            <a:off x="1028701" y="699084"/>
            <a:ext cx="6569870" cy="2373732"/>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4" name="Text Placeholder 3"/>
          <p:cNvSpPr>
            <a:spLocks noGrp="1"/>
          </p:cNvSpPr>
          <p:nvPr>
            <p:ph type="body" sz="half" idx="2"/>
          </p:nvPr>
        </p:nvSpPr>
        <p:spPr>
          <a:xfrm>
            <a:off x="514351" y="3974702"/>
            <a:ext cx="7598570" cy="370284"/>
          </a:xfrm>
        </p:spPr>
        <p:txBody>
          <a:bodyPr anchor="t">
            <a:normAutofit/>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Edit Master text styles</a:t>
            </a:r>
          </a:p>
        </p:txBody>
      </p:sp>
      <p:sp>
        <p:nvSpPr>
          <p:cNvPr id="5" name="Date Placeholder 4"/>
          <p:cNvSpPr>
            <a:spLocks noGrp="1"/>
          </p:cNvSpPr>
          <p:nvPr>
            <p:ph type="dt" sz="half" idx="10"/>
          </p:nvPr>
        </p:nvSpPr>
        <p:spPr/>
        <p:txBody>
          <a:bodyPr/>
          <a:lstStyle/>
          <a:p>
            <a:fld id="{497AFF4F-7521-FB40-A114-EF67CE73A056}" type="datetimeFigureOut">
              <a:rPr lang="en-US" smtClean="0"/>
              <a:pPr/>
              <a:t>10/19/16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3657007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457201"/>
            <a:ext cx="7598570" cy="2343149"/>
          </a:xfrm>
        </p:spPr>
        <p:txBody>
          <a:bodyPr anchor="ctr">
            <a:normAutofit/>
          </a:bodyPr>
          <a:lstStyle>
            <a:lvl1pPr algn="l">
              <a:defRPr sz="2400" b="0" cap="none"/>
            </a:lvl1pPr>
          </a:lstStyle>
          <a:p>
            <a:r>
              <a:rPr lang="en-US"/>
              <a:t>Click to edit Master title style</a:t>
            </a:r>
          </a:p>
        </p:txBody>
      </p:sp>
      <p:sp>
        <p:nvSpPr>
          <p:cNvPr id="3" name="Text Placeholder 2"/>
          <p:cNvSpPr>
            <a:spLocks noGrp="1"/>
          </p:cNvSpPr>
          <p:nvPr>
            <p:ph type="body" idx="1"/>
          </p:nvPr>
        </p:nvSpPr>
        <p:spPr>
          <a:xfrm>
            <a:off x="514350" y="3257550"/>
            <a:ext cx="7598571" cy="1085850"/>
          </a:xfrm>
        </p:spPr>
        <p:txBody>
          <a:bodyPr anchor="ctr">
            <a:normAutofit/>
          </a:bodyPr>
          <a:lstStyle>
            <a:lvl1pPr marL="0" indent="0" algn="l">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117693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15" name="TextBox 14"/>
          <p:cNvSpPr txBox="1"/>
          <p:nvPr/>
        </p:nvSpPr>
        <p:spPr>
          <a:xfrm>
            <a:off x="7678400"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a:solidFill>
                  <a:schemeClr val="tx1"/>
                </a:solidFill>
                <a:effectLst/>
              </a:rPr>
              <a:t>”</a:t>
            </a:r>
          </a:p>
        </p:txBody>
      </p:sp>
      <p:sp>
        <p:nvSpPr>
          <p:cNvPr id="11" name="TextBox 10"/>
          <p:cNvSpPr txBox="1"/>
          <p:nvPr/>
        </p:nvSpPr>
        <p:spPr>
          <a:xfrm>
            <a:off x="366206" y="617503"/>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a:solidFill>
                  <a:schemeClr val="tx1"/>
                </a:solidFill>
                <a:effectLst/>
              </a:rPr>
              <a:t>“</a:t>
            </a:r>
          </a:p>
        </p:txBody>
      </p:sp>
      <p:sp>
        <p:nvSpPr>
          <p:cNvPr id="2" name="Title 1"/>
          <p:cNvSpPr>
            <a:spLocks noGrp="1"/>
          </p:cNvSpPr>
          <p:nvPr>
            <p:ph type="title"/>
          </p:nvPr>
        </p:nvSpPr>
        <p:spPr>
          <a:xfrm>
            <a:off x="744201" y="457201"/>
            <a:ext cx="7162799" cy="2057399"/>
          </a:xfrm>
        </p:spPr>
        <p:txBody>
          <a:bodyPr anchor="ctr">
            <a:normAutofit/>
          </a:bodyPr>
          <a:lstStyle>
            <a:lvl1pPr algn="l">
              <a:defRPr sz="24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823406" y="2514600"/>
            <a:ext cx="7004388" cy="28575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515599" y="3257550"/>
            <a:ext cx="7614275" cy="1085850"/>
          </a:xfrm>
        </p:spPr>
        <p:txBody>
          <a:bodyPr anchor="ctr">
            <a:normAutofit/>
          </a:bodyPr>
          <a:lstStyle>
            <a:lvl1pPr marL="0" indent="0" algn="l">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552732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2" y="2481436"/>
            <a:ext cx="7598569" cy="1101600"/>
          </a:xfrm>
        </p:spPr>
        <p:txBody>
          <a:bodyPr anchor="b">
            <a:normAutofit/>
          </a:bodyPr>
          <a:lstStyle>
            <a:lvl1pPr algn="l">
              <a:defRPr sz="2400" b="0" cap="none"/>
            </a:lvl1pPr>
          </a:lstStyle>
          <a:p>
            <a:r>
              <a:rPr lang="en-US"/>
              <a:t>Click to edit Master title style</a:t>
            </a:r>
          </a:p>
        </p:txBody>
      </p:sp>
      <p:sp>
        <p:nvSpPr>
          <p:cNvPr id="3" name="Text Placeholder 2"/>
          <p:cNvSpPr>
            <a:spLocks noGrp="1"/>
          </p:cNvSpPr>
          <p:nvPr>
            <p:ph type="body" idx="1"/>
          </p:nvPr>
        </p:nvSpPr>
        <p:spPr>
          <a:xfrm>
            <a:off x="514351" y="3583036"/>
            <a:ext cx="7598570" cy="645300"/>
          </a:xfrm>
        </p:spPr>
        <p:txBody>
          <a:bodyPr anchor="t">
            <a:normAutofit/>
          </a:bodyPr>
          <a:lstStyle>
            <a:lvl1pPr marL="0" indent="0" algn="l">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52056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13" name="TextBox 12"/>
          <p:cNvSpPr txBox="1"/>
          <p:nvPr/>
        </p:nvSpPr>
        <p:spPr>
          <a:xfrm>
            <a:off x="7678400"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a:solidFill>
                  <a:schemeClr val="tx1"/>
                </a:solidFill>
                <a:effectLst/>
              </a:rPr>
              <a:t>”</a:t>
            </a:r>
          </a:p>
        </p:txBody>
      </p:sp>
      <p:sp>
        <p:nvSpPr>
          <p:cNvPr id="14" name="TextBox 13"/>
          <p:cNvSpPr txBox="1"/>
          <p:nvPr/>
        </p:nvSpPr>
        <p:spPr>
          <a:xfrm>
            <a:off x="366206" y="617503"/>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a:solidFill>
                  <a:schemeClr val="tx1"/>
                </a:solidFill>
                <a:effectLst/>
              </a:rPr>
              <a:t>“</a:t>
            </a:r>
          </a:p>
        </p:txBody>
      </p:sp>
      <p:sp>
        <p:nvSpPr>
          <p:cNvPr id="16" name="Title 1"/>
          <p:cNvSpPr>
            <a:spLocks noGrp="1"/>
          </p:cNvSpPr>
          <p:nvPr>
            <p:ph type="title"/>
          </p:nvPr>
        </p:nvSpPr>
        <p:spPr>
          <a:xfrm>
            <a:off x="744201" y="457201"/>
            <a:ext cx="7162799" cy="2057399"/>
          </a:xfrm>
        </p:spPr>
        <p:txBody>
          <a:bodyPr anchor="ctr">
            <a:normAutofit/>
          </a:bodyPr>
          <a:lstStyle>
            <a:lvl1pPr algn="l">
              <a:defRPr sz="24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514350" y="2914650"/>
            <a:ext cx="7601577" cy="666750"/>
          </a:xfrm>
        </p:spPr>
        <p:txBody>
          <a:bodyPr vert="horz" lIns="91440" tIns="45720" rIns="91440" bIns="45720" rtlCol="0" anchor="b">
            <a:normAutofit/>
          </a:bodyPr>
          <a:lstStyle>
            <a:lvl1pPr>
              <a:buNone/>
              <a:defRPr lang="en-US" sz="1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14349" y="3581400"/>
            <a:ext cx="7601577" cy="762000"/>
          </a:xfrm>
        </p:spPr>
        <p:txBody>
          <a:bodyPr anchor="t">
            <a:normAutofit/>
          </a:bodyPr>
          <a:lstStyle>
            <a:lvl1pPr marL="0" indent="0" algn="l">
              <a:buNone/>
              <a:defRPr sz="14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969330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457201"/>
            <a:ext cx="7598570" cy="2057399"/>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514351" y="2628900"/>
            <a:ext cx="7598571" cy="628650"/>
          </a:xfrm>
        </p:spPr>
        <p:txBody>
          <a:bodyPr vert="horz" lIns="91440" tIns="45720" rIns="91440" bIns="45720"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14350" y="3257550"/>
            <a:ext cx="7598571" cy="1085850"/>
          </a:xfrm>
        </p:spPr>
        <p:txBody>
          <a:bodyPr anchor="t">
            <a:normAutofit/>
          </a:bodyPr>
          <a:lstStyle>
            <a:lvl1pPr marL="0" indent="0" algn="l">
              <a:buNone/>
              <a:defRPr sz="14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2531806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84C6B-9538-8849-9BD9-EE060EE27F97}" type="slidenum">
              <a:rPr lang="en-US" smtClean="0"/>
              <a:pPr/>
              <a:t>‹#›</a:t>
            </a:fld>
            <a:endParaRPr lang="en-US"/>
          </a:p>
        </p:txBody>
      </p:sp>
      <p:sp>
        <p:nvSpPr>
          <p:cNvPr id="8" name="Title 1"/>
          <p:cNvSpPr>
            <a:spLocks noGrp="1"/>
          </p:cNvSpPr>
          <p:nvPr>
            <p:ph type="title"/>
          </p:nvPr>
        </p:nvSpPr>
        <p:spPr>
          <a:xfrm>
            <a:off x="514351" y="457201"/>
            <a:ext cx="7598569" cy="1092200"/>
          </a:xfrm>
        </p:spPr>
        <p:txBody>
          <a:bodyPr/>
          <a:lstStyle/>
          <a:p>
            <a:r>
              <a:rPr lang="en-US"/>
              <a:t>Click to edit Master title style</a:t>
            </a:r>
          </a:p>
        </p:txBody>
      </p:sp>
    </p:spTree>
    <p:extLst>
      <p:ext uri="{BB962C8B-B14F-4D97-AF65-F5344CB8AC3E}">
        <p14:creationId xmlns:p14="http://schemas.microsoft.com/office/powerpoint/2010/main" val="4228812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1619" cy="5142161"/>
          </a:xfrm>
          <a:prstGeom prst="rect">
            <a:avLst/>
          </a:prstGeom>
        </p:spPr>
      </p:pic>
      <p:sp>
        <p:nvSpPr>
          <p:cNvPr id="2" name="Vertical Title 1"/>
          <p:cNvSpPr>
            <a:spLocks noGrp="1"/>
          </p:cNvSpPr>
          <p:nvPr>
            <p:ph type="title" orient="vert"/>
          </p:nvPr>
        </p:nvSpPr>
        <p:spPr>
          <a:xfrm>
            <a:off x="6494006" y="457200"/>
            <a:ext cx="1618914" cy="38862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4350" y="457200"/>
            <a:ext cx="5874087" cy="38862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7AFF4F-7521-FB40-A114-EF67CE73A056}" type="datetimeFigureOut">
              <a:rPr lang="en-US" smtClean="0"/>
              <a:pPr/>
              <a:t>10/19/16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84C6B-9538-8849-9BD9-EE060EE27F97}" type="slidenum">
              <a:rPr lang="en-US" smtClean="0"/>
              <a:pPr/>
              <a:t>‹#›</a:t>
            </a:fld>
            <a:endParaRPr lang="en-US"/>
          </a:p>
        </p:txBody>
      </p:sp>
    </p:spTree>
    <p:extLst>
      <p:ext uri="{BB962C8B-B14F-4D97-AF65-F5344CB8AC3E}">
        <p14:creationId xmlns:p14="http://schemas.microsoft.com/office/powerpoint/2010/main" val="7846135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1" y="457201"/>
            <a:ext cx="7598569" cy="1092200"/>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14351" y="1606551"/>
            <a:ext cx="7598569" cy="273685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42245" y="4402932"/>
            <a:ext cx="1200150" cy="283369"/>
          </a:xfrm>
          <a:prstGeom prst="rect">
            <a:avLst/>
          </a:prstGeom>
        </p:spPr>
        <p:txBody>
          <a:bodyPr vert="horz" lIns="91440" tIns="45720" rIns="91440" bIns="45720" rtlCol="0" anchor="ctr"/>
          <a:lstStyle>
            <a:lvl1pPr algn="r">
              <a:defRPr sz="800" b="0" i="0">
                <a:solidFill>
                  <a:schemeClr val="tx1"/>
                </a:solidFill>
                <a:effectLst/>
                <a:latin typeface="+mn-lt"/>
              </a:defRPr>
            </a:lvl1pPr>
          </a:lstStyle>
          <a:p>
            <a:fld id="{497AFF4F-7521-FB40-A114-EF67CE73A056}" type="datetimeFigureOut">
              <a:rPr lang="en-US" smtClean="0"/>
              <a:pPr/>
              <a:t>10/19/16</a:t>
            </a:fld>
            <a:endParaRPr lang="en-US"/>
          </a:p>
        </p:txBody>
      </p:sp>
      <p:sp>
        <p:nvSpPr>
          <p:cNvPr id="5" name="Footer Placeholder 4"/>
          <p:cNvSpPr>
            <a:spLocks noGrp="1"/>
          </p:cNvSpPr>
          <p:nvPr>
            <p:ph type="ftr" sz="quarter" idx="3"/>
          </p:nvPr>
        </p:nvSpPr>
        <p:spPr>
          <a:xfrm>
            <a:off x="514351" y="4402932"/>
            <a:ext cx="5870744" cy="283369"/>
          </a:xfrm>
          <a:prstGeom prst="rect">
            <a:avLst/>
          </a:prstGeom>
        </p:spPr>
        <p:txBody>
          <a:bodyPr vert="horz" lIns="91440" tIns="45720" rIns="91440" bIns="45720" rtlCol="0" anchor="ctr"/>
          <a:lstStyle>
            <a:lvl1pPr algn="l">
              <a:defRPr sz="8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699546" y="4402932"/>
            <a:ext cx="413375" cy="283369"/>
          </a:xfrm>
          <a:prstGeom prst="rect">
            <a:avLst/>
          </a:prstGeom>
        </p:spPr>
        <p:txBody>
          <a:bodyPr vert="horz" lIns="91440" tIns="45720" rIns="91440" bIns="45720" rtlCol="0" anchor="ctr"/>
          <a:lstStyle>
            <a:lvl1pPr algn="r">
              <a:defRPr sz="800" b="0" i="0">
                <a:solidFill>
                  <a:schemeClr val="tx1"/>
                </a:solidFill>
                <a:effectLst/>
                <a:latin typeface="+mn-lt"/>
              </a:defRPr>
            </a:lvl1pPr>
          </a:lstStyle>
          <a:p>
            <a:fld id="{94384C6B-9538-8849-9BD9-EE060EE27F97}" type="slidenum">
              <a:rPr lang="en-US" smtClean="0"/>
              <a:pPr/>
              <a:t>‹#›</a:t>
            </a:fld>
            <a:endParaRPr lang="en-US"/>
          </a:p>
        </p:txBody>
      </p:sp>
    </p:spTree>
    <p:extLst>
      <p:ext uri="{BB962C8B-B14F-4D97-AF65-F5344CB8AC3E}">
        <p14:creationId xmlns:p14="http://schemas.microsoft.com/office/powerpoint/2010/main" val="339737707"/>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l" defTabSz="342900" rtl="0" eaLnBrk="1" latinLnBrk="0" hangingPunct="1">
        <a:spcBef>
          <a:spcPct val="0"/>
        </a:spcBef>
        <a:buNone/>
        <a:defRPr sz="27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ts val="0"/>
        </a:spcBef>
        <a:spcAft>
          <a:spcPts val="750"/>
        </a:spcAft>
        <a:buClr>
          <a:schemeClr val="tx1"/>
        </a:buClr>
        <a:buSzPct val="100000"/>
        <a:buFont typeface="Arial"/>
        <a:buChar char="•"/>
        <a:defRPr sz="1400" kern="1200" cap="none">
          <a:solidFill>
            <a:schemeClr val="tx1"/>
          </a:solidFill>
          <a:effectLst/>
          <a:latin typeface="+mn-lt"/>
          <a:ea typeface="+mn-ea"/>
          <a:cs typeface="+mn-cs"/>
        </a:defRPr>
      </a:lvl1pPr>
      <a:lvl2pPr marL="557213" indent="-214313" algn="l" defTabSz="342900" rtl="0" eaLnBrk="1" latinLnBrk="0" hangingPunct="1">
        <a:spcBef>
          <a:spcPts val="0"/>
        </a:spcBef>
        <a:spcAft>
          <a:spcPts val="750"/>
        </a:spcAft>
        <a:buClr>
          <a:schemeClr val="tx1"/>
        </a:buClr>
        <a:buSzPct val="100000"/>
        <a:buFont typeface="Arial"/>
        <a:buChar char="•"/>
        <a:defRPr sz="1200" kern="1200" cap="none">
          <a:solidFill>
            <a:schemeClr val="tx1"/>
          </a:solidFill>
          <a:effectLst/>
          <a:latin typeface="+mn-lt"/>
          <a:ea typeface="+mn-ea"/>
          <a:cs typeface="+mn-cs"/>
        </a:defRPr>
      </a:lvl2pPr>
      <a:lvl3pPr marL="900113" indent="-214313" algn="l" defTabSz="342900" rtl="0" eaLnBrk="1" latinLnBrk="0" hangingPunct="1">
        <a:spcBef>
          <a:spcPts val="0"/>
        </a:spcBef>
        <a:spcAft>
          <a:spcPts val="750"/>
        </a:spcAft>
        <a:buClr>
          <a:schemeClr val="tx1"/>
        </a:buClr>
        <a:buSzPct val="100000"/>
        <a:buFont typeface="Arial"/>
        <a:buChar char="•"/>
        <a:defRPr sz="1100" kern="1200" cap="none">
          <a:solidFill>
            <a:schemeClr val="tx1"/>
          </a:solidFill>
          <a:effectLst/>
          <a:latin typeface="+mn-lt"/>
          <a:ea typeface="+mn-ea"/>
          <a:cs typeface="+mn-cs"/>
        </a:defRPr>
      </a:lvl3pPr>
      <a:lvl4pPr marL="1157288" indent="-128588"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4pPr>
      <a:lvl5pPr marL="1500188" indent="-128588"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5pPr>
      <a:lvl6pPr marL="1885950" indent="-171450"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6pPr>
      <a:lvl7pPr marL="2228850" indent="-171450"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7pPr>
      <a:lvl8pPr marL="2571750" indent="-171450"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8pPr>
      <a:lvl9pPr marL="2914650" indent="-171450"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customXml" Target="../ink/ink1.xml"/><Relationship Id="rId5" Type="http://schemas.openxmlformats.org/officeDocument/2006/relationships/image" Target="../media/image5.emf"/><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bg2">
                <a:lumMod val="60000"/>
                <a:lumOff val="40000"/>
              </a:schemeClr>
            </a:gs>
            <a:gs pos="25000">
              <a:srgbClr val="21D6E0"/>
            </a:gs>
            <a:gs pos="75000">
              <a:srgbClr val="0087E6"/>
            </a:gs>
            <a:gs pos="100000">
              <a:srgbClr val="005CBF"/>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3909626"/>
          </a:xfrm>
          <a:prstGeom prst="rect">
            <a:avLst/>
          </a:prstGeom>
          <a:ln>
            <a:noFill/>
          </a:ln>
          <a:effectLst>
            <a:softEdge rad="112500"/>
          </a:effectLst>
        </p:spPr>
      </p:pic>
      <p:sp>
        <p:nvSpPr>
          <p:cNvPr id="2" name="Rectangle 1"/>
          <p:cNvSpPr txBox="1"/>
          <p:nvPr/>
        </p:nvSpPr>
        <p:spPr>
          <a:xfrm>
            <a:off x="-69611" y="1808425"/>
            <a:ext cx="9144000" cy="1200329"/>
          </a:xfrm>
          <a:prstGeom prst="rect">
            <a:avLst/>
          </a:prstGeom>
        </p:spPr>
        <p:txBody>
          <a:bodyPr wrap="square">
            <a:spAutoFit/>
          </a:bodyPr>
          <a:lstStyle/>
          <a:p>
            <a:pPr algn="ctr"/>
            <a:endParaRPr lang="en-US" sz="7200"/>
          </a:p>
        </p:txBody>
      </p:sp>
      <mc:AlternateContent xmlns:mc="http://schemas.openxmlformats.org/markup-compatibility/2006" xmlns:p14="http://schemas.microsoft.com/office/powerpoint/2010/main">
        <mc:Choice Requires="p14">
          <p:contentPart p14:bwMode="auto" r:id="rId4">
            <p14:nvContentPartPr>
              <p14:cNvPr id="49" name="Ink 48"/>
              <p14:cNvContentPartPr/>
              <p14:nvPr/>
            </p14:nvContentPartPr>
            <p14:xfrm>
              <a:off x="1968217" y="3843781"/>
              <a:ext cx="6424200" cy="962640"/>
            </p14:xfrm>
          </p:contentPart>
        </mc:Choice>
        <mc:Fallback xmlns="">
          <p:pic>
            <p:nvPicPr>
              <p:cNvPr id="49" name="Ink 48"/>
              <p:cNvPicPr/>
              <p:nvPr/>
            </p:nvPicPr>
            <p:blipFill>
              <a:blip r:embed="rId5"/>
              <a:stretch>
                <a:fillRect/>
              </a:stretch>
            </p:blipFill>
            <p:spPr>
              <a:xfrm>
                <a:off x="1948416" y="3815330"/>
                <a:ext cx="6473523" cy="1022782"/>
              </a:xfrm>
              <a:prstGeom prst="rect">
                <a:avLst/>
              </a:prstGeom>
            </p:spPr>
          </p:pic>
        </mc:Fallback>
      </mc:AlternateContent>
    </p:spTree>
    <p:extLst>
      <p:ext uri="{BB962C8B-B14F-4D97-AF65-F5344CB8AC3E}">
        <p14:creationId xmlns:p14="http://schemas.microsoft.com/office/powerpoint/2010/main" val="1993753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3526" y="355791"/>
            <a:ext cx="8701409" cy="3936904"/>
          </a:xfrm>
          <a:prstGeom prst="rect">
            <a:avLst/>
          </a:prstGeom>
          <a:noFill/>
        </p:spPr>
        <p:txBody>
          <a:bodyPr wrap="square" rtlCol="0">
            <a:spAutoFit/>
          </a:bodyPr>
          <a:lstStyle/>
          <a:p>
            <a:pPr algn="ctr"/>
            <a:r>
              <a:rPr lang="en-US" b="1">
                <a:solidFill>
                  <a:schemeClr val="bg1"/>
                </a:solidFill>
              </a:rPr>
              <a:t>Deborah Gonzales ~ Senior Services Librarian ~ Arapahoe Libraries</a:t>
            </a:r>
          </a:p>
          <a:p>
            <a:endParaRPr lang="en-US" b="1">
              <a:solidFill>
                <a:schemeClr val="bg1"/>
              </a:solidFill>
            </a:endParaRPr>
          </a:p>
          <a:p>
            <a:r>
              <a:rPr lang="en-US" sz="2800" b="1">
                <a:solidFill>
                  <a:schemeClr val="bg1"/>
                </a:solidFill>
              </a:rPr>
              <a:t>Services that we provide to seniors in our community</a:t>
            </a:r>
          </a:p>
          <a:p>
            <a:endParaRPr lang="en-US" sz="2400" b="1">
              <a:solidFill>
                <a:schemeClr val="bg1"/>
              </a:solidFill>
            </a:endParaRPr>
          </a:p>
          <a:p>
            <a:pPr marL="285750" indent="-285750">
              <a:buFont typeface="Wingdings" charset="2"/>
              <a:buChar char="v"/>
            </a:pPr>
            <a:r>
              <a:rPr lang="en-US" sz="2400" b="1">
                <a:solidFill>
                  <a:schemeClr val="bg1"/>
                </a:solidFill>
              </a:rPr>
              <a:t>Lobby Stops</a:t>
            </a:r>
          </a:p>
          <a:p>
            <a:pPr marL="285750" indent="-285750">
              <a:buFont typeface="Wingdings" charset="2"/>
              <a:buChar char="v"/>
            </a:pPr>
            <a:r>
              <a:rPr lang="en-US" sz="2400" b="1">
                <a:solidFill>
                  <a:schemeClr val="bg1"/>
                </a:solidFill>
              </a:rPr>
              <a:t>Books by Mail</a:t>
            </a:r>
          </a:p>
          <a:p>
            <a:pPr marL="285750" indent="-285750">
              <a:buFont typeface="Wingdings" charset="2"/>
              <a:buChar char="v"/>
            </a:pPr>
            <a:r>
              <a:rPr lang="en-US" sz="2400" b="1">
                <a:solidFill>
                  <a:schemeClr val="bg1"/>
                </a:solidFill>
              </a:rPr>
              <a:t>Home Delivery Services</a:t>
            </a:r>
          </a:p>
          <a:p>
            <a:pPr marL="285750" indent="-285750">
              <a:buFont typeface="Wingdings" charset="2"/>
              <a:buChar char="v"/>
            </a:pPr>
            <a:r>
              <a:rPr lang="en-US" sz="2400" b="1">
                <a:solidFill>
                  <a:schemeClr val="bg1"/>
                </a:solidFill>
              </a:rPr>
              <a:t>Book Talks for Seniors</a:t>
            </a:r>
          </a:p>
          <a:p>
            <a:pPr marL="285750" indent="-285750">
              <a:buFont typeface="Wingdings" charset="2"/>
              <a:buChar char="v"/>
            </a:pPr>
            <a:r>
              <a:rPr lang="en-US" sz="2400" b="1">
                <a:solidFill>
                  <a:schemeClr val="bg1"/>
                </a:solidFill>
              </a:rPr>
              <a:t>Book-a-Librarian for Seniors</a:t>
            </a:r>
          </a:p>
          <a:p>
            <a:pPr marL="285750" indent="-285750">
              <a:buFont typeface="Wingdings" charset="2"/>
              <a:buChar char="v"/>
            </a:pPr>
            <a:r>
              <a:rPr lang="en-US" sz="2400" b="1">
                <a:solidFill>
                  <a:schemeClr val="bg1"/>
                </a:solidFill>
              </a:rPr>
              <a:t>Programming in Skilled Nursing and Memory Care units</a:t>
            </a:r>
          </a:p>
          <a:p>
            <a:endParaRPr lang="en-US"/>
          </a:p>
        </p:txBody>
      </p:sp>
    </p:spTree>
    <p:extLst>
      <p:ext uri="{BB962C8B-B14F-4D97-AF65-F5344CB8AC3E}">
        <p14:creationId xmlns:p14="http://schemas.microsoft.com/office/powerpoint/2010/main" val="1626090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9750" y="323850"/>
            <a:ext cx="8532300" cy="2554545"/>
          </a:xfrm>
          <a:prstGeom prst="rect">
            <a:avLst/>
          </a:prstGeom>
          <a:noFill/>
        </p:spPr>
        <p:txBody>
          <a:bodyPr wrap="square" rtlCol="0">
            <a:spAutoFit/>
          </a:bodyPr>
          <a:lstStyle/>
          <a:p>
            <a:r>
              <a:rPr lang="en-US" sz="3200" b="1">
                <a:solidFill>
                  <a:schemeClr val="bg1"/>
                </a:solidFill>
              </a:rPr>
              <a:t>Do you remember your high school prom?</a:t>
            </a:r>
          </a:p>
          <a:p>
            <a:endParaRPr lang="en-US" sz="3200" b="1">
              <a:solidFill>
                <a:schemeClr val="bg1"/>
              </a:solidFill>
            </a:endParaRPr>
          </a:p>
          <a:p>
            <a:r>
              <a:rPr lang="en-US" sz="3200" b="1">
                <a:solidFill>
                  <a:schemeClr val="bg1"/>
                </a:solidFill>
              </a:rPr>
              <a:t>                      How many children do you have?</a:t>
            </a:r>
          </a:p>
          <a:p>
            <a:endParaRPr lang="en-US" sz="3200" b="1">
              <a:solidFill>
                <a:schemeClr val="bg1"/>
              </a:solidFill>
            </a:endParaRPr>
          </a:p>
          <a:p>
            <a:r>
              <a:rPr lang="en-US" sz="3200" b="1">
                <a:solidFill>
                  <a:schemeClr val="bg1"/>
                </a:solidFill>
              </a:rPr>
              <a:t>Did you have fun this weekend?</a:t>
            </a:r>
          </a:p>
        </p:txBody>
      </p:sp>
      <p:sp>
        <p:nvSpPr>
          <p:cNvPr id="7" name="TextBox 6"/>
          <p:cNvSpPr txBox="1"/>
          <p:nvPr/>
        </p:nvSpPr>
        <p:spPr>
          <a:xfrm>
            <a:off x="0" y="3742680"/>
            <a:ext cx="9429750" cy="1138773"/>
          </a:xfrm>
          <a:prstGeom prst="rect">
            <a:avLst/>
          </a:prstGeom>
          <a:noFill/>
        </p:spPr>
        <p:txBody>
          <a:bodyPr wrap="square" rtlCol="0">
            <a:spAutoFit/>
          </a:bodyPr>
          <a:lstStyle/>
          <a:p>
            <a:pPr algn="ctr"/>
            <a:r>
              <a:rPr lang="en-US" sz="3400" i="1">
                <a:solidFill>
                  <a:srgbClr val="FFC000"/>
                </a:solidFill>
              </a:rPr>
              <a:t>"I don't like it when people ask me to remember</a:t>
            </a:r>
            <a:r>
              <a:rPr lang="mr-IN" sz="3400" i="1">
                <a:solidFill>
                  <a:srgbClr val="FFC000"/>
                </a:solidFill>
              </a:rPr>
              <a:t>…</a:t>
            </a:r>
            <a:endParaRPr lang="en-US" sz="3400" i="1">
              <a:solidFill>
                <a:srgbClr val="FFC000"/>
              </a:solidFill>
            </a:endParaRPr>
          </a:p>
          <a:p>
            <a:pPr algn="ctr"/>
            <a:r>
              <a:rPr lang="en-US" sz="3400" i="1">
                <a:solidFill>
                  <a:srgbClr val="FFC000"/>
                </a:solidFill>
              </a:rPr>
              <a:t>I can't remember!!!"</a:t>
            </a:r>
          </a:p>
        </p:txBody>
      </p:sp>
    </p:spTree>
    <p:extLst>
      <p:ext uri="{BB962C8B-B14F-4D97-AF65-F5344CB8AC3E}">
        <p14:creationId xmlns:p14="http://schemas.microsoft.com/office/powerpoint/2010/main" val="1391469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075" y="471809"/>
            <a:ext cx="8422965" cy="830997"/>
          </a:xfrm>
          <a:prstGeom prst="rect">
            <a:avLst/>
          </a:prstGeom>
          <a:noFill/>
        </p:spPr>
        <p:txBody>
          <a:bodyPr wrap="square" rtlCol="0">
            <a:spAutoFit/>
          </a:bodyPr>
          <a:lstStyle/>
          <a:p>
            <a:pPr marL="285750" indent="-285750">
              <a:buFont typeface="Wingdings" charset="2"/>
              <a:buChar char="v"/>
            </a:pPr>
            <a:r>
              <a:rPr lang="en-US" sz="2400" b="1">
                <a:solidFill>
                  <a:schemeClr val="bg1"/>
                </a:solidFill>
              </a:rPr>
              <a:t>Most types of dementia are a one way journey</a:t>
            </a:r>
          </a:p>
          <a:p>
            <a:endParaRPr lang="en-US" sz="2400" b="1">
              <a:solidFill>
                <a:schemeClr val="bg1"/>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2427" y="1401773"/>
            <a:ext cx="4457839" cy="1784877"/>
          </a:xfrm>
          <a:prstGeom prst="rect">
            <a:avLst/>
          </a:prstGeom>
          <a:ln>
            <a:solidFill>
              <a:schemeClr val="bg1"/>
            </a:solidFill>
          </a:ln>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2701" y="2051651"/>
            <a:ext cx="3952851" cy="2766996"/>
          </a:xfrm>
          <a:prstGeom prst="rect">
            <a:avLst/>
          </a:prstGeom>
          <a:ln>
            <a:solidFill>
              <a:schemeClr val="bg1"/>
            </a:solidFill>
          </a:ln>
        </p:spPr>
      </p:pic>
    </p:spTree>
    <p:extLst>
      <p:ext uri="{BB962C8B-B14F-4D97-AF65-F5344CB8AC3E}">
        <p14:creationId xmlns:p14="http://schemas.microsoft.com/office/powerpoint/2010/main" val="1937163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p:nvPr/>
        </p:nvSpPr>
        <p:spPr>
          <a:xfrm>
            <a:off x="0" y="643546"/>
            <a:ext cx="4010991" cy="3724096"/>
          </a:xfrm>
          <a:prstGeom prst="rect">
            <a:avLst/>
          </a:prstGeom>
        </p:spPr>
        <p:txBody>
          <a:bodyPr wrap="square">
            <a:spAutoFit/>
          </a:bodyPr>
          <a:lstStyle/>
          <a:p>
            <a:pPr marL="171450" lvl="0" indent="-171450"/>
            <a:r>
              <a:rPr lang="en-US" sz="2800" b="1">
                <a:solidFill>
                  <a:schemeClr val="bg1"/>
                </a:solidFill>
              </a:rPr>
              <a:t>Currently, there are</a:t>
            </a:r>
          </a:p>
          <a:p>
            <a:pPr marL="171450" lvl="0" indent="-171450"/>
            <a:r>
              <a:rPr lang="en-US" sz="2800" b="1">
                <a:solidFill>
                  <a:schemeClr val="bg1"/>
                </a:solidFill>
              </a:rPr>
              <a:t>medications that delay</a:t>
            </a:r>
          </a:p>
          <a:p>
            <a:pPr marL="171450" lvl="0" indent="-171450"/>
            <a:r>
              <a:rPr lang="en-US" sz="2800" b="1">
                <a:solidFill>
                  <a:schemeClr val="bg1"/>
                </a:solidFill>
              </a:rPr>
              <a:t>the onset of severe</a:t>
            </a:r>
          </a:p>
          <a:p>
            <a:pPr marL="171450" lvl="0" indent="-171450"/>
            <a:r>
              <a:rPr lang="en-US" sz="2800" b="1">
                <a:solidFill>
                  <a:schemeClr val="bg1"/>
                </a:solidFill>
              </a:rPr>
              <a:t>symptoms and slow</a:t>
            </a:r>
          </a:p>
          <a:p>
            <a:pPr marL="171450" lvl="0" indent="-171450"/>
            <a:r>
              <a:rPr lang="en-US" sz="2800" b="1">
                <a:solidFill>
                  <a:schemeClr val="bg1"/>
                </a:solidFill>
              </a:rPr>
              <a:t>down the progression of</a:t>
            </a:r>
          </a:p>
          <a:p>
            <a:pPr marL="171450" lvl="0" indent="-171450"/>
            <a:r>
              <a:rPr lang="en-US" sz="2800" b="1">
                <a:solidFill>
                  <a:schemeClr val="bg1"/>
                </a:solidFill>
              </a:rPr>
              <a:t>the disease. </a:t>
            </a:r>
          </a:p>
          <a:p>
            <a:pPr marL="171450" lvl="0" indent="-171450" algn="ctr"/>
            <a:endParaRPr lang="en-US" sz="1200" b="1">
              <a:solidFill>
                <a:schemeClr val="bg1"/>
              </a:solidFill>
            </a:endParaRPr>
          </a:p>
          <a:p>
            <a:pPr marL="171450" lvl="0" indent="-171450" algn="ctr"/>
            <a:r>
              <a:rPr lang="en-US" sz="2800" b="1">
                <a:solidFill>
                  <a:schemeClr val="bg1"/>
                </a:solidFill>
              </a:rPr>
              <a:t>However, there is no cure</a:t>
            </a:r>
          </a:p>
          <a:p>
            <a:pPr marL="171450" lvl="0" indent="-171450"/>
            <a:r>
              <a:rPr lang="en-US" sz="2800" b="1">
                <a:solidFill>
                  <a:schemeClr val="bg1"/>
                </a:solidFill>
              </a:rPr>
              <a:t>as of yet.</a:t>
            </a:r>
          </a:p>
        </p:txBody>
      </p:sp>
      <p:pic>
        <p:nvPicPr>
          <p:cNvPr id="4" name="Picture 3"/>
          <p:cNvPicPr>
            <a:picLocks noChangeAspect="1"/>
          </p:cNvPicPr>
          <p:nvPr/>
        </p:nvPicPr>
        <p:blipFill>
          <a:blip r:embed="rId3"/>
          <a:stretch>
            <a:fillRect/>
          </a:stretch>
        </p:blipFill>
        <p:spPr>
          <a:xfrm>
            <a:off x="4153473" y="201098"/>
            <a:ext cx="4795444" cy="471871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34407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745" y="263492"/>
            <a:ext cx="5524500" cy="2677656"/>
          </a:xfrm>
          <a:prstGeom prst="rect">
            <a:avLst/>
          </a:prstGeom>
          <a:noFill/>
        </p:spPr>
        <p:txBody>
          <a:bodyPr wrap="square" rtlCol="0" anchor="b">
            <a:spAutoFit/>
          </a:bodyPr>
          <a:lstStyle/>
          <a:p>
            <a:pPr marL="285750" indent="-285750">
              <a:buFont typeface="Wingdings" charset="2"/>
              <a:buChar char="v"/>
            </a:pPr>
            <a:r>
              <a:rPr lang="en-US" sz="2400" b="1">
                <a:solidFill>
                  <a:schemeClr val="bg1"/>
                </a:solidFill>
              </a:rPr>
              <a:t>Even though memories and cognitive functioning  may be impaired, people with dementia have loads of creativity</a:t>
            </a:r>
          </a:p>
          <a:p>
            <a:pPr marL="285750" indent="-285750">
              <a:buFont typeface="Wingdings" charset="2"/>
              <a:buChar char="v"/>
            </a:pPr>
            <a:r>
              <a:rPr lang="en-US" sz="2400" b="1">
                <a:solidFill>
                  <a:schemeClr val="bg1"/>
                </a:solidFill>
              </a:rPr>
              <a:t>It's possible to build joyful interactive programming for people with dementia</a:t>
            </a:r>
          </a:p>
          <a:p>
            <a:endParaRPr lang="en-US" sz="2400" b="1">
              <a:solidFill>
                <a:schemeClr val="bg1"/>
              </a:solidFill>
            </a:endParaRPr>
          </a:p>
          <a:p>
            <a:endParaRPr lang="en-US" sz="2400" b="1">
              <a:solidFill>
                <a:schemeClr val="bg1"/>
              </a:solidFill>
            </a:endParaRP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36245" y="426826"/>
            <a:ext cx="2863516" cy="2147637"/>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822" y="2574463"/>
            <a:ext cx="2461222" cy="2461222"/>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10258" y="2277983"/>
            <a:ext cx="1778955" cy="2609814"/>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61427" y="2698357"/>
            <a:ext cx="2951604" cy="2213433"/>
          </a:xfrm>
          <a:prstGeom prst="rect">
            <a:avLst/>
          </a:prstGeom>
        </p:spPr>
      </p:pic>
    </p:spTree>
    <p:extLst>
      <p:ext uri="{BB962C8B-B14F-4D97-AF65-F5344CB8AC3E}">
        <p14:creationId xmlns:p14="http://schemas.microsoft.com/office/powerpoint/2010/main" val="1662862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827600"/>
            <a:ext cx="9553932" cy="3539430"/>
          </a:xfrm>
          <a:prstGeom prst="rect">
            <a:avLst/>
          </a:prstGeom>
          <a:noFill/>
        </p:spPr>
        <p:txBody>
          <a:bodyPr wrap="square" rtlCol="0">
            <a:spAutoFit/>
          </a:bodyPr>
          <a:lstStyle/>
          <a:p>
            <a:r>
              <a:rPr lang="en-US" sz="5400" b="1">
                <a:solidFill>
                  <a:schemeClr val="bg1"/>
                </a:solidFill>
              </a:rPr>
              <a:t>Early to mid-stage dementia:</a:t>
            </a:r>
          </a:p>
          <a:p>
            <a:endParaRPr lang="en-US" sz="3200">
              <a:solidFill>
                <a:schemeClr val="bg1"/>
              </a:solidFill>
            </a:endParaRPr>
          </a:p>
          <a:p>
            <a:pPr marL="457200" indent="-457200">
              <a:buFont typeface="Wingdings" charset="2"/>
              <a:buChar char="v"/>
            </a:pPr>
            <a:r>
              <a:rPr lang="en-US" sz="4000" b="1">
                <a:solidFill>
                  <a:schemeClr val="bg1"/>
                </a:solidFill>
              </a:rPr>
              <a:t>	</a:t>
            </a:r>
            <a:r>
              <a:rPr lang="en-US" sz="4600" b="1" err="1">
                <a:solidFill>
                  <a:schemeClr val="bg1"/>
                </a:solidFill>
              </a:rPr>
              <a:t>TimeSlips</a:t>
            </a:r>
            <a:endParaRPr lang="en-US" sz="4600" b="1">
              <a:solidFill>
                <a:schemeClr val="bg1"/>
              </a:solidFill>
            </a:endParaRPr>
          </a:p>
          <a:p>
            <a:pPr marL="457200" indent="-457200">
              <a:buFont typeface="Wingdings" charset="2"/>
              <a:buChar char="v"/>
            </a:pPr>
            <a:r>
              <a:rPr lang="en-US" sz="4600" b="1">
                <a:solidFill>
                  <a:schemeClr val="bg1"/>
                </a:solidFill>
              </a:rPr>
              <a:t>	Story</a:t>
            </a:r>
          </a:p>
          <a:p>
            <a:pPr marL="457200" indent="-457200">
              <a:buFont typeface="Wingdings" charset="2"/>
              <a:buChar char="v"/>
            </a:pPr>
            <a:r>
              <a:rPr lang="en-US" sz="4600" b="1">
                <a:solidFill>
                  <a:schemeClr val="bg1"/>
                </a:solidFill>
              </a:rPr>
              <a:t>   Rummage Wagon</a:t>
            </a:r>
          </a:p>
        </p:txBody>
      </p:sp>
    </p:spTree>
    <p:extLst>
      <p:ext uri="{BB962C8B-B14F-4D97-AF65-F5344CB8AC3E}">
        <p14:creationId xmlns:p14="http://schemas.microsoft.com/office/powerpoint/2010/main" val="194600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7238" y="424282"/>
            <a:ext cx="8502456" cy="3754874"/>
          </a:xfrm>
          <a:prstGeom prst="rect">
            <a:avLst/>
          </a:prstGeom>
          <a:noFill/>
        </p:spPr>
        <p:txBody>
          <a:bodyPr wrap="square" rtlCol="0">
            <a:spAutoFit/>
          </a:bodyPr>
          <a:lstStyle/>
          <a:p>
            <a:pPr algn="ctr"/>
            <a:r>
              <a:rPr lang="en-US" sz="6600" b="1" err="1">
                <a:solidFill>
                  <a:schemeClr val="bg1"/>
                </a:solidFill>
              </a:rPr>
              <a:t>TimeSlips</a:t>
            </a:r>
            <a:endParaRPr lang="en-US" sz="6600" b="1">
              <a:solidFill>
                <a:schemeClr val="bg1"/>
              </a:solidFill>
            </a:endParaRPr>
          </a:p>
          <a:p>
            <a:endParaRPr lang="en-US" sz="2800" b="1">
              <a:solidFill>
                <a:srgbClr val="F025E9"/>
              </a:solidFill>
            </a:endParaRPr>
          </a:p>
          <a:p>
            <a:pPr algn="ctr"/>
            <a:r>
              <a:rPr lang="en-US" sz="4800" b="1">
                <a:solidFill>
                  <a:schemeClr val="bg1"/>
                </a:solidFill>
              </a:rPr>
              <a:t>An improvisational storytelling technique which allows everyone to participate equally.</a:t>
            </a:r>
          </a:p>
        </p:txBody>
      </p:sp>
    </p:spTree>
    <p:extLst>
      <p:ext uri="{BB962C8B-B14F-4D97-AF65-F5344CB8AC3E}">
        <p14:creationId xmlns:p14="http://schemas.microsoft.com/office/powerpoint/2010/main" val="1041537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161925"/>
            <a:ext cx="5026226" cy="923330"/>
          </a:xfrm>
          <a:prstGeom prst="rect">
            <a:avLst/>
          </a:prstGeom>
          <a:noFill/>
        </p:spPr>
        <p:txBody>
          <a:bodyPr wrap="square" rtlCol="0" anchor="t">
            <a:spAutoFit/>
          </a:bodyPr>
          <a:lstStyle/>
          <a:p>
            <a:r>
              <a:rPr lang="x-none" sz="5400" b="1" err="1">
                <a:solidFill>
                  <a:schemeClr val="bg1"/>
                </a:solidFill>
              </a:rPr>
              <a:t>TimeSlips</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83066" y="962025"/>
            <a:ext cx="6029302" cy="4018799"/>
          </a:xfrm>
          <a:prstGeom prst="rect">
            <a:avLst/>
          </a:prstGeom>
        </p:spPr>
      </p:pic>
    </p:spTree>
    <p:extLst>
      <p:ext uri="{BB962C8B-B14F-4D97-AF65-F5344CB8AC3E}">
        <p14:creationId xmlns:p14="http://schemas.microsoft.com/office/powerpoint/2010/main" val="1760850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grpSp>
        <p:nvGrpSpPr>
          <p:cNvPr id="4" name="Group 3"/>
          <p:cNvGrpSpPr>
            <a:grpSpLocks/>
          </p:cNvGrpSpPr>
          <p:nvPr/>
        </p:nvGrpSpPr>
        <p:grpSpPr bwMode="auto">
          <a:xfrm>
            <a:off x="193365" y="92815"/>
            <a:ext cx="3774477" cy="5050685"/>
            <a:chOff x="0" y="0"/>
            <a:chExt cx="1295446" cy="1960736"/>
          </a:xfrm>
        </p:grpSpPr>
        <p:pic>
          <p:nvPicPr>
            <p:cNvPr id="5" name="Picture 4" descr="image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350" y="6350"/>
              <a:ext cx="1282746" cy="19480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295446" cy="1960736"/>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Rectangle 3"/>
          <p:cNvSpPr>
            <a:spLocks noChangeArrowheads="1"/>
          </p:cNvSpPr>
          <p:nvPr/>
        </p:nvSpPr>
        <p:spPr bwMode="auto">
          <a:xfrm>
            <a:off x="4284961" y="371819"/>
            <a:ext cx="3837910"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bg1"/>
                </a:solidFill>
                <a:effectLst/>
                <a:latin typeface="Arial" charset="0"/>
                <a:ea typeface="Arial Rounded MT Bold" charset="0"/>
                <a:cs typeface="Calibri" charset="0"/>
              </a:rPr>
              <a:t>Dancing in the Street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Outdoors</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By a sidewalk</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It's warm out</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Look at all those wonderful instruments</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If only we could hear...If only we could hear!</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She has a key to get back in her room</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Hanging on her sweater</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To me, she looks like a Barbara</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She's doing a dance and she's proud of it!</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She has to get thinner</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Look at all the instruments, at least four</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There are people in the background</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She's brave, isn't she?</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She's able to dance to whatever she is hearing</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Or...she's a show off</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She's got the urge to dance to the music</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She's got the band all around her</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It's fall or spring</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Whatever it is, she's happy</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And a show off</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cs typeface="Calibri" charset="0"/>
              </a:rPr>
              <a:t>She may be pretty good...she's very good</a:t>
            </a:r>
            <a:endParaRPr kumimoji="0" lang="en-US" altLang="en-US" sz="800" b="0" i="0" u="none" strike="noStrike" cap="none" normalizeH="0" baseline="0">
              <a:ln>
                <a:noFill/>
              </a:ln>
              <a:solidFill>
                <a:schemeClr val="bg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Arial" charset="0"/>
                <a:ea typeface="Arial Rounded MT Bold" charset="0"/>
              </a:rPr>
              <a:t>The key could be for her room, her house or her heart</a:t>
            </a:r>
            <a:endParaRPr kumimoji="0" lang="en-US" altLang="en-US" sz="1800"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1715982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s3.amazonaws.com/bucketeer-47497b15-a6d7-4dc0-94d0-66b6dd12a466/public/system/images/49/original/image12_atlanticbeach_web.jpg?1307021648"/>
          <p:cNvPicPr/>
          <p:nvPr/>
        </p:nvPicPr>
        <p:blipFill>
          <a:blip r:embed="rId2" cstate="print"/>
          <a:srcRect/>
          <a:stretch>
            <a:fillRect/>
          </a:stretch>
        </p:blipFill>
        <p:spPr bwMode="auto">
          <a:xfrm>
            <a:off x="362163" y="640080"/>
            <a:ext cx="2669796" cy="3745432"/>
          </a:xfrm>
          <a:prstGeom prst="rect">
            <a:avLst/>
          </a:prstGeom>
          <a:noFill/>
          <a:ln w="9525">
            <a:noFill/>
            <a:miter lim="800000"/>
            <a:headEnd/>
            <a:tailEnd/>
          </a:ln>
        </p:spPr>
      </p:pic>
      <p:sp>
        <p:nvSpPr>
          <p:cNvPr id="4" name="TextBox 3"/>
          <p:cNvSpPr txBox="1"/>
          <p:nvPr/>
        </p:nvSpPr>
        <p:spPr>
          <a:xfrm>
            <a:off x="1057727" y="67721"/>
            <a:ext cx="5483822" cy="461665"/>
          </a:xfrm>
          <a:prstGeom prst="rect">
            <a:avLst/>
          </a:prstGeom>
          <a:noFill/>
        </p:spPr>
        <p:txBody>
          <a:bodyPr wrap="square" rtlCol="0">
            <a:spAutoFit/>
          </a:bodyPr>
          <a:lstStyle/>
          <a:p>
            <a:r>
              <a:rPr lang="en-US" sz="2400" b="1">
                <a:solidFill>
                  <a:schemeClr val="bg1"/>
                </a:solidFill>
              </a:rPr>
              <a:t>Saturday Afternoon on the Boardwalk</a:t>
            </a:r>
          </a:p>
        </p:txBody>
      </p:sp>
      <p:sp>
        <p:nvSpPr>
          <p:cNvPr id="5" name="TextBox 4"/>
          <p:cNvSpPr txBox="1"/>
          <p:nvPr/>
        </p:nvSpPr>
        <p:spPr>
          <a:xfrm>
            <a:off x="3556000" y="603796"/>
            <a:ext cx="5346509" cy="4278094"/>
          </a:xfrm>
          <a:prstGeom prst="rect">
            <a:avLst/>
          </a:prstGeom>
          <a:noFill/>
        </p:spPr>
        <p:txBody>
          <a:bodyPr wrap="square" rtlCol="0">
            <a:spAutoFit/>
          </a:bodyPr>
          <a:lstStyle/>
          <a:p>
            <a:pPr algn="ctr"/>
            <a:r>
              <a:rPr lang="en-US" sz="1700" b="1">
                <a:solidFill>
                  <a:schemeClr val="bg1"/>
                </a:solidFill>
              </a:rPr>
              <a:t>Florence Nightingale</a:t>
            </a:r>
          </a:p>
          <a:p>
            <a:pPr algn="ctr"/>
            <a:r>
              <a:rPr lang="en-US" sz="1700" b="1">
                <a:solidFill>
                  <a:schemeClr val="bg1"/>
                </a:solidFill>
              </a:rPr>
              <a:t>She's very relaxed, sexy and happy</a:t>
            </a:r>
          </a:p>
          <a:p>
            <a:pPr algn="ctr"/>
            <a:r>
              <a:rPr lang="en-US" sz="1700" b="1">
                <a:solidFill>
                  <a:schemeClr val="bg1"/>
                </a:solidFill>
              </a:rPr>
              <a:t>Self confident, she's posing</a:t>
            </a:r>
          </a:p>
          <a:p>
            <a:pPr algn="ctr"/>
            <a:r>
              <a:rPr lang="en-US" sz="1700" b="1">
                <a:solidFill>
                  <a:schemeClr val="bg1"/>
                </a:solidFill>
              </a:rPr>
              <a:t>She came from her parents; it's easier that way!</a:t>
            </a:r>
          </a:p>
          <a:p>
            <a:pPr algn="ctr"/>
            <a:r>
              <a:rPr lang="en-US" sz="1700" b="1">
                <a:solidFill>
                  <a:schemeClr val="bg1"/>
                </a:solidFill>
              </a:rPr>
              <a:t>She likes boys</a:t>
            </a:r>
          </a:p>
          <a:p>
            <a:pPr algn="ctr"/>
            <a:r>
              <a:rPr lang="en-US" sz="1700" b="1">
                <a:solidFill>
                  <a:schemeClr val="bg1"/>
                </a:solidFill>
              </a:rPr>
              <a:t>She's a showoff</a:t>
            </a:r>
          </a:p>
          <a:p>
            <a:pPr algn="ctr"/>
            <a:r>
              <a:rPr lang="en-US" sz="1700" b="1">
                <a:solidFill>
                  <a:schemeClr val="bg1"/>
                </a:solidFill>
              </a:rPr>
              <a:t>She might have a family but she doesn't care about them right now</a:t>
            </a:r>
          </a:p>
          <a:p>
            <a:pPr algn="ctr"/>
            <a:r>
              <a:rPr lang="en-US" sz="1700" b="1">
                <a:solidFill>
                  <a:schemeClr val="bg1"/>
                </a:solidFill>
              </a:rPr>
              <a:t>She wishes she didn't have to wear those stockings</a:t>
            </a:r>
          </a:p>
          <a:p>
            <a:pPr algn="ctr"/>
            <a:r>
              <a:rPr lang="en-US" sz="1700" b="1">
                <a:solidFill>
                  <a:schemeClr val="bg1"/>
                </a:solidFill>
              </a:rPr>
              <a:t>She wants to be in a beauty contest, Atlantic City, </a:t>
            </a:r>
          </a:p>
          <a:p>
            <a:pPr algn="ctr"/>
            <a:r>
              <a:rPr lang="en-US" sz="1700" b="1">
                <a:solidFill>
                  <a:schemeClr val="bg1"/>
                </a:solidFill>
              </a:rPr>
              <a:t>on the Boardwalk, Miss America</a:t>
            </a:r>
          </a:p>
          <a:p>
            <a:pPr algn="ctr"/>
            <a:r>
              <a:rPr lang="en-US" sz="1700" b="1">
                <a:solidFill>
                  <a:schemeClr val="bg1"/>
                </a:solidFill>
              </a:rPr>
              <a:t>And she wants to go swimming</a:t>
            </a:r>
          </a:p>
          <a:p>
            <a:pPr algn="ctr"/>
            <a:r>
              <a:rPr lang="en-US" sz="1700" b="1">
                <a:solidFill>
                  <a:schemeClr val="bg1"/>
                </a:solidFill>
              </a:rPr>
              <a:t>She's gotta take that uniform off</a:t>
            </a:r>
          </a:p>
          <a:p>
            <a:pPr algn="ctr"/>
            <a:r>
              <a:rPr lang="en-US" sz="1700" b="1">
                <a:solidFill>
                  <a:schemeClr val="bg1"/>
                </a:solidFill>
              </a:rPr>
              <a:t>She'll either be a knockout or we'll throw stones at her</a:t>
            </a:r>
          </a:p>
          <a:p>
            <a:pPr algn="ctr"/>
            <a:r>
              <a:rPr lang="en-US" sz="1700" b="1">
                <a:solidFill>
                  <a:schemeClr val="bg1"/>
                </a:solidFill>
              </a:rPr>
              <a:t>Then she'll go swimming, the water will like that!</a:t>
            </a:r>
          </a:p>
          <a:p>
            <a:r>
              <a:rPr lang="en-US" sz="1700" b="1"/>
              <a:t> </a:t>
            </a:r>
          </a:p>
        </p:txBody>
      </p:sp>
    </p:spTree>
    <p:extLst>
      <p:ext uri="{BB962C8B-B14F-4D97-AF65-F5344CB8AC3E}">
        <p14:creationId xmlns:p14="http://schemas.microsoft.com/office/powerpoint/2010/main" val="619341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s3.amazonaws.com/assets.timeslips.org/system/images/77/original/image26_superdog_web.jpg?1307021179"/>
          <p:cNvPicPr/>
          <p:nvPr/>
        </p:nvPicPr>
        <p:blipFill>
          <a:blip r:embed="rId2" cstate="print"/>
          <a:srcRect/>
          <a:stretch>
            <a:fillRect/>
          </a:stretch>
        </p:blipFill>
        <p:spPr bwMode="auto">
          <a:xfrm>
            <a:off x="200503" y="939583"/>
            <a:ext cx="3960705" cy="2873567"/>
          </a:xfrm>
          <a:prstGeom prst="rect">
            <a:avLst/>
          </a:prstGeom>
          <a:noFill/>
          <a:ln w="9525">
            <a:noFill/>
            <a:miter lim="800000"/>
            <a:headEnd/>
            <a:tailEnd/>
          </a:ln>
        </p:spPr>
      </p:pic>
      <p:sp>
        <p:nvSpPr>
          <p:cNvPr id="10" name="Rectangle 9"/>
          <p:cNvSpPr txBox="1"/>
          <p:nvPr/>
        </p:nvSpPr>
        <p:spPr>
          <a:xfrm>
            <a:off x="3704867" y="805339"/>
            <a:ext cx="5615309" cy="3477875"/>
          </a:xfrm>
          <a:prstGeom prst="rect">
            <a:avLst/>
          </a:prstGeom>
        </p:spPr>
        <p:txBody>
          <a:bodyPr wrap="square">
            <a:spAutoFit/>
          </a:bodyPr>
          <a:lstStyle/>
          <a:p>
            <a:pPr lvl="0" indent="457200" algn="ctr" eaLnBrk="0" fontAlgn="base" hangingPunct="0">
              <a:spcBef>
                <a:spcPct val="0"/>
              </a:spcBef>
              <a:spcAft>
                <a:spcPct val="0"/>
              </a:spcAft>
            </a:pPr>
            <a:r>
              <a:rPr lang="en-US" altLang="en-US" sz="2000" b="1">
                <a:solidFill>
                  <a:schemeClr val="bg1"/>
                </a:solidFill>
                <a:latin typeface="Arial Rounded MT Bold" charset="0"/>
                <a:ea typeface="Arial Rounded MT Bold" charset="0"/>
                <a:cs typeface="Times New Roman" charset="0"/>
              </a:rPr>
              <a:t>Fly Me to the Moon!</a:t>
            </a:r>
            <a:r>
              <a:rPr lang="en-US" altLang="en-US" b="1">
                <a:solidFill>
                  <a:schemeClr val="bg1"/>
                </a:solidFill>
                <a:latin typeface="Arial Rounded MT Bold" charset="0"/>
                <a:ea typeface="Arial Rounded MT Bold" charset="0"/>
                <a:cs typeface="Times New Roman" charset="0"/>
              </a:rPr>
              <a:t> </a:t>
            </a:r>
          </a:p>
          <a:p>
            <a:pPr lvl="0" indent="457200" eaLnBrk="0" fontAlgn="base" hangingPunct="0">
              <a:spcBef>
                <a:spcPct val="0"/>
              </a:spcBef>
              <a:spcAft>
                <a:spcPct val="0"/>
              </a:spcAft>
            </a:pPr>
            <a:endParaRPr lang="en-US" altLang="en-US" sz="1000" b="1">
              <a:latin typeface="Arial Rounded MT Bold" charset="0"/>
              <a:ea typeface="Arial Rounded MT Bold" charset="0"/>
              <a:cs typeface="Times New Roman" charset="0"/>
            </a:endParaRPr>
          </a:p>
          <a:p>
            <a:pPr lvl="0" indent="457200" eaLnBrk="0" fontAlgn="base" hangingPunct="0">
              <a:spcBef>
                <a:spcPct val="0"/>
              </a:spcBef>
              <a:spcAft>
                <a:spcPct val="0"/>
              </a:spcAft>
            </a:pPr>
            <a:endParaRPr lang="en-US" altLang="en-US" sz="1000"/>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We have Super Man here</a:t>
            </a:r>
            <a:endParaRPr lang="en-US" altLang="en-US" sz="1000">
              <a:solidFill>
                <a:schemeClr val="bg1"/>
              </a:solidFill>
            </a:endParaRPr>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Super Dog!</a:t>
            </a:r>
            <a:endParaRPr lang="en-US" altLang="en-US" sz="1000">
              <a:solidFill>
                <a:schemeClr val="bg1"/>
              </a:solidFill>
            </a:endParaRPr>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That dog is so cute</a:t>
            </a:r>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his name is Fly Boy</a:t>
            </a:r>
            <a:endParaRPr lang="en-US" altLang="en-US" sz="1000">
              <a:solidFill>
                <a:schemeClr val="bg1"/>
              </a:solidFill>
            </a:endParaRPr>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He belongs to Fly Mama!</a:t>
            </a:r>
            <a:endParaRPr lang="en-US" altLang="en-US" sz="1000">
              <a:solidFill>
                <a:schemeClr val="bg1"/>
              </a:solidFill>
            </a:endParaRPr>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He's going to a costume party</a:t>
            </a:r>
            <a:endParaRPr lang="en-US" altLang="en-US" sz="1000">
              <a:solidFill>
                <a:schemeClr val="bg1"/>
              </a:solidFill>
            </a:endParaRPr>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One assumes he can fly...</a:t>
            </a:r>
            <a:endParaRPr lang="en-US" altLang="en-US" sz="1000">
              <a:solidFill>
                <a:schemeClr val="bg1"/>
              </a:solidFill>
            </a:endParaRPr>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Fly Girl and Super Kitty </a:t>
            </a:r>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will be at the party</a:t>
            </a:r>
          </a:p>
          <a:p>
            <a:pPr lvl="0" indent="457200" algn="ctr" eaLnBrk="0" fontAlgn="base" hangingPunct="0">
              <a:spcBef>
                <a:spcPct val="0"/>
              </a:spcBef>
              <a:spcAft>
                <a:spcPct val="0"/>
              </a:spcAft>
            </a:pPr>
            <a:r>
              <a:rPr lang="en-US" altLang="en-US">
                <a:solidFill>
                  <a:schemeClr val="bg1"/>
                </a:solidFill>
                <a:latin typeface="Arial Rounded MT Bold" charset="0"/>
                <a:ea typeface="Arial Rounded MT Bold" charset="0"/>
                <a:cs typeface="Times New Roman" charset="0"/>
              </a:rPr>
              <a:t>They will compare capes!</a:t>
            </a:r>
            <a:r>
              <a:rPr lang="en-US" altLang="en-US" sz="1000">
                <a:solidFill>
                  <a:schemeClr val="bg1"/>
                </a:solidFill>
              </a:rPr>
              <a:t> </a:t>
            </a:r>
            <a:endParaRPr lang="en-US" altLang="en-US" sz="2400">
              <a:solidFill>
                <a:schemeClr val="bg1"/>
              </a:solidFill>
              <a:latin typeface="Arial" charset="0"/>
            </a:endParaRPr>
          </a:p>
        </p:txBody>
      </p:sp>
    </p:spTree>
    <p:extLst>
      <p:ext uri="{BB962C8B-B14F-4D97-AF65-F5344CB8AC3E}">
        <p14:creationId xmlns:p14="http://schemas.microsoft.com/office/powerpoint/2010/main" val="1122637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09377" y="2525086"/>
            <a:ext cx="3666766" cy="2490653"/>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31012" y="292208"/>
            <a:ext cx="3016624" cy="2156071"/>
          </a:xfrm>
          <a:prstGeom prst="rect">
            <a:avLst/>
          </a:prstGeom>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70184" y="299537"/>
            <a:ext cx="2600773" cy="2612384"/>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834705" y="2774815"/>
            <a:ext cx="3041411" cy="2318834"/>
          </a:xfrm>
          <a:prstGeom prst="rect">
            <a:avLst/>
          </a:prstGeom>
        </p:spPr>
      </p:pic>
      <p:pic>
        <p:nvPicPr>
          <p:cNvPr id="3" name="Picture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2613" y="523232"/>
            <a:ext cx="2616775" cy="3489034"/>
          </a:xfrm>
          <a:prstGeom prst="rect">
            <a:avLst/>
          </a:prstGeom>
        </p:spPr>
      </p:pic>
      <p:sp>
        <p:nvSpPr>
          <p:cNvPr id="7" name="TextBox 6"/>
          <p:cNvSpPr txBox="1"/>
          <p:nvPr/>
        </p:nvSpPr>
        <p:spPr>
          <a:xfrm>
            <a:off x="142875" y="4067175"/>
            <a:ext cx="1704975" cy="923330"/>
          </a:xfrm>
          <a:prstGeom prst="rect">
            <a:avLst/>
          </a:prstGeom>
          <a:noFill/>
        </p:spPr>
        <p:txBody>
          <a:bodyPr wrap="square" rtlCol="0">
            <a:spAutoFit/>
          </a:bodyPr>
          <a:lstStyle/>
          <a:p>
            <a:r>
              <a:rPr lang="en-US" sz="5400" b="1">
                <a:solidFill>
                  <a:schemeClr val="bg1"/>
                </a:solidFill>
              </a:rPr>
              <a:t>Story</a:t>
            </a:r>
          </a:p>
        </p:txBody>
      </p:sp>
    </p:spTree>
    <p:extLst>
      <p:ext uri="{BB962C8B-B14F-4D97-AF65-F5344CB8AC3E}">
        <p14:creationId xmlns:p14="http://schemas.microsoft.com/office/powerpoint/2010/main" val="1932151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5725"/>
            <a:ext cx="7848600" cy="2308324"/>
          </a:xfrm>
          <a:prstGeom prst="rect">
            <a:avLst/>
          </a:prstGeom>
          <a:noFill/>
        </p:spPr>
        <p:txBody>
          <a:bodyPr wrap="square" rtlCol="0" anchor="ctr">
            <a:spAutoFit/>
          </a:bodyPr>
          <a:lstStyle/>
          <a:p>
            <a:r>
              <a:rPr lang="x-none" sz="7200" b="1">
                <a:solidFill>
                  <a:schemeClr val="bg1"/>
                </a:solidFill>
              </a:rPr>
              <a:t>Rummage</a:t>
            </a:r>
          </a:p>
          <a:p>
            <a:r>
              <a:rPr lang="x-none" sz="7200" b="1">
                <a:solidFill>
                  <a:schemeClr val="bg1"/>
                </a:solidFill>
              </a:rPr>
              <a:t>Wagon</a:t>
            </a:r>
          </a:p>
        </p:txBody>
      </p:sp>
      <p:pic>
        <p:nvPicPr>
          <p:cNvPr id="3" name="Picture 2" descr="rummage 1.JPG"/>
          <p:cNvPicPr>
            <a:picLocks noChangeAspect="1"/>
          </p:cNvPicPr>
          <p:nvPr/>
        </p:nvPicPr>
        <p:blipFill>
          <a:blip r:embed="rId3"/>
          <a:stretch>
            <a:fillRect/>
          </a:stretch>
        </p:blipFill>
        <p:spPr>
          <a:xfrm>
            <a:off x="3571875" y="947738"/>
            <a:ext cx="5400675" cy="4050506"/>
          </a:xfrm>
          <a:prstGeom prst="rect">
            <a:avLst/>
          </a:prstGeom>
        </p:spPr>
      </p:pic>
    </p:spTree>
    <p:extLst>
      <p:ext uri="{BB962C8B-B14F-4D97-AF65-F5344CB8AC3E}">
        <p14:creationId xmlns:p14="http://schemas.microsoft.com/office/powerpoint/2010/main" val="806346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01755" y="517539"/>
            <a:ext cx="1611735" cy="2148980"/>
          </a:xfrm>
          <a:prstGeom prst="rect">
            <a:avLst/>
          </a:prstGeom>
        </p:spPr>
      </p:pic>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11304" y="2089907"/>
            <a:ext cx="2955382" cy="3053593"/>
          </a:xfrm>
          <a:prstGeom prst="rect">
            <a:avLst/>
          </a:prstGeom>
        </p:spPr>
      </p:pic>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l="-1771"/>
          <a:stretch/>
        </p:blipFill>
        <p:spPr>
          <a:xfrm rot="5400000">
            <a:off x="2254269" y="-664610"/>
            <a:ext cx="3025368" cy="4513280"/>
          </a:xfrm>
          <a:prstGeom prst="rect">
            <a:avLst/>
          </a:prstGeom>
        </p:spPr>
      </p:pic>
      <p:sp>
        <p:nvSpPr>
          <p:cNvPr id="5" name="TextBox 4"/>
          <p:cNvSpPr txBox="1"/>
          <p:nvPr/>
        </p:nvSpPr>
        <p:spPr>
          <a:xfrm>
            <a:off x="238125" y="3244706"/>
            <a:ext cx="4991100" cy="1554272"/>
          </a:xfrm>
          <a:prstGeom prst="rect">
            <a:avLst/>
          </a:prstGeom>
          <a:noFill/>
        </p:spPr>
        <p:txBody>
          <a:bodyPr wrap="square" rtlCol="0" anchor="t">
            <a:spAutoFit/>
          </a:bodyPr>
          <a:lstStyle/>
          <a:p>
            <a:r>
              <a:rPr lang="x-none" sz="9500" b="1">
                <a:solidFill>
                  <a:srgbClr val="000000"/>
                </a:solidFill>
              </a:rPr>
              <a:t>Fashion</a:t>
            </a:r>
          </a:p>
        </p:txBody>
      </p:sp>
    </p:spTree>
    <p:extLst>
      <p:ext uri="{BB962C8B-B14F-4D97-AF65-F5344CB8AC3E}">
        <p14:creationId xmlns:p14="http://schemas.microsoft.com/office/powerpoint/2010/main" val="1054963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295" y="148206"/>
            <a:ext cx="3608198" cy="4810930"/>
          </a:xfrm>
          <a:prstGeom prst="rect">
            <a:avLst/>
          </a:prstGeom>
        </p:spPr>
      </p:pic>
      <p:sp>
        <p:nvSpPr>
          <p:cNvPr id="3" name="TextBox 2"/>
          <p:cNvSpPr txBox="1"/>
          <p:nvPr/>
        </p:nvSpPr>
        <p:spPr>
          <a:xfrm>
            <a:off x="4387443" y="662731"/>
            <a:ext cx="4530054" cy="3416320"/>
          </a:xfrm>
          <a:prstGeom prst="rect">
            <a:avLst/>
          </a:prstGeom>
          <a:noFill/>
        </p:spPr>
        <p:txBody>
          <a:bodyPr wrap="square" rtlCol="0" anchor="t">
            <a:spAutoFit/>
          </a:bodyPr>
          <a:lstStyle/>
          <a:p>
            <a:pPr algn="ctr"/>
            <a:r>
              <a:rPr lang="x-none" sz="7200" b="1">
                <a:solidFill>
                  <a:srgbClr val="000000"/>
                </a:solidFill>
              </a:rPr>
              <a:t>Travel </a:t>
            </a:r>
            <a:endParaRPr lang="en-US" sz="7200" b="1">
              <a:solidFill>
                <a:srgbClr val="000000"/>
              </a:solidFill>
            </a:endParaRPr>
          </a:p>
          <a:p>
            <a:pPr algn="ctr"/>
            <a:r>
              <a:rPr lang="x-none" sz="7200" b="1">
                <a:solidFill>
                  <a:srgbClr val="000000"/>
                </a:solidFill>
              </a:rPr>
              <a:t>and adventure</a:t>
            </a:r>
          </a:p>
        </p:txBody>
      </p:sp>
    </p:spTree>
    <p:extLst>
      <p:ext uri="{BB962C8B-B14F-4D97-AF65-F5344CB8AC3E}">
        <p14:creationId xmlns:p14="http://schemas.microsoft.com/office/powerpoint/2010/main" val="429138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04624" y="0"/>
            <a:ext cx="3857625" cy="5083728"/>
          </a:xfrm>
          <a:prstGeom prst="rect">
            <a:avLst/>
          </a:prstGeom>
        </p:spPr>
      </p:pic>
      <p:sp>
        <p:nvSpPr>
          <p:cNvPr id="6" name="TextBox 5"/>
          <p:cNvSpPr txBox="1"/>
          <p:nvPr/>
        </p:nvSpPr>
        <p:spPr>
          <a:xfrm>
            <a:off x="687898" y="1442906"/>
            <a:ext cx="3573710" cy="1686188"/>
          </a:xfrm>
          <a:prstGeom prst="rect">
            <a:avLst/>
          </a:prstGeom>
          <a:noFill/>
        </p:spPr>
        <p:txBody>
          <a:bodyPr wrap="square" rtlCol="0" anchor="t">
            <a:spAutoFit/>
          </a:bodyPr>
          <a:lstStyle/>
          <a:p>
            <a:r>
              <a:rPr lang="x-none" sz="10000" b="1">
                <a:solidFill>
                  <a:srgbClr val="000000"/>
                </a:solidFill>
              </a:rPr>
              <a:t>Toys</a:t>
            </a:r>
          </a:p>
        </p:txBody>
      </p:sp>
    </p:spTree>
    <p:extLst>
      <p:ext uri="{BB962C8B-B14F-4D97-AF65-F5344CB8AC3E}">
        <p14:creationId xmlns:p14="http://schemas.microsoft.com/office/powerpoint/2010/main" val="444329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76482" y="561975"/>
            <a:ext cx="2906100" cy="3785652"/>
          </a:xfrm>
          <a:prstGeom prst="rect">
            <a:avLst/>
          </a:prstGeom>
        </p:spPr>
        <p:txBody>
          <a:bodyPr rtlCol="0">
            <a:spAutoFit/>
          </a:bodyPr>
          <a:lstStyle/>
          <a:p>
            <a:pPr algn="ctr"/>
            <a:r>
              <a:rPr lang="x-none" sz="4000" b="1"/>
              <a:t> </a:t>
            </a:r>
            <a:r>
              <a:rPr lang="x-none" sz="4000" b="1">
                <a:solidFill>
                  <a:srgbClr val="000000"/>
                </a:solidFill>
              </a:rPr>
              <a:t>And when things don't go as expected...</a:t>
            </a:r>
            <a:endParaRPr lang="en-US" sz="4000" b="1">
              <a:solidFill>
                <a:srgbClr val="000000"/>
              </a:solidFill>
            </a:endParaRPr>
          </a:p>
          <a:p>
            <a:pPr algn="ctr"/>
            <a:r>
              <a:rPr lang="x-none" sz="4000" b="1">
                <a:solidFill>
                  <a:srgbClr val="000000"/>
                </a:solidFill>
              </a:rPr>
              <a:t>go with the flow</a:t>
            </a:r>
          </a:p>
        </p:txBody>
      </p:sp>
      <p:pic>
        <p:nvPicPr>
          <p:cNvPr id="3" name="Picture 2" descr="Niagara_rapids.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443" y="638175"/>
            <a:ext cx="6142026" cy="4089920"/>
          </a:xfrm>
          <a:prstGeom prst="rect">
            <a:avLst/>
          </a:prstGeom>
        </p:spPr>
      </p:pic>
    </p:spTree>
    <p:extLst>
      <p:ext uri="{BB962C8B-B14F-4D97-AF65-F5344CB8AC3E}">
        <p14:creationId xmlns:p14="http://schemas.microsoft.com/office/powerpoint/2010/main" val="4016787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34518" y="178737"/>
            <a:ext cx="6283354" cy="4713667"/>
          </a:xfrm>
          <a:prstGeom prst="rect">
            <a:avLst/>
          </a:prstGeom>
        </p:spPr>
      </p:pic>
    </p:spTree>
    <p:extLst>
      <p:ext uri="{BB962C8B-B14F-4D97-AF65-F5344CB8AC3E}">
        <p14:creationId xmlns:p14="http://schemas.microsoft.com/office/powerpoint/2010/main" val="1496774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300" y="76200"/>
            <a:ext cx="7927860" cy="4358819"/>
          </a:xfrm>
          <a:prstGeom prst="rect">
            <a:avLst/>
          </a:prstGeom>
        </p:spPr>
      </p:pic>
      <p:sp>
        <p:nvSpPr>
          <p:cNvPr id="3" name="TextBox 2"/>
          <p:cNvSpPr txBox="1"/>
          <p:nvPr/>
        </p:nvSpPr>
        <p:spPr>
          <a:xfrm>
            <a:off x="1331895" y="4435475"/>
            <a:ext cx="7778768" cy="707886"/>
          </a:xfrm>
          <a:prstGeom prst="rect">
            <a:avLst/>
          </a:prstGeom>
        </p:spPr>
        <p:txBody>
          <a:bodyPr rtlCol="0">
            <a:spAutoFit/>
          </a:bodyPr>
          <a:lstStyle/>
          <a:p>
            <a:pPr algn="ctr"/>
            <a:r>
              <a:rPr lang="x-none" sz="4000"/>
              <a:t>Remember to take care</a:t>
            </a:r>
            <a:r>
              <a:rPr lang="x-none" sz="3200"/>
              <a:t> of </a:t>
            </a:r>
            <a:r>
              <a:rPr lang="x-none" sz="4000"/>
              <a:t>yourself</a:t>
            </a:r>
          </a:p>
        </p:txBody>
      </p:sp>
    </p:spTree>
    <p:extLst>
      <p:ext uri="{BB962C8B-B14F-4D97-AF65-F5344CB8AC3E}">
        <p14:creationId xmlns:p14="http://schemas.microsoft.com/office/powerpoint/2010/main" val="1494665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95524"/>
            <a:ext cx="9080405" cy="830997"/>
          </a:xfrm>
          <a:prstGeom prst="rect">
            <a:avLst/>
          </a:prstGeom>
          <a:noFill/>
        </p:spPr>
        <p:txBody>
          <a:bodyPr wrap="square" rtlCol="0">
            <a:spAutoFit/>
          </a:bodyPr>
          <a:lstStyle/>
          <a:p>
            <a:pPr algn="ctr"/>
            <a:r>
              <a:rPr lang="en-US" sz="4800"/>
              <a:t>dgonzales@arapahoelibraries.org</a:t>
            </a:r>
          </a:p>
        </p:txBody>
      </p:sp>
    </p:spTree>
    <p:extLst>
      <p:ext uri="{BB962C8B-B14F-4D97-AF65-F5344CB8AC3E}">
        <p14:creationId xmlns:p14="http://schemas.microsoft.com/office/powerpoint/2010/main" val="7935991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1533</Words>
  <Application>Microsoft Macintosh PowerPoint</Application>
  <PresentationFormat>On-screen Show (16:9)</PresentationFormat>
  <Paragraphs>207</Paragraphs>
  <Slides>21</Slides>
  <Notes>16</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Celestial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Bookmobile</dc:creator>
  <cp:lastModifiedBy>Rose Huling</cp:lastModifiedBy>
  <cp:revision>3</cp:revision>
  <dcterms:modified xsi:type="dcterms:W3CDTF">2016-10-20T00:20:07Z</dcterms:modified>
</cp:coreProperties>
</file>