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62" r:id="rId3"/>
    <p:sldId id="266" r:id="rId4"/>
    <p:sldId id="258" r:id="rId5"/>
    <p:sldId id="260" r:id="rId6"/>
    <p:sldId id="264" r:id="rId7"/>
    <p:sldId id="261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nnon Warren" initials="SW" lastIdx="1" clrIdx="0">
    <p:extLst>
      <p:ext uri="{19B8F6BF-5375-455C-9EA6-DF929625EA0E}">
        <p15:presenceInfo xmlns:p15="http://schemas.microsoft.com/office/powerpoint/2012/main" userId="0c3fabb68cf8970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10/21/2016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10/21/2016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10/21/2016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FacebookStoriesEnglish/videos/122995915370966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oksforbedtimenonprofit.org/" TargetMode="External"/><Relationship Id="rId2" Type="http://schemas.openxmlformats.org/officeDocument/2006/relationships/hyperlink" Target="mailto:books4bedtime@yahoo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7490" y="2105891"/>
            <a:ext cx="8995458" cy="2576171"/>
          </a:xfrm>
        </p:spPr>
        <p:txBody>
          <a:bodyPr/>
          <a:lstStyle/>
          <a:p>
            <a:r>
              <a:rPr lang="en-US" sz="5400" dirty="0">
                <a:latin typeface="Curlz MT" panose="04040404050702020202" pitchFamily="82" charset="0"/>
              </a:rPr>
              <a:t>1 Book</a:t>
            </a:r>
            <a:br>
              <a:rPr lang="en-US" sz="5400" dirty="0">
                <a:latin typeface="Curlz MT" panose="04040404050702020202" pitchFamily="82" charset="0"/>
              </a:rPr>
            </a:br>
            <a:r>
              <a:rPr lang="en-US" sz="5400" dirty="0">
                <a:latin typeface="Curlz MT" panose="04040404050702020202" pitchFamily="82" charset="0"/>
              </a:rPr>
              <a:t>2 books</a:t>
            </a:r>
            <a:br>
              <a:rPr lang="en-US" sz="5400" dirty="0">
                <a:latin typeface="Curlz MT" panose="04040404050702020202" pitchFamily="82" charset="0"/>
              </a:rPr>
            </a:br>
            <a:r>
              <a:rPr lang="en-US" sz="5400" dirty="0">
                <a:latin typeface="Curlz MT" panose="04040404050702020202" pitchFamily="82" charset="0"/>
              </a:rPr>
              <a:t>Old books</a:t>
            </a:r>
            <a:br>
              <a:rPr lang="en-US" sz="5400" dirty="0">
                <a:latin typeface="Curlz MT" panose="04040404050702020202" pitchFamily="82" charset="0"/>
              </a:rPr>
            </a:br>
            <a:r>
              <a:rPr lang="en-US" sz="5400" dirty="0">
                <a:latin typeface="Curlz MT" panose="04040404050702020202" pitchFamily="82" charset="0"/>
              </a:rPr>
              <a:t>new Books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973008"/>
            <a:ext cx="9070848" cy="457201"/>
          </a:xfrm>
        </p:spPr>
        <p:txBody>
          <a:bodyPr>
            <a:normAutofit/>
          </a:bodyPr>
          <a:lstStyle/>
          <a:p>
            <a:r>
              <a:rPr lang="en-US" sz="1800" dirty="0"/>
              <a:t>The tale of Books For Bedtime</a:t>
            </a:r>
          </a:p>
        </p:txBody>
      </p:sp>
    </p:spTree>
    <p:extLst>
      <p:ext uri="{BB962C8B-B14F-4D97-AF65-F5344CB8AC3E}">
        <p14:creationId xmlns:p14="http://schemas.microsoft.com/office/powerpoint/2010/main" val="1148142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Who?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73" y="2538793"/>
            <a:ext cx="4196785" cy="314758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43827" y="2431858"/>
            <a:ext cx="4481945" cy="33614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755" y="2812277"/>
            <a:ext cx="4038620" cy="302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555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Facebook Stories Video!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8348" y="3719886"/>
            <a:ext cx="10058400" cy="393192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https://www.facebook.com/FacebookStoriesEnglish/videos/1229959153709660</a:t>
            </a:r>
            <a:endParaRPr lang="en-US" dirty="0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699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7450"/>
            <a:ext cx="10058400" cy="1371600"/>
          </a:xfrm>
        </p:spPr>
        <p:txBody>
          <a:bodyPr/>
          <a:lstStyle/>
          <a:p>
            <a:pPr algn="ctr"/>
            <a:r>
              <a:rPr lang="en-US" dirty="0"/>
              <a:t>What?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712719"/>
            <a:ext cx="10058400" cy="3051976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Books For Bedtime!!</a:t>
            </a:r>
          </a:p>
          <a:p>
            <a:r>
              <a:rPr lang="en-US" sz="2800" dirty="0"/>
              <a:t> 501(C)3</a:t>
            </a:r>
          </a:p>
          <a:p>
            <a:r>
              <a:rPr lang="en-US" sz="2800" dirty="0"/>
              <a:t> Encouraging literacy</a:t>
            </a:r>
          </a:p>
          <a:p>
            <a:r>
              <a:rPr lang="en-US" sz="2800" dirty="0"/>
              <a:t> Public speaking</a:t>
            </a:r>
          </a:p>
          <a:p>
            <a:r>
              <a:rPr lang="en-US" sz="2800" dirty="0"/>
              <a:t> Around 23,000 books</a:t>
            </a:r>
          </a:p>
          <a:p>
            <a:r>
              <a:rPr lang="en-US" sz="2800" dirty="0"/>
              <a:t>At 58 different locations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027" y="2285642"/>
            <a:ext cx="5208173" cy="390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639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0296" y="304455"/>
            <a:ext cx="10058400" cy="1371600"/>
          </a:xfrm>
        </p:spPr>
        <p:txBody>
          <a:bodyPr/>
          <a:lstStyle/>
          <a:p>
            <a:pPr algn="ctr"/>
            <a:r>
              <a:rPr lang="en-US" dirty="0"/>
              <a:t>When?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160" y="2866775"/>
            <a:ext cx="10058400" cy="2838566"/>
          </a:xfrm>
        </p:spPr>
        <p:txBody>
          <a:bodyPr>
            <a:normAutofit/>
          </a:bodyPr>
          <a:lstStyle/>
          <a:p>
            <a:r>
              <a:rPr lang="en-US" sz="2800" dirty="0"/>
              <a:t> Founded: August 20, 2014</a:t>
            </a:r>
          </a:p>
          <a:p>
            <a:r>
              <a:rPr lang="en-US" sz="2800" dirty="0"/>
              <a:t> 501(C)3: May 2015</a:t>
            </a:r>
          </a:p>
          <a:p>
            <a:r>
              <a:rPr lang="en-US" sz="2800" dirty="0"/>
              <a:t> All year long!</a:t>
            </a:r>
          </a:p>
          <a:p>
            <a:r>
              <a:rPr lang="en-US" sz="2800" dirty="0"/>
              <a:t> School hours, weekends, evenings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402975" y="2353136"/>
            <a:ext cx="3969604" cy="297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15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31520"/>
            <a:ext cx="10058400" cy="1371600"/>
          </a:xfrm>
        </p:spPr>
        <p:txBody>
          <a:bodyPr/>
          <a:lstStyle/>
          <a:p>
            <a:pPr algn="ctr"/>
            <a:r>
              <a:rPr lang="en-US" dirty="0"/>
              <a:t>Where?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586" y="3094794"/>
            <a:ext cx="5675386" cy="2039914"/>
          </a:xfrm>
        </p:spPr>
        <p:txBody>
          <a:bodyPr>
            <a:normAutofit/>
          </a:bodyPr>
          <a:lstStyle/>
          <a:p>
            <a:r>
              <a:rPr lang="en-US" sz="2800" dirty="0"/>
              <a:t> Central Ohio and beyond!</a:t>
            </a:r>
          </a:p>
          <a:p>
            <a:r>
              <a:rPr lang="en-US" sz="2800" dirty="0"/>
              <a:t> Schools, homeless shelters, food pantries, new immigrant organizations, and more!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082" y="2001031"/>
            <a:ext cx="5247249" cy="393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282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3617" y="2708428"/>
            <a:ext cx="5484980" cy="2645450"/>
          </a:xfrm>
        </p:spPr>
        <p:txBody>
          <a:bodyPr>
            <a:noAutofit/>
          </a:bodyPr>
          <a:lstStyle/>
          <a:p>
            <a:r>
              <a:rPr lang="en-US" sz="2800" dirty="0"/>
              <a:t> With the support of individuals and organizations!</a:t>
            </a:r>
          </a:p>
          <a:p>
            <a:r>
              <a:rPr lang="en-US" sz="2800" dirty="0"/>
              <a:t> Word of mouth</a:t>
            </a:r>
          </a:p>
          <a:p>
            <a:r>
              <a:rPr lang="en-US" sz="2800" dirty="0"/>
              <a:t> Social media</a:t>
            </a:r>
          </a:p>
          <a:p>
            <a:r>
              <a:rPr lang="en-US" sz="2800" dirty="0"/>
              <a:t> Grants and donations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289" y="2278966"/>
            <a:ext cx="4414911" cy="331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19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890" y="2969569"/>
            <a:ext cx="6132490" cy="2611836"/>
          </a:xfrm>
        </p:spPr>
        <p:txBody>
          <a:bodyPr>
            <a:normAutofit/>
          </a:bodyPr>
          <a:lstStyle/>
          <a:p>
            <a:r>
              <a:rPr lang="en-US" sz="2800" dirty="0"/>
              <a:t> Love books!</a:t>
            </a:r>
          </a:p>
          <a:p>
            <a:r>
              <a:rPr lang="en-US" sz="2800" dirty="0"/>
              <a:t> Help those who don’t have books get them</a:t>
            </a:r>
          </a:p>
          <a:p>
            <a:r>
              <a:rPr lang="en-US" sz="2800" dirty="0"/>
              <a:t> Spread literacy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178" y="2120211"/>
            <a:ext cx="4811969" cy="360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974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Contact Us!!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858494"/>
            <a:ext cx="10058400" cy="27206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Facebook: Books For Bedtime Nonprofit</a:t>
            </a:r>
          </a:p>
          <a:p>
            <a:pPr marL="0" indent="0" algn="ctr">
              <a:buNone/>
            </a:pPr>
            <a:r>
              <a:rPr lang="en-US" sz="2800" dirty="0"/>
              <a:t>Twitter: @book4bedtime</a:t>
            </a:r>
          </a:p>
          <a:p>
            <a:pPr marL="0" indent="0" algn="ctr">
              <a:buNone/>
            </a:pPr>
            <a:r>
              <a:rPr lang="en-US" sz="2800" dirty="0"/>
              <a:t>Email: </a:t>
            </a:r>
            <a:r>
              <a:rPr lang="en-US" sz="2800" dirty="0">
                <a:hlinkClick r:id="rId2"/>
              </a:rPr>
              <a:t>books4bedtime@yahoo.com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Website: </a:t>
            </a:r>
            <a:r>
              <a:rPr lang="en-US" sz="2800" dirty="0">
                <a:hlinkClick r:id="rId3"/>
              </a:rPr>
              <a:t>Www.booksforbedtimenonprofit.org</a:t>
            </a: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86026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2866</TotalTime>
  <Words>148</Words>
  <Application>Microsoft Office PowerPoint</Application>
  <PresentationFormat>Widescreen</PresentationFormat>
  <Paragraphs>34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Century Gothic</vt:lpstr>
      <vt:lpstr>Curlz MT</vt:lpstr>
      <vt:lpstr>Garamond</vt:lpstr>
      <vt:lpstr>Savon</vt:lpstr>
      <vt:lpstr>1 Book 2 books Old books new Books</vt:lpstr>
      <vt:lpstr>Who?</vt:lpstr>
      <vt:lpstr>Facebook Stories Video!</vt:lpstr>
      <vt:lpstr>What?</vt:lpstr>
      <vt:lpstr>When?</vt:lpstr>
      <vt:lpstr>Where?</vt:lpstr>
      <vt:lpstr>How?</vt:lpstr>
      <vt:lpstr>Why?</vt:lpstr>
      <vt:lpstr>Contact Us!!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Book 2 books Old books new Books</dc:title>
  <dc:creator>Shannon Warren</dc:creator>
  <cp:lastModifiedBy>Shannon Warren</cp:lastModifiedBy>
  <cp:revision>15</cp:revision>
  <dcterms:created xsi:type="dcterms:W3CDTF">2016-09-02T20:56:06Z</dcterms:created>
  <dcterms:modified xsi:type="dcterms:W3CDTF">2016-10-21T15:46:04Z</dcterms:modified>
</cp:coreProperties>
</file>