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3"/>
  </p:notesMasterIdLst>
  <p:handoutMasterIdLst>
    <p:handoutMasterId r:id="rId34"/>
  </p:handoutMasterIdLst>
  <p:sldIdLst>
    <p:sldId id="256" r:id="rId2"/>
    <p:sldId id="285" r:id="rId3"/>
    <p:sldId id="291" r:id="rId4"/>
    <p:sldId id="257" r:id="rId5"/>
    <p:sldId id="258" r:id="rId6"/>
    <p:sldId id="260" r:id="rId7"/>
    <p:sldId id="266" r:id="rId8"/>
    <p:sldId id="264" r:id="rId9"/>
    <p:sldId id="284" r:id="rId10"/>
    <p:sldId id="267" r:id="rId11"/>
    <p:sldId id="270" r:id="rId12"/>
    <p:sldId id="279" r:id="rId13"/>
    <p:sldId id="274" r:id="rId14"/>
    <p:sldId id="271" r:id="rId15"/>
    <p:sldId id="280" r:id="rId16"/>
    <p:sldId id="275" r:id="rId17"/>
    <p:sldId id="272" r:id="rId18"/>
    <p:sldId id="281" r:id="rId19"/>
    <p:sldId id="276" r:id="rId20"/>
    <p:sldId id="273" r:id="rId21"/>
    <p:sldId id="282" r:id="rId22"/>
    <p:sldId id="277" r:id="rId23"/>
    <p:sldId id="269" r:id="rId24"/>
    <p:sldId id="283" r:id="rId25"/>
    <p:sldId id="278" r:id="rId26"/>
    <p:sldId id="286" r:id="rId27"/>
    <p:sldId id="287" r:id="rId28"/>
    <p:sldId id="288" r:id="rId29"/>
    <p:sldId id="289" r:id="rId30"/>
    <p:sldId id="290" r:id="rId31"/>
    <p:sldId id="292" r:id="rId32"/>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Comic Sans MS" pitchFamily="66" charset="0"/>
        <a:ea typeface="+mn-ea"/>
        <a:cs typeface="+mn-cs"/>
      </a:defRPr>
    </a:lvl1pPr>
    <a:lvl2pPr marL="457200" algn="l" rtl="0" eaLnBrk="0" fontAlgn="base" hangingPunct="0">
      <a:spcBef>
        <a:spcPct val="0"/>
      </a:spcBef>
      <a:spcAft>
        <a:spcPct val="0"/>
      </a:spcAft>
      <a:defRPr kern="1200">
        <a:solidFill>
          <a:schemeClr val="tx1"/>
        </a:solidFill>
        <a:latin typeface="Comic Sans MS" pitchFamily="66" charset="0"/>
        <a:ea typeface="+mn-ea"/>
        <a:cs typeface="+mn-cs"/>
      </a:defRPr>
    </a:lvl2pPr>
    <a:lvl3pPr marL="914400" algn="l" rtl="0" eaLnBrk="0" fontAlgn="base" hangingPunct="0">
      <a:spcBef>
        <a:spcPct val="0"/>
      </a:spcBef>
      <a:spcAft>
        <a:spcPct val="0"/>
      </a:spcAft>
      <a:defRPr kern="1200">
        <a:solidFill>
          <a:schemeClr val="tx1"/>
        </a:solidFill>
        <a:latin typeface="Comic Sans MS" pitchFamily="66" charset="0"/>
        <a:ea typeface="+mn-ea"/>
        <a:cs typeface="+mn-cs"/>
      </a:defRPr>
    </a:lvl3pPr>
    <a:lvl4pPr marL="1371600" algn="l" rtl="0" eaLnBrk="0" fontAlgn="base" hangingPunct="0">
      <a:spcBef>
        <a:spcPct val="0"/>
      </a:spcBef>
      <a:spcAft>
        <a:spcPct val="0"/>
      </a:spcAft>
      <a:defRPr kern="1200">
        <a:solidFill>
          <a:schemeClr val="tx1"/>
        </a:solidFill>
        <a:latin typeface="Comic Sans MS" pitchFamily="66" charset="0"/>
        <a:ea typeface="+mn-ea"/>
        <a:cs typeface="+mn-cs"/>
      </a:defRPr>
    </a:lvl4pPr>
    <a:lvl5pPr marL="1828800" algn="l" rtl="0" eaLnBrk="0" fontAlgn="base" hangingPunct="0">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1" d="100"/>
          <a:sy n="61" d="100"/>
        </p:scale>
        <p:origin x="-90" y="-27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39BCFF-D2EE-4DDB-BFBB-92954E32A52B}" type="doc">
      <dgm:prSet loTypeId="urn:microsoft.com/office/officeart/2005/8/layout/orgChart1" loCatId="hierarchy" qsTypeId="urn:microsoft.com/office/officeart/2005/8/quickstyle/simple1" qsCatId="simple" csTypeId="urn:microsoft.com/office/officeart/2005/8/colors/accent1_2" csCatId="accent1"/>
      <dgm:spPr/>
    </dgm:pt>
    <dgm:pt modelId="{E86BF2EB-325A-4DDF-B6D9-20E1AD3131C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Main Idea</a:t>
          </a:r>
          <a:endParaRPr kumimoji="0" lang="en-US" altLang="en-US" b="0" i="0" u="none" strike="noStrike" cap="none" normalizeH="0" baseline="0" smtClean="0">
            <a:ln>
              <a:noFill/>
            </a:ln>
            <a:solidFill>
              <a:schemeClr val="tx1"/>
            </a:solidFill>
            <a:effectLst/>
            <a:latin typeface="Comic Sans MS" pitchFamily="66" charset="0"/>
            <a:cs typeface="Arial" charset="0"/>
          </a:endParaRPr>
        </a:p>
      </dgm:t>
    </dgm:pt>
    <dgm:pt modelId="{BF298612-9218-4F06-ABC3-829A79EAEBD8}" type="parTrans" cxnId="{DA1E7D8A-AC41-41D0-9C49-D0D3398E974D}">
      <dgm:prSet/>
      <dgm:spPr/>
    </dgm:pt>
    <dgm:pt modelId="{DE5CA0BB-44E7-4AFC-84BC-2D5F845B21CF}" type="sibTrans" cxnId="{DA1E7D8A-AC41-41D0-9C49-D0D3398E974D}">
      <dgm:prSet/>
      <dgm:spPr/>
    </dgm:pt>
    <dgm:pt modelId="{694B39E9-8242-41B2-925B-A514FF97F1F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Supporting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Detail</a:t>
          </a:r>
          <a:endParaRPr kumimoji="0" lang="en-US" altLang="en-US" b="0" i="0" u="none" strike="noStrike" cap="none" normalizeH="0" baseline="0" smtClean="0">
            <a:ln>
              <a:noFill/>
            </a:ln>
            <a:solidFill>
              <a:schemeClr val="tx1"/>
            </a:solidFill>
            <a:effectLst/>
            <a:latin typeface="Comic Sans MS" pitchFamily="66" charset="0"/>
            <a:cs typeface="Arial" charset="0"/>
          </a:endParaRPr>
        </a:p>
      </dgm:t>
    </dgm:pt>
    <dgm:pt modelId="{B98EEE67-FF43-40AC-9D04-BE5C611E9669}" type="parTrans" cxnId="{60F83E07-C0AC-4F27-A6EB-A15A1B681E6E}">
      <dgm:prSet/>
      <dgm:spPr/>
    </dgm:pt>
    <dgm:pt modelId="{B3B7BB5A-4FE7-4754-B532-7EB37E71BD8A}" type="sibTrans" cxnId="{60F83E07-C0AC-4F27-A6EB-A15A1B681E6E}">
      <dgm:prSet/>
      <dgm:spPr/>
    </dgm:pt>
    <dgm:pt modelId="{101D5958-4249-428F-BAD8-E15D69A44CA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Supporting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Detail</a:t>
          </a:r>
          <a:endParaRPr kumimoji="0" lang="en-US" altLang="en-US" b="0" i="0" u="none" strike="noStrike" cap="none" normalizeH="0" baseline="0" smtClean="0">
            <a:ln>
              <a:noFill/>
            </a:ln>
            <a:solidFill>
              <a:schemeClr val="tx1"/>
            </a:solidFill>
            <a:effectLst/>
            <a:latin typeface="Comic Sans MS" pitchFamily="66" charset="0"/>
            <a:cs typeface="Arial" charset="0"/>
          </a:endParaRPr>
        </a:p>
      </dgm:t>
    </dgm:pt>
    <dgm:pt modelId="{AD7E1BC7-1950-4379-A359-6A3F8734DCB2}" type="parTrans" cxnId="{682B824E-B67F-4D07-8DB4-9D5A8B89CE17}">
      <dgm:prSet/>
      <dgm:spPr/>
    </dgm:pt>
    <dgm:pt modelId="{351C9797-AC03-49B6-8A43-A392500532DF}" type="sibTrans" cxnId="{682B824E-B67F-4D07-8DB4-9D5A8B89CE17}">
      <dgm:prSet/>
      <dgm:spPr/>
    </dgm:pt>
    <dgm:pt modelId="{F89E346B-8AF6-4B73-979B-C16B02A697F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Supporting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Detail</a:t>
          </a:r>
          <a:endParaRPr kumimoji="0" lang="en-US" altLang="en-US" b="0" i="0" u="none" strike="noStrike" cap="none" normalizeH="0" baseline="0" smtClean="0">
            <a:ln>
              <a:noFill/>
            </a:ln>
            <a:solidFill>
              <a:schemeClr val="tx1"/>
            </a:solidFill>
            <a:effectLst/>
            <a:latin typeface="Comic Sans MS" pitchFamily="66" charset="0"/>
            <a:cs typeface="Arial" charset="0"/>
          </a:endParaRPr>
        </a:p>
      </dgm:t>
    </dgm:pt>
    <dgm:pt modelId="{FAA42DCE-80A3-4BDA-B9D9-CBF442331991}" type="parTrans" cxnId="{85B15EEE-8B84-438F-9EDD-D38FAD83AE2F}">
      <dgm:prSet/>
      <dgm:spPr/>
    </dgm:pt>
    <dgm:pt modelId="{5DF2589C-25CD-4A3A-A5CC-7F9A3EF07534}" type="sibTrans" cxnId="{85B15EEE-8B84-438F-9EDD-D38FAD83AE2F}">
      <dgm:prSet/>
      <dgm:spPr/>
    </dgm:pt>
    <dgm:pt modelId="{FF7E05A0-7595-430A-8DF4-46ACD24DDEE5}" type="pres">
      <dgm:prSet presAssocID="{9639BCFF-D2EE-4DDB-BFBB-92954E32A52B}" presName="hierChild1" presStyleCnt="0">
        <dgm:presLayoutVars>
          <dgm:orgChart val="1"/>
          <dgm:chPref val="1"/>
          <dgm:dir/>
          <dgm:animOne val="branch"/>
          <dgm:animLvl val="lvl"/>
          <dgm:resizeHandles/>
        </dgm:presLayoutVars>
      </dgm:prSet>
      <dgm:spPr/>
    </dgm:pt>
    <dgm:pt modelId="{F4DEF894-A715-42D3-B369-3CA63219306F}" type="pres">
      <dgm:prSet presAssocID="{E86BF2EB-325A-4DDF-B6D9-20E1AD3131CB}" presName="hierRoot1" presStyleCnt="0">
        <dgm:presLayoutVars>
          <dgm:hierBranch/>
        </dgm:presLayoutVars>
      </dgm:prSet>
      <dgm:spPr/>
    </dgm:pt>
    <dgm:pt modelId="{12BCC2BF-BDC6-42FA-820E-72F123DED586}" type="pres">
      <dgm:prSet presAssocID="{E86BF2EB-325A-4DDF-B6D9-20E1AD3131CB}" presName="rootComposite1" presStyleCnt="0"/>
      <dgm:spPr/>
    </dgm:pt>
    <dgm:pt modelId="{2A7F6732-2468-4882-8955-68C7CE48248C}" type="pres">
      <dgm:prSet presAssocID="{E86BF2EB-325A-4DDF-B6D9-20E1AD3131CB}" presName="rootText1" presStyleLbl="node0" presStyleIdx="0" presStyleCnt="1">
        <dgm:presLayoutVars>
          <dgm:chPref val="3"/>
        </dgm:presLayoutVars>
      </dgm:prSet>
      <dgm:spPr/>
    </dgm:pt>
    <dgm:pt modelId="{414A2381-8ACB-43D1-8140-A319E335115F}" type="pres">
      <dgm:prSet presAssocID="{E86BF2EB-325A-4DDF-B6D9-20E1AD3131CB}" presName="rootConnector1" presStyleLbl="node1" presStyleIdx="0" presStyleCnt="0"/>
      <dgm:spPr/>
    </dgm:pt>
    <dgm:pt modelId="{D8CE2064-F7B1-4950-998A-33704335C162}" type="pres">
      <dgm:prSet presAssocID="{E86BF2EB-325A-4DDF-B6D9-20E1AD3131CB}" presName="hierChild2" presStyleCnt="0"/>
      <dgm:spPr/>
    </dgm:pt>
    <dgm:pt modelId="{85DA7A96-B307-44EC-9543-7654695F7281}" type="pres">
      <dgm:prSet presAssocID="{B98EEE67-FF43-40AC-9D04-BE5C611E9669}" presName="Name35" presStyleLbl="parChTrans1D2" presStyleIdx="0" presStyleCnt="3"/>
      <dgm:spPr/>
    </dgm:pt>
    <dgm:pt modelId="{775A5B7E-114C-49DC-B128-E402477DC86C}" type="pres">
      <dgm:prSet presAssocID="{694B39E9-8242-41B2-925B-A514FF97F1FA}" presName="hierRoot2" presStyleCnt="0">
        <dgm:presLayoutVars>
          <dgm:hierBranch/>
        </dgm:presLayoutVars>
      </dgm:prSet>
      <dgm:spPr/>
    </dgm:pt>
    <dgm:pt modelId="{AEB578E7-D0B4-40D6-B30B-12E99E810D89}" type="pres">
      <dgm:prSet presAssocID="{694B39E9-8242-41B2-925B-A514FF97F1FA}" presName="rootComposite" presStyleCnt="0"/>
      <dgm:spPr/>
    </dgm:pt>
    <dgm:pt modelId="{79CF747A-96E9-4BDA-BB4E-1C883CEBC81D}" type="pres">
      <dgm:prSet presAssocID="{694B39E9-8242-41B2-925B-A514FF97F1FA}" presName="rootText" presStyleLbl="node2" presStyleIdx="0" presStyleCnt="3">
        <dgm:presLayoutVars>
          <dgm:chPref val="3"/>
        </dgm:presLayoutVars>
      </dgm:prSet>
      <dgm:spPr/>
    </dgm:pt>
    <dgm:pt modelId="{F232D993-C934-47B5-81AA-2D8E91593A1D}" type="pres">
      <dgm:prSet presAssocID="{694B39E9-8242-41B2-925B-A514FF97F1FA}" presName="rootConnector" presStyleLbl="node2" presStyleIdx="0" presStyleCnt="3"/>
      <dgm:spPr/>
    </dgm:pt>
    <dgm:pt modelId="{A5DCC9C0-85BD-4154-B0CB-C8958A53EE04}" type="pres">
      <dgm:prSet presAssocID="{694B39E9-8242-41B2-925B-A514FF97F1FA}" presName="hierChild4" presStyleCnt="0"/>
      <dgm:spPr/>
    </dgm:pt>
    <dgm:pt modelId="{FFD2EFE4-C222-4DB4-9394-F00F62B2A8A5}" type="pres">
      <dgm:prSet presAssocID="{694B39E9-8242-41B2-925B-A514FF97F1FA}" presName="hierChild5" presStyleCnt="0"/>
      <dgm:spPr/>
    </dgm:pt>
    <dgm:pt modelId="{3F0E93A3-0405-45E5-8963-9261C6D6AE08}" type="pres">
      <dgm:prSet presAssocID="{AD7E1BC7-1950-4379-A359-6A3F8734DCB2}" presName="Name35" presStyleLbl="parChTrans1D2" presStyleIdx="1" presStyleCnt="3"/>
      <dgm:spPr/>
    </dgm:pt>
    <dgm:pt modelId="{00BA31B9-17EA-4A6F-A2EE-75826412FE5E}" type="pres">
      <dgm:prSet presAssocID="{101D5958-4249-428F-BAD8-E15D69A44CA5}" presName="hierRoot2" presStyleCnt="0">
        <dgm:presLayoutVars>
          <dgm:hierBranch/>
        </dgm:presLayoutVars>
      </dgm:prSet>
      <dgm:spPr/>
    </dgm:pt>
    <dgm:pt modelId="{EE7ADD5A-AAD3-47EF-B8DD-8514943CC13F}" type="pres">
      <dgm:prSet presAssocID="{101D5958-4249-428F-BAD8-E15D69A44CA5}" presName="rootComposite" presStyleCnt="0"/>
      <dgm:spPr/>
    </dgm:pt>
    <dgm:pt modelId="{E0181C02-996A-478D-9774-8C088CC841DA}" type="pres">
      <dgm:prSet presAssocID="{101D5958-4249-428F-BAD8-E15D69A44CA5}" presName="rootText" presStyleLbl="node2" presStyleIdx="1" presStyleCnt="3">
        <dgm:presLayoutVars>
          <dgm:chPref val="3"/>
        </dgm:presLayoutVars>
      </dgm:prSet>
      <dgm:spPr/>
    </dgm:pt>
    <dgm:pt modelId="{A6C1DE56-244E-4817-BD7C-42CB23F55BE3}" type="pres">
      <dgm:prSet presAssocID="{101D5958-4249-428F-BAD8-E15D69A44CA5}" presName="rootConnector" presStyleLbl="node2" presStyleIdx="1" presStyleCnt="3"/>
      <dgm:spPr/>
    </dgm:pt>
    <dgm:pt modelId="{45F660F6-CFE9-41BA-9823-BBFA9824F8CB}" type="pres">
      <dgm:prSet presAssocID="{101D5958-4249-428F-BAD8-E15D69A44CA5}" presName="hierChild4" presStyleCnt="0"/>
      <dgm:spPr/>
    </dgm:pt>
    <dgm:pt modelId="{A8D7B0F7-06A3-4BBD-973D-BB40A7F759FB}" type="pres">
      <dgm:prSet presAssocID="{101D5958-4249-428F-BAD8-E15D69A44CA5}" presName="hierChild5" presStyleCnt="0"/>
      <dgm:spPr/>
    </dgm:pt>
    <dgm:pt modelId="{10046829-949B-4E85-B4F6-F314D270A776}" type="pres">
      <dgm:prSet presAssocID="{FAA42DCE-80A3-4BDA-B9D9-CBF442331991}" presName="Name35" presStyleLbl="parChTrans1D2" presStyleIdx="2" presStyleCnt="3"/>
      <dgm:spPr/>
    </dgm:pt>
    <dgm:pt modelId="{D7DEFC60-FB18-4E5C-854E-9D7A9EB6B7C4}" type="pres">
      <dgm:prSet presAssocID="{F89E346B-8AF6-4B73-979B-C16B02A697FE}" presName="hierRoot2" presStyleCnt="0">
        <dgm:presLayoutVars>
          <dgm:hierBranch/>
        </dgm:presLayoutVars>
      </dgm:prSet>
      <dgm:spPr/>
    </dgm:pt>
    <dgm:pt modelId="{F79FFABA-5E9A-4B2D-A387-2E231F929C7B}" type="pres">
      <dgm:prSet presAssocID="{F89E346B-8AF6-4B73-979B-C16B02A697FE}" presName="rootComposite" presStyleCnt="0"/>
      <dgm:spPr/>
    </dgm:pt>
    <dgm:pt modelId="{0DF48595-7E47-4FCB-9355-F8B816305EAA}" type="pres">
      <dgm:prSet presAssocID="{F89E346B-8AF6-4B73-979B-C16B02A697FE}" presName="rootText" presStyleLbl="node2" presStyleIdx="2" presStyleCnt="3">
        <dgm:presLayoutVars>
          <dgm:chPref val="3"/>
        </dgm:presLayoutVars>
      </dgm:prSet>
      <dgm:spPr/>
    </dgm:pt>
    <dgm:pt modelId="{43E469C1-A73E-4FDA-9660-C44D5F36AD05}" type="pres">
      <dgm:prSet presAssocID="{F89E346B-8AF6-4B73-979B-C16B02A697FE}" presName="rootConnector" presStyleLbl="node2" presStyleIdx="2" presStyleCnt="3"/>
      <dgm:spPr/>
    </dgm:pt>
    <dgm:pt modelId="{C3FE624D-34E9-4AB1-9A00-0B5797EB2209}" type="pres">
      <dgm:prSet presAssocID="{F89E346B-8AF6-4B73-979B-C16B02A697FE}" presName="hierChild4" presStyleCnt="0"/>
      <dgm:spPr/>
    </dgm:pt>
    <dgm:pt modelId="{43E27BCD-B0B0-498D-A23C-C3DEE8726719}" type="pres">
      <dgm:prSet presAssocID="{F89E346B-8AF6-4B73-979B-C16B02A697FE}" presName="hierChild5" presStyleCnt="0"/>
      <dgm:spPr/>
    </dgm:pt>
    <dgm:pt modelId="{B878EC90-F518-4735-8D36-E13E28D5F5D8}" type="pres">
      <dgm:prSet presAssocID="{E86BF2EB-325A-4DDF-B6D9-20E1AD3131CB}" presName="hierChild3" presStyleCnt="0"/>
      <dgm:spPr/>
    </dgm:pt>
  </dgm:ptLst>
  <dgm:cxnLst>
    <dgm:cxn modelId="{DA1E7D8A-AC41-41D0-9C49-D0D3398E974D}" srcId="{9639BCFF-D2EE-4DDB-BFBB-92954E32A52B}" destId="{E86BF2EB-325A-4DDF-B6D9-20E1AD3131CB}" srcOrd="0" destOrd="0" parTransId="{BF298612-9218-4F06-ABC3-829A79EAEBD8}" sibTransId="{DE5CA0BB-44E7-4AFC-84BC-2D5F845B21CF}"/>
    <dgm:cxn modelId="{CCCDBF09-DD4F-4274-AB27-4345F52196D1}" type="presOf" srcId="{AD7E1BC7-1950-4379-A359-6A3F8734DCB2}" destId="{3F0E93A3-0405-45E5-8963-9261C6D6AE08}" srcOrd="0" destOrd="0" presId="urn:microsoft.com/office/officeart/2005/8/layout/orgChart1"/>
    <dgm:cxn modelId="{330B0DA5-CDC5-4BB3-84CB-A8C8BB0509F1}" type="presOf" srcId="{E86BF2EB-325A-4DDF-B6D9-20E1AD3131CB}" destId="{414A2381-8ACB-43D1-8140-A319E335115F}" srcOrd="1" destOrd="0" presId="urn:microsoft.com/office/officeart/2005/8/layout/orgChart1"/>
    <dgm:cxn modelId="{1CA61536-CBD0-427E-B5FC-CD4352760449}" type="presOf" srcId="{101D5958-4249-428F-BAD8-E15D69A44CA5}" destId="{A6C1DE56-244E-4817-BD7C-42CB23F55BE3}" srcOrd="1" destOrd="0" presId="urn:microsoft.com/office/officeart/2005/8/layout/orgChart1"/>
    <dgm:cxn modelId="{D4684A46-63B1-44A5-8DEA-365F0B559A34}" type="presOf" srcId="{F89E346B-8AF6-4B73-979B-C16B02A697FE}" destId="{43E469C1-A73E-4FDA-9660-C44D5F36AD05}" srcOrd="1" destOrd="0" presId="urn:microsoft.com/office/officeart/2005/8/layout/orgChart1"/>
    <dgm:cxn modelId="{D00BE5A6-DA1F-4762-9E12-D548C6542498}" type="presOf" srcId="{E86BF2EB-325A-4DDF-B6D9-20E1AD3131CB}" destId="{2A7F6732-2468-4882-8955-68C7CE48248C}" srcOrd="0" destOrd="0" presId="urn:microsoft.com/office/officeart/2005/8/layout/orgChart1"/>
    <dgm:cxn modelId="{85B15EEE-8B84-438F-9EDD-D38FAD83AE2F}" srcId="{E86BF2EB-325A-4DDF-B6D9-20E1AD3131CB}" destId="{F89E346B-8AF6-4B73-979B-C16B02A697FE}" srcOrd="2" destOrd="0" parTransId="{FAA42DCE-80A3-4BDA-B9D9-CBF442331991}" sibTransId="{5DF2589C-25CD-4A3A-A5CC-7F9A3EF07534}"/>
    <dgm:cxn modelId="{1D0D685C-8D22-4060-B450-D648BC4B25BB}" type="presOf" srcId="{B98EEE67-FF43-40AC-9D04-BE5C611E9669}" destId="{85DA7A96-B307-44EC-9543-7654695F7281}" srcOrd="0" destOrd="0" presId="urn:microsoft.com/office/officeart/2005/8/layout/orgChart1"/>
    <dgm:cxn modelId="{1B4E448D-81C6-4B57-8FA0-AFBEA3FD3360}" type="presOf" srcId="{694B39E9-8242-41B2-925B-A514FF97F1FA}" destId="{79CF747A-96E9-4BDA-BB4E-1C883CEBC81D}" srcOrd="0" destOrd="0" presId="urn:microsoft.com/office/officeart/2005/8/layout/orgChart1"/>
    <dgm:cxn modelId="{60F83E07-C0AC-4F27-A6EB-A15A1B681E6E}" srcId="{E86BF2EB-325A-4DDF-B6D9-20E1AD3131CB}" destId="{694B39E9-8242-41B2-925B-A514FF97F1FA}" srcOrd="0" destOrd="0" parTransId="{B98EEE67-FF43-40AC-9D04-BE5C611E9669}" sibTransId="{B3B7BB5A-4FE7-4754-B532-7EB37E71BD8A}"/>
    <dgm:cxn modelId="{3C087F5D-79AC-425D-AC2B-49FD191C9101}" type="presOf" srcId="{101D5958-4249-428F-BAD8-E15D69A44CA5}" destId="{E0181C02-996A-478D-9774-8C088CC841DA}" srcOrd="0" destOrd="0" presId="urn:microsoft.com/office/officeart/2005/8/layout/orgChart1"/>
    <dgm:cxn modelId="{682B824E-B67F-4D07-8DB4-9D5A8B89CE17}" srcId="{E86BF2EB-325A-4DDF-B6D9-20E1AD3131CB}" destId="{101D5958-4249-428F-BAD8-E15D69A44CA5}" srcOrd="1" destOrd="0" parTransId="{AD7E1BC7-1950-4379-A359-6A3F8734DCB2}" sibTransId="{351C9797-AC03-49B6-8A43-A392500532DF}"/>
    <dgm:cxn modelId="{844EE735-509B-4E4D-B6AE-8AC960AC3503}" type="presOf" srcId="{FAA42DCE-80A3-4BDA-B9D9-CBF442331991}" destId="{10046829-949B-4E85-B4F6-F314D270A776}" srcOrd="0" destOrd="0" presId="urn:microsoft.com/office/officeart/2005/8/layout/orgChart1"/>
    <dgm:cxn modelId="{138E5923-DB89-4295-A9B6-F39A0FB6BA65}" type="presOf" srcId="{694B39E9-8242-41B2-925B-A514FF97F1FA}" destId="{F232D993-C934-47B5-81AA-2D8E91593A1D}" srcOrd="1" destOrd="0" presId="urn:microsoft.com/office/officeart/2005/8/layout/orgChart1"/>
    <dgm:cxn modelId="{F7A2055A-AE8A-4F94-A240-87B63A3CDAA7}" type="presOf" srcId="{9639BCFF-D2EE-4DDB-BFBB-92954E32A52B}" destId="{FF7E05A0-7595-430A-8DF4-46ACD24DDEE5}" srcOrd="0" destOrd="0" presId="urn:microsoft.com/office/officeart/2005/8/layout/orgChart1"/>
    <dgm:cxn modelId="{8E629E95-09DC-42D7-A644-89C071385555}" type="presOf" srcId="{F89E346B-8AF6-4B73-979B-C16B02A697FE}" destId="{0DF48595-7E47-4FCB-9355-F8B816305EAA}" srcOrd="0" destOrd="0" presId="urn:microsoft.com/office/officeart/2005/8/layout/orgChart1"/>
    <dgm:cxn modelId="{054BAC82-9AA0-4C67-987C-90FF8F130FEB}" type="presParOf" srcId="{FF7E05A0-7595-430A-8DF4-46ACD24DDEE5}" destId="{F4DEF894-A715-42D3-B369-3CA63219306F}" srcOrd="0" destOrd="0" presId="urn:microsoft.com/office/officeart/2005/8/layout/orgChart1"/>
    <dgm:cxn modelId="{AE78E728-518D-4DBF-9FD4-45D7EB39E259}" type="presParOf" srcId="{F4DEF894-A715-42D3-B369-3CA63219306F}" destId="{12BCC2BF-BDC6-42FA-820E-72F123DED586}" srcOrd="0" destOrd="0" presId="urn:microsoft.com/office/officeart/2005/8/layout/orgChart1"/>
    <dgm:cxn modelId="{72E0D9DA-FD2A-4A8E-866D-77AEC0B93861}" type="presParOf" srcId="{12BCC2BF-BDC6-42FA-820E-72F123DED586}" destId="{2A7F6732-2468-4882-8955-68C7CE48248C}" srcOrd="0" destOrd="0" presId="urn:microsoft.com/office/officeart/2005/8/layout/orgChart1"/>
    <dgm:cxn modelId="{FFF1C101-818E-4FAD-8872-499463AADAD3}" type="presParOf" srcId="{12BCC2BF-BDC6-42FA-820E-72F123DED586}" destId="{414A2381-8ACB-43D1-8140-A319E335115F}" srcOrd="1" destOrd="0" presId="urn:microsoft.com/office/officeart/2005/8/layout/orgChart1"/>
    <dgm:cxn modelId="{8C56E870-EC7A-4FEE-890C-BCBDC27A310E}" type="presParOf" srcId="{F4DEF894-A715-42D3-B369-3CA63219306F}" destId="{D8CE2064-F7B1-4950-998A-33704335C162}" srcOrd="1" destOrd="0" presId="urn:microsoft.com/office/officeart/2005/8/layout/orgChart1"/>
    <dgm:cxn modelId="{F08462B5-EB18-44CA-AE4B-12CB05295EF0}" type="presParOf" srcId="{D8CE2064-F7B1-4950-998A-33704335C162}" destId="{85DA7A96-B307-44EC-9543-7654695F7281}" srcOrd="0" destOrd="0" presId="urn:microsoft.com/office/officeart/2005/8/layout/orgChart1"/>
    <dgm:cxn modelId="{AAE9EF0B-A79D-4E33-AEB1-BC8B2D8F7F98}" type="presParOf" srcId="{D8CE2064-F7B1-4950-998A-33704335C162}" destId="{775A5B7E-114C-49DC-B128-E402477DC86C}" srcOrd="1" destOrd="0" presId="urn:microsoft.com/office/officeart/2005/8/layout/orgChart1"/>
    <dgm:cxn modelId="{B25834E2-8223-4913-9070-1B26F1A2179B}" type="presParOf" srcId="{775A5B7E-114C-49DC-B128-E402477DC86C}" destId="{AEB578E7-D0B4-40D6-B30B-12E99E810D89}" srcOrd="0" destOrd="0" presId="urn:microsoft.com/office/officeart/2005/8/layout/orgChart1"/>
    <dgm:cxn modelId="{DE38141D-7047-435B-B7A0-CC7B06B2BE17}" type="presParOf" srcId="{AEB578E7-D0B4-40D6-B30B-12E99E810D89}" destId="{79CF747A-96E9-4BDA-BB4E-1C883CEBC81D}" srcOrd="0" destOrd="0" presId="urn:microsoft.com/office/officeart/2005/8/layout/orgChart1"/>
    <dgm:cxn modelId="{9D3F4381-F2E9-4AC6-A7D2-D7A380BCBD43}" type="presParOf" srcId="{AEB578E7-D0B4-40D6-B30B-12E99E810D89}" destId="{F232D993-C934-47B5-81AA-2D8E91593A1D}" srcOrd="1" destOrd="0" presId="urn:microsoft.com/office/officeart/2005/8/layout/orgChart1"/>
    <dgm:cxn modelId="{C0B16F68-5946-4F69-BBC5-E59735B774FA}" type="presParOf" srcId="{775A5B7E-114C-49DC-B128-E402477DC86C}" destId="{A5DCC9C0-85BD-4154-B0CB-C8958A53EE04}" srcOrd="1" destOrd="0" presId="urn:microsoft.com/office/officeart/2005/8/layout/orgChart1"/>
    <dgm:cxn modelId="{30B65C88-D0BE-4BC8-AD2E-336A3CA9E317}" type="presParOf" srcId="{775A5B7E-114C-49DC-B128-E402477DC86C}" destId="{FFD2EFE4-C222-4DB4-9394-F00F62B2A8A5}" srcOrd="2" destOrd="0" presId="urn:microsoft.com/office/officeart/2005/8/layout/orgChart1"/>
    <dgm:cxn modelId="{991B93D5-5098-4D7D-AF6B-99CDC33037CE}" type="presParOf" srcId="{D8CE2064-F7B1-4950-998A-33704335C162}" destId="{3F0E93A3-0405-45E5-8963-9261C6D6AE08}" srcOrd="2" destOrd="0" presId="urn:microsoft.com/office/officeart/2005/8/layout/orgChart1"/>
    <dgm:cxn modelId="{B2968887-23AD-49FC-A34A-05BFDE048887}" type="presParOf" srcId="{D8CE2064-F7B1-4950-998A-33704335C162}" destId="{00BA31B9-17EA-4A6F-A2EE-75826412FE5E}" srcOrd="3" destOrd="0" presId="urn:microsoft.com/office/officeart/2005/8/layout/orgChart1"/>
    <dgm:cxn modelId="{2EC7660B-05A8-4CC4-83AF-B8AB7E1E29A2}" type="presParOf" srcId="{00BA31B9-17EA-4A6F-A2EE-75826412FE5E}" destId="{EE7ADD5A-AAD3-47EF-B8DD-8514943CC13F}" srcOrd="0" destOrd="0" presId="urn:microsoft.com/office/officeart/2005/8/layout/orgChart1"/>
    <dgm:cxn modelId="{9D9858DC-F7F6-47AC-B5ED-21B726A44770}" type="presParOf" srcId="{EE7ADD5A-AAD3-47EF-B8DD-8514943CC13F}" destId="{E0181C02-996A-478D-9774-8C088CC841DA}" srcOrd="0" destOrd="0" presId="urn:microsoft.com/office/officeart/2005/8/layout/orgChart1"/>
    <dgm:cxn modelId="{4679569C-D1B8-4CEB-931A-11735B8C8A99}" type="presParOf" srcId="{EE7ADD5A-AAD3-47EF-B8DD-8514943CC13F}" destId="{A6C1DE56-244E-4817-BD7C-42CB23F55BE3}" srcOrd="1" destOrd="0" presId="urn:microsoft.com/office/officeart/2005/8/layout/orgChart1"/>
    <dgm:cxn modelId="{8B23A8F5-DFD6-4C6B-B37E-3A22EC36CE17}" type="presParOf" srcId="{00BA31B9-17EA-4A6F-A2EE-75826412FE5E}" destId="{45F660F6-CFE9-41BA-9823-BBFA9824F8CB}" srcOrd="1" destOrd="0" presId="urn:microsoft.com/office/officeart/2005/8/layout/orgChart1"/>
    <dgm:cxn modelId="{0495A604-B23A-4577-9A05-AD42AED67E73}" type="presParOf" srcId="{00BA31B9-17EA-4A6F-A2EE-75826412FE5E}" destId="{A8D7B0F7-06A3-4BBD-973D-BB40A7F759FB}" srcOrd="2" destOrd="0" presId="urn:microsoft.com/office/officeart/2005/8/layout/orgChart1"/>
    <dgm:cxn modelId="{7186A036-55B4-4059-9D5A-13EAA52B4BAE}" type="presParOf" srcId="{D8CE2064-F7B1-4950-998A-33704335C162}" destId="{10046829-949B-4E85-B4F6-F314D270A776}" srcOrd="4" destOrd="0" presId="urn:microsoft.com/office/officeart/2005/8/layout/orgChart1"/>
    <dgm:cxn modelId="{B8472994-6742-466B-B60A-83D72029B4EF}" type="presParOf" srcId="{D8CE2064-F7B1-4950-998A-33704335C162}" destId="{D7DEFC60-FB18-4E5C-854E-9D7A9EB6B7C4}" srcOrd="5" destOrd="0" presId="urn:microsoft.com/office/officeart/2005/8/layout/orgChart1"/>
    <dgm:cxn modelId="{5767C216-F828-4E21-8862-7B35BC300CCC}" type="presParOf" srcId="{D7DEFC60-FB18-4E5C-854E-9D7A9EB6B7C4}" destId="{F79FFABA-5E9A-4B2D-A387-2E231F929C7B}" srcOrd="0" destOrd="0" presId="urn:microsoft.com/office/officeart/2005/8/layout/orgChart1"/>
    <dgm:cxn modelId="{1FBE341F-2D7C-4D0E-B56F-CFDBD444DDC2}" type="presParOf" srcId="{F79FFABA-5E9A-4B2D-A387-2E231F929C7B}" destId="{0DF48595-7E47-4FCB-9355-F8B816305EAA}" srcOrd="0" destOrd="0" presId="urn:microsoft.com/office/officeart/2005/8/layout/orgChart1"/>
    <dgm:cxn modelId="{1A4E62C4-E50E-420F-85DD-DE53021F45FA}" type="presParOf" srcId="{F79FFABA-5E9A-4B2D-A387-2E231F929C7B}" destId="{43E469C1-A73E-4FDA-9660-C44D5F36AD05}" srcOrd="1" destOrd="0" presId="urn:microsoft.com/office/officeart/2005/8/layout/orgChart1"/>
    <dgm:cxn modelId="{90D20225-9D5D-408D-AF23-CCCF1065A61A}" type="presParOf" srcId="{D7DEFC60-FB18-4E5C-854E-9D7A9EB6B7C4}" destId="{C3FE624D-34E9-4AB1-9A00-0B5797EB2209}" srcOrd="1" destOrd="0" presId="urn:microsoft.com/office/officeart/2005/8/layout/orgChart1"/>
    <dgm:cxn modelId="{24EBAA7B-4E67-4A2A-A0E2-1EFCC715F992}" type="presParOf" srcId="{D7DEFC60-FB18-4E5C-854E-9D7A9EB6B7C4}" destId="{43E27BCD-B0B0-498D-A23C-C3DEE8726719}" srcOrd="2" destOrd="0" presId="urn:microsoft.com/office/officeart/2005/8/layout/orgChart1"/>
    <dgm:cxn modelId="{2C844BFD-9635-49AC-B0ED-00598AE9500F}" type="presParOf" srcId="{F4DEF894-A715-42D3-B369-3CA63219306F}" destId="{B878EC90-F518-4735-8D36-E13E28D5F5D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0D7F7F-2D08-4180-9C71-22095A61A383}" type="doc">
      <dgm:prSet loTypeId="urn:microsoft.com/office/officeart/2005/8/layout/orgChart1" loCatId="hierarchy" qsTypeId="urn:microsoft.com/office/officeart/2005/8/quickstyle/simple1" qsCatId="simple" csTypeId="urn:microsoft.com/office/officeart/2005/8/colors/accent1_2" csCatId="accent1"/>
      <dgm:spPr/>
    </dgm:pt>
    <dgm:pt modelId="{175F862A-A88F-4346-A9AA-251FAB6FA7F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Tornado is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powerful, twisting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windstorm</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A3F920B8-E952-4F4C-99F4-038CF7E29999}" type="parTrans" cxnId="{73C99EAA-E58F-40CC-8C3E-791A0926D8C1}">
      <dgm:prSet/>
      <dgm:spPr/>
    </dgm:pt>
    <dgm:pt modelId="{3DE0F161-1177-4AE9-8952-55F79008A19F}" type="sibTrans" cxnId="{73C99EAA-E58F-40CC-8C3E-791A0926D8C1}">
      <dgm:prSet/>
      <dgm:spPr/>
    </dgm:pt>
    <dgm:pt modelId="{421EEC92-94BC-4223-8439-286FE9A7E45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Part of giant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storm cloud</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F81D8299-E0FF-40D3-A054-8D081A489CC7}" type="parTrans" cxnId="{2EAAE45D-0B2A-483B-B895-0805BBB30D86}">
      <dgm:prSet/>
      <dgm:spPr/>
    </dgm:pt>
    <dgm:pt modelId="{CCBEA5F1-5C06-4B28-B32A-7D51D6D6A769}" type="sibTrans" cxnId="{2EAAE45D-0B2A-483B-B895-0805BBB30D86}">
      <dgm:prSet/>
      <dgm:spPr/>
    </dgm:pt>
    <dgm:pt modelId="{716AA63F-C3BF-48A2-9CE4-A32DBE3281F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Frightening</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A622AC84-58D2-447B-9D1C-A5A920B575B2}" type="parTrans" cxnId="{CCFC83C2-2437-4513-B6EB-346B3FFAD311}">
      <dgm:prSet/>
      <dgm:spPr/>
    </dgm:pt>
    <dgm:pt modelId="{78CD181F-2DC9-4B93-A103-6E0DF925BB59}" type="sibTrans" cxnId="{CCFC83C2-2437-4513-B6EB-346B3FFAD311}">
      <dgm:prSet/>
      <dgm:spPr/>
    </dgm:pt>
    <dgm:pt modelId="{82B4F3A5-2AD5-4CAD-BAAB-558CA198000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Also called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twister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or cyclone</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2423F1D7-80A3-4F07-9942-629FA1C9D09F}" type="parTrans" cxnId="{B5F4197E-F9A6-4B32-A335-67680AE4D381}">
      <dgm:prSet/>
      <dgm:spPr/>
    </dgm:pt>
    <dgm:pt modelId="{94E49EE3-58A0-4371-90EC-92A8F3AF8834}" type="sibTrans" cxnId="{B5F4197E-F9A6-4B32-A335-67680AE4D381}">
      <dgm:prSet/>
      <dgm:spPr/>
    </dgm:pt>
    <dgm:pt modelId="{4013B372-E81B-4472-A1F8-68832EAB2FF9}" type="pres">
      <dgm:prSet presAssocID="{700D7F7F-2D08-4180-9C71-22095A61A383}" presName="hierChild1" presStyleCnt="0">
        <dgm:presLayoutVars>
          <dgm:orgChart val="1"/>
          <dgm:chPref val="1"/>
          <dgm:dir/>
          <dgm:animOne val="branch"/>
          <dgm:animLvl val="lvl"/>
          <dgm:resizeHandles/>
        </dgm:presLayoutVars>
      </dgm:prSet>
      <dgm:spPr/>
    </dgm:pt>
    <dgm:pt modelId="{3CF0DDC3-9D4F-40FA-80FB-2EA9C45F1867}" type="pres">
      <dgm:prSet presAssocID="{175F862A-A88F-4346-A9AA-251FAB6FA7F6}" presName="hierRoot1" presStyleCnt="0">
        <dgm:presLayoutVars>
          <dgm:hierBranch/>
        </dgm:presLayoutVars>
      </dgm:prSet>
      <dgm:spPr/>
    </dgm:pt>
    <dgm:pt modelId="{4E5328D6-2649-4A49-AA56-870126012E0B}" type="pres">
      <dgm:prSet presAssocID="{175F862A-A88F-4346-A9AA-251FAB6FA7F6}" presName="rootComposite1" presStyleCnt="0"/>
      <dgm:spPr/>
    </dgm:pt>
    <dgm:pt modelId="{A0F3698A-14EC-4404-8F33-85F260172AF8}" type="pres">
      <dgm:prSet presAssocID="{175F862A-A88F-4346-A9AA-251FAB6FA7F6}" presName="rootText1" presStyleLbl="node0" presStyleIdx="0" presStyleCnt="1">
        <dgm:presLayoutVars>
          <dgm:chPref val="3"/>
        </dgm:presLayoutVars>
      </dgm:prSet>
      <dgm:spPr/>
    </dgm:pt>
    <dgm:pt modelId="{54294FB3-70EE-4020-9DC7-01C183724BD6}" type="pres">
      <dgm:prSet presAssocID="{175F862A-A88F-4346-A9AA-251FAB6FA7F6}" presName="rootConnector1" presStyleLbl="node1" presStyleIdx="0" presStyleCnt="0"/>
      <dgm:spPr/>
    </dgm:pt>
    <dgm:pt modelId="{258BF6A4-7788-4554-9882-78569ADD59C5}" type="pres">
      <dgm:prSet presAssocID="{175F862A-A88F-4346-A9AA-251FAB6FA7F6}" presName="hierChild2" presStyleCnt="0"/>
      <dgm:spPr/>
    </dgm:pt>
    <dgm:pt modelId="{CA02E935-18F4-4AC0-A5D2-C980C369E96C}" type="pres">
      <dgm:prSet presAssocID="{F81D8299-E0FF-40D3-A054-8D081A489CC7}" presName="Name35" presStyleLbl="parChTrans1D2" presStyleIdx="0" presStyleCnt="3"/>
      <dgm:spPr/>
    </dgm:pt>
    <dgm:pt modelId="{223158C4-F13F-4ABD-924E-BB19C18573CD}" type="pres">
      <dgm:prSet presAssocID="{421EEC92-94BC-4223-8439-286FE9A7E45D}" presName="hierRoot2" presStyleCnt="0">
        <dgm:presLayoutVars>
          <dgm:hierBranch/>
        </dgm:presLayoutVars>
      </dgm:prSet>
      <dgm:spPr/>
    </dgm:pt>
    <dgm:pt modelId="{E7A89539-273F-46DF-8837-77052C2B202F}" type="pres">
      <dgm:prSet presAssocID="{421EEC92-94BC-4223-8439-286FE9A7E45D}" presName="rootComposite" presStyleCnt="0"/>
      <dgm:spPr/>
    </dgm:pt>
    <dgm:pt modelId="{4CC05258-16F0-438D-8273-19C6154DECA9}" type="pres">
      <dgm:prSet presAssocID="{421EEC92-94BC-4223-8439-286FE9A7E45D}" presName="rootText" presStyleLbl="node2" presStyleIdx="0" presStyleCnt="3">
        <dgm:presLayoutVars>
          <dgm:chPref val="3"/>
        </dgm:presLayoutVars>
      </dgm:prSet>
      <dgm:spPr/>
    </dgm:pt>
    <dgm:pt modelId="{C82A6F87-D917-4B27-BB87-E32C26263213}" type="pres">
      <dgm:prSet presAssocID="{421EEC92-94BC-4223-8439-286FE9A7E45D}" presName="rootConnector" presStyleLbl="node2" presStyleIdx="0" presStyleCnt="3"/>
      <dgm:spPr/>
    </dgm:pt>
    <dgm:pt modelId="{42F2B114-392F-429C-A6F4-A8C3B28C856E}" type="pres">
      <dgm:prSet presAssocID="{421EEC92-94BC-4223-8439-286FE9A7E45D}" presName="hierChild4" presStyleCnt="0"/>
      <dgm:spPr/>
    </dgm:pt>
    <dgm:pt modelId="{418854BC-EC0F-4423-B0B4-363CAB72EA27}" type="pres">
      <dgm:prSet presAssocID="{421EEC92-94BC-4223-8439-286FE9A7E45D}" presName="hierChild5" presStyleCnt="0"/>
      <dgm:spPr/>
    </dgm:pt>
    <dgm:pt modelId="{74DF8A21-7BFC-4698-A411-9FB4C3ACA55A}" type="pres">
      <dgm:prSet presAssocID="{A622AC84-58D2-447B-9D1C-A5A920B575B2}" presName="Name35" presStyleLbl="parChTrans1D2" presStyleIdx="1" presStyleCnt="3"/>
      <dgm:spPr/>
    </dgm:pt>
    <dgm:pt modelId="{B7CF5D9A-D54A-4613-8CC0-5BC5D89C7020}" type="pres">
      <dgm:prSet presAssocID="{716AA63F-C3BF-48A2-9CE4-A32DBE3281F1}" presName="hierRoot2" presStyleCnt="0">
        <dgm:presLayoutVars>
          <dgm:hierBranch/>
        </dgm:presLayoutVars>
      </dgm:prSet>
      <dgm:spPr/>
    </dgm:pt>
    <dgm:pt modelId="{AA9FB4BE-CAD0-416A-96E6-F3EAEE0018B8}" type="pres">
      <dgm:prSet presAssocID="{716AA63F-C3BF-48A2-9CE4-A32DBE3281F1}" presName="rootComposite" presStyleCnt="0"/>
      <dgm:spPr/>
    </dgm:pt>
    <dgm:pt modelId="{CDE8D711-2752-4366-B86C-3BB566DDD016}" type="pres">
      <dgm:prSet presAssocID="{716AA63F-C3BF-48A2-9CE4-A32DBE3281F1}" presName="rootText" presStyleLbl="node2" presStyleIdx="1" presStyleCnt="3">
        <dgm:presLayoutVars>
          <dgm:chPref val="3"/>
        </dgm:presLayoutVars>
      </dgm:prSet>
      <dgm:spPr/>
    </dgm:pt>
    <dgm:pt modelId="{3F2B3E34-1337-4860-B9E8-2E7FABC405A3}" type="pres">
      <dgm:prSet presAssocID="{716AA63F-C3BF-48A2-9CE4-A32DBE3281F1}" presName="rootConnector" presStyleLbl="node2" presStyleIdx="1" presStyleCnt="3"/>
      <dgm:spPr/>
    </dgm:pt>
    <dgm:pt modelId="{2E7CE645-B6AC-43BF-A96C-54EB90C5DAB9}" type="pres">
      <dgm:prSet presAssocID="{716AA63F-C3BF-48A2-9CE4-A32DBE3281F1}" presName="hierChild4" presStyleCnt="0"/>
      <dgm:spPr/>
    </dgm:pt>
    <dgm:pt modelId="{1AFD3663-D508-4B3F-919F-B34EF7F3A3A3}" type="pres">
      <dgm:prSet presAssocID="{716AA63F-C3BF-48A2-9CE4-A32DBE3281F1}" presName="hierChild5" presStyleCnt="0"/>
      <dgm:spPr/>
    </dgm:pt>
    <dgm:pt modelId="{E7BE408E-0FE8-4ED8-AF3D-4FFF74BF699E}" type="pres">
      <dgm:prSet presAssocID="{2423F1D7-80A3-4F07-9942-629FA1C9D09F}" presName="Name35" presStyleLbl="parChTrans1D2" presStyleIdx="2" presStyleCnt="3"/>
      <dgm:spPr/>
    </dgm:pt>
    <dgm:pt modelId="{B99E4BC0-1443-465E-B833-A944BDAB659C}" type="pres">
      <dgm:prSet presAssocID="{82B4F3A5-2AD5-4CAD-BAAB-558CA198000C}" presName="hierRoot2" presStyleCnt="0">
        <dgm:presLayoutVars>
          <dgm:hierBranch/>
        </dgm:presLayoutVars>
      </dgm:prSet>
      <dgm:spPr/>
    </dgm:pt>
    <dgm:pt modelId="{E7FC5FF1-6A44-43C7-A4AB-B160F177F91D}" type="pres">
      <dgm:prSet presAssocID="{82B4F3A5-2AD5-4CAD-BAAB-558CA198000C}" presName="rootComposite" presStyleCnt="0"/>
      <dgm:spPr/>
    </dgm:pt>
    <dgm:pt modelId="{6A72A44C-A936-4467-9761-244D4E252466}" type="pres">
      <dgm:prSet presAssocID="{82B4F3A5-2AD5-4CAD-BAAB-558CA198000C}" presName="rootText" presStyleLbl="node2" presStyleIdx="2" presStyleCnt="3">
        <dgm:presLayoutVars>
          <dgm:chPref val="3"/>
        </dgm:presLayoutVars>
      </dgm:prSet>
      <dgm:spPr/>
    </dgm:pt>
    <dgm:pt modelId="{62141C58-9A67-4223-9C2D-99137CC82E58}" type="pres">
      <dgm:prSet presAssocID="{82B4F3A5-2AD5-4CAD-BAAB-558CA198000C}" presName="rootConnector" presStyleLbl="node2" presStyleIdx="2" presStyleCnt="3"/>
      <dgm:spPr/>
    </dgm:pt>
    <dgm:pt modelId="{4A17A3AB-221D-4FD7-B1FA-665B10733339}" type="pres">
      <dgm:prSet presAssocID="{82B4F3A5-2AD5-4CAD-BAAB-558CA198000C}" presName="hierChild4" presStyleCnt="0"/>
      <dgm:spPr/>
    </dgm:pt>
    <dgm:pt modelId="{85A902EB-BD7D-4099-AF15-2FA13875BFE6}" type="pres">
      <dgm:prSet presAssocID="{82B4F3A5-2AD5-4CAD-BAAB-558CA198000C}" presName="hierChild5" presStyleCnt="0"/>
      <dgm:spPr/>
    </dgm:pt>
    <dgm:pt modelId="{20CB448D-6546-4A42-9EF0-4B353FD5013F}" type="pres">
      <dgm:prSet presAssocID="{175F862A-A88F-4346-A9AA-251FAB6FA7F6}" presName="hierChild3" presStyleCnt="0"/>
      <dgm:spPr/>
    </dgm:pt>
  </dgm:ptLst>
  <dgm:cxnLst>
    <dgm:cxn modelId="{56C342B5-A04A-4CEC-B4C3-2285CD9BDFA8}" type="presOf" srcId="{F81D8299-E0FF-40D3-A054-8D081A489CC7}" destId="{CA02E935-18F4-4AC0-A5D2-C980C369E96C}" srcOrd="0" destOrd="0" presId="urn:microsoft.com/office/officeart/2005/8/layout/orgChart1"/>
    <dgm:cxn modelId="{0E102497-0931-40C8-92EE-DE4241A1B7B4}" type="presOf" srcId="{716AA63F-C3BF-48A2-9CE4-A32DBE3281F1}" destId="{3F2B3E34-1337-4860-B9E8-2E7FABC405A3}" srcOrd="1" destOrd="0" presId="urn:microsoft.com/office/officeart/2005/8/layout/orgChart1"/>
    <dgm:cxn modelId="{B5F4197E-F9A6-4B32-A335-67680AE4D381}" srcId="{175F862A-A88F-4346-A9AA-251FAB6FA7F6}" destId="{82B4F3A5-2AD5-4CAD-BAAB-558CA198000C}" srcOrd="2" destOrd="0" parTransId="{2423F1D7-80A3-4F07-9942-629FA1C9D09F}" sibTransId="{94E49EE3-58A0-4371-90EC-92A8F3AF8834}"/>
    <dgm:cxn modelId="{A947E1C8-65EF-4D8D-ACBB-6A45AA542CEE}" type="presOf" srcId="{82B4F3A5-2AD5-4CAD-BAAB-558CA198000C}" destId="{6A72A44C-A936-4467-9761-244D4E252466}" srcOrd="0" destOrd="0" presId="urn:microsoft.com/office/officeart/2005/8/layout/orgChart1"/>
    <dgm:cxn modelId="{2EAAE45D-0B2A-483B-B895-0805BBB30D86}" srcId="{175F862A-A88F-4346-A9AA-251FAB6FA7F6}" destId="{421EEC92-94BC-4223-8439-286FE9A7E45D}" srcOrd="0" destOrd="0" parTransId="{F81D8299-E0FF-40D3-A054-8D081A489CC7}" sibTransId="{CCBEA5F1-5C06-4B28-B32A-7D51D6D6A769}"/>
    <dgm:cxn modelId="{94058D34-FCB7-4F31-86F7-684CCD85FDF4}" type="presOf" srcId="{421EEC92-94BC-4223-8439-286FE9A7E45D}" destId="{4CC05258-16F0-438D-8273-19C6154DECA9}" srcOrd="0" destOrd="0" presId="urn:microsoft.com/office/officeart/2005/8/layout/orgChart1"/>
    <dgm:cxn modelId="{750D9088-3F0D-4919-B828-778BD0F3264B}" type="presOf" srcId="{716AA63F-C3BF-48A2-9CE4-A32DBE3281F1}" destId="{CDE8D711-2752-4366-B86C-3BB566DDD016}" srcOrd="0" destOrd="0" presId="urn:microsoft.com/office/officeart/2005/8/layout/orgChart1"/>
    <dgm:cxn modelId="{AA6EE0DD-05EC-44B1-828B-149C87E3B5FB}" type="presOf" srcId="{700D7F7F-2D08-4180-9C71-22095A61A383}" destId="{4013B372-E81B-4472-A1F8-68832EAB2FF9}" srcOrd="0" destOrd="0" presId="urn:microsoft.com/office/officeart/2005/8/layout/orgChart1"/>
    <dgm:cxn modelId="{1A1A39F9-79F4-4541-BB78-5823C7232EE1}" type="presOf" srcId="{2423F1D7-80A3-4F07-9942-629FA1C9D09F}" destId="{E7BE408E-0FE8-4ED8-AF3D-4FFF74BF699E}" srcOrd="0" destOrd="0" presId="urn:microsoft.com/office/officeart/2005/8/layout/orgChart1"/>
    <dgm:cxn modelId="{CCFC83C2-2437-4513-B6EB-346B3FFAD311}" srcId="{175F862A-A88F-4346-A9AA-251FAB6FA7F6}" destId="{716AA63F-C3BF-48A2-9CE4-A32DBE3281F1}" srcOrd="1" destOrd="0" parTransId="{A622AC84-58D2-447B-9D1C-A5A920B575B2}" sibTransId="{78CD181F-2DC9-4B93-A103-6E0DF925BB59}"/>
    <dgm:cxn modelId="{F448A747-0F4C-4AAC-8024-28C9896F2C59}" type="presOf" srcId="{421EEC92-94BC-4223-8439-286FE9A7E45D}" destId="{C82A6F87-D917-4B27-BB87-E32C26263213}" srcOrd="1" destOrd="0" presId="urn:microsoft.com/office/officeart/2005/8/layout/orgChart1"/>
    <dgm:cxn modelId="{E620FEAD-BE27-455A-801E-0E86525EBC33}" type="presOf" srcId="{82B4F3A5-2AD5-4CAD-BAAB-558CA198000C}" destId="{62141C58-9A67-4223-9C2D-99137CC82E58}" srcOrd="1" destOrd="0" presId="urn:microsoft.com/office/officeart/2005/8/layout/orgChart1"/>
    <dgm:cxn modelId="{73C99EAA-E58F-40CC-8C3E-791A0926D8C1}" srcId="{700D7F7F-2D08-4180-9C71-22095A61A383}" destId="{175F862A-A88F-4346-A9AA-251FAB6FA7F6}" srcOrd="0" destOrd="0" parTransId="{A3F920B8-E952-4F4C-99F4-038CF7E29999}" sibTransId="{3DE0F161-1177-4AE9-8952-55F79008A19F}"/>
    <dgm:cxn modelId="{3E930C1D-AE33-492B-AB41-9FC96BF35C7B}" type="presOf" srcId="{175F862A-A88F-4346-A9AA-251FAB6FA7F6}" destId="{A0F3698A-14EC-4404-8F33-85F260172AF8}" srcOrd="0" destOrd="0" presId="urn:microsoft.com/office/officeart/2005/8/layout/orgChart1"/>
    <dgm:cxn modelId="{69600233-0FE2-43DD-9FBA-B1F8633840B9}" type="presOf" srcId="{A622AC84-58D2-447B-9D1C-A5A920B575B2}" destId="{74DF8A21-7BFC-4698-A411-9FB4C3ACA55A}" srcOrd="0" destOrd="0" presId="urn:microsoft.com/office/officeart/2005/8/layout/orgChart1"/>
    <dgm:cxn modelId="{6C7AE34C-D076-4AA4-96A8-3357E1B748D0}" type="presOf" srcId="{175F862A-A88F-4346-A9AA-251FAB6FA7F6}" destId="{54294FB3-70EE-4020-9DC7-01C183724BD6}" srcOrd="1" destOrd="0" presId="urn:microsoft.com/office/officeart/2005/8/layout/orgChart1"/>
    <dgm:cxn modelId="{AC9EA39B-C12F-4653-A45D-6E6749E0B8FE}" type="presParOf" srcId="{4013B372-E81B-4472-A1F8-68832EAB2FF9}" destId="{3CF0DDC3-9D4F-40FA-80FB-2EA9C45F1867}" srcOrd="0" destOrd="0" presId="urn:microsoft.com/office/officeart/2005/8/layout/orgChart1"/>
    <dgm:cxn modelId="{66500FD5-3506-4E77-8222-08A60540AFFF}" type="presParOf" srcId="{3CF0DDC3-9D4F-40FA-80FB-2EA9C45F1867}" destId="{4E5328D6-2649-4A49-AA56-870126012E0B}" srcOrd="0" destOrd="0" presId="urn:microsoft.com/office/officeart/2005/8/layout/orgChart1"/>
    <dgm:cxn modelId="{054E5D6E-6740-4425-896F-58FE2F46C5DB}" type="presParOf" srcId="{4E5328D6-2649-4A49-AA56-870126012E0B}" destId="{A0F3698A-14EC-4404-8F33-85F260172AF8}" srcOrd="0" destOrd="0" presId="urn:microsoft.com/office/officeart/2005/8/layout/orgChart1"/>
    <dgm:cxn modelId="{AF59500B-C918-4586-B6C1-B97B42F99D26}" type="presParOf" srcId="{4E5328D6-2649-4A49-AA56-870126012E0B}" destId="{54294FB3-70EE-4020-9DC7-01C183724BD6}" srcOrd="1" destOrd="0" presId="urn:microsoft.com/office/officeart/2005/8/layout/orgChart1"/>
    <dgm:cxn modelId="{28E408E6-3D65-4F6D-BD43-53A8E58A9A49}" type="presParOf" srcId="{3CF0DDC3-9D4F-40FA-80FB-2EA9C45F1867}" destId="{258BF6A4-7788-4554-9882-78569ADD59C5}" srcOrd="1" destOrd="0" presId="urn:microsoft.com/office/officeart/2005/8/layout/orgChart1"/>
    <dgm:cxn modelId="{5902CDEB-FC14-4438-BFF3-D47B58161D43}" type="presParOf" srcId="{258BF6A4-7788-4554-9882-78569ADD59C5}" destId="{CA02E935-18F4-4AC0-A5D2-C980C369E96C}" srcOrd="0" destOrd="0" presId="urn:microsoft.com/office/officeart/2005/8/layout/orgChart1"/>
    <dgm:cxn modelId="{B2106973-9592-4748-B48F-8671162226D0}" type="presParOf" srcId="{258BF6A4-7788-4554-9882-78569ADD59C5}" destId="{223158C4-F13F-4ABD-924E-BB19C18573CD}" srcOrd="1" destOrd="0" presId="urn:microsoft.com/office/officeart/2005/8/layout/orgChart1"/>
    <dgm:cxn modelId="{4BC3C501-DF0C-4AAA-BA13-F8AC5A706A84}" type="presParOf" srcId="{223158C4-F13F-4ABD-924E-BB19C18573CD}" destId="{E7A89539-273F-46DF-8837-77052C2B202F}" srcOrd="0" destOrd="0" presId="urn:microsoft.com/office/officeart/2005/8/layout/orgChart1"/>
    <dgm:cxn modelId="{6D7E7D1B-63B9-4E1D-81BE-BE04F249C50A}" type="presParOf" srcId="{E7A89539-273F-46DF-8837-77052C2B202F}" destId="{4CC05258-16F0-438D-8273-19C6154DECA9}" srcOrd="0" destOrd="0" presId="urn:microsoft.com/office/officeart/2005/8/layout/orgChart1"/>
    <dgm:cxn modelId="{7AC19E74-832A-4F47-8280-F0DA1E578E33}" type="presParOf" srcId="{E7A89539-273F-46DF-8837-77052C2B202F}" destId="{C82A6F87-D917-4B27-BB87-E32C26263213}" srcOrd="1" destOrd="0" presId="urn:microsoft.com/office/officeart/2005/8/layout/orgChart1"/>
    <dgm:cxn modelId="{1E1D26C3-0492-41D1-BFDB-228C67827ED3}" type="presParOf" srcId="{223158C4-F13F-4ABD-924E-BB19C18573CD}" destId="{42F2B114-392F-429C-A6F4-A8C3B28C856E}" srcOrd="1" destOrd="0" presId="urn:microsoft.com/office/officeart/2005/8/layout/orgChart1"/>
    <dgm:cxn modelId="{CE65BF31-F9B2-4B92-A231-CE3DE139201F}" type="presParOf" srcId="{223158C4-F13F-4ABD-924E-BB19C18573CD}" destId="{418854BC-EC0F-4423-B0B4-363CAB72EA27}" srcOrd="2" destOrd="0" presId="urn:microsoft.com/office/officeart/2005/8/layout/orgChart1"/>
    <dgm:cxn modelId="{066EAE64-B236-451A-8BDE-D89B318C0F77}" type="presParOf" srcId="{258BF6A4-7788-4554-9882-78569ADD59C5}" destId="{74DF8A21-7BFC-4698-A411-9FB4C3ACA55A}" srcOrd="2" destOrd="0" presId="urn:microsoft.com/office/officeart/2005/8/layout/orgChart1"/>
    <dgm:cxn modelId="{622D20A7-A2C2-410C-A700-1AB3DB2E099C}" type="presParOf" srcId="{258BF6A4-7788-4554-9882-78569ADD59C5}" destId="{B7CF5D9A-D54A-4613-8CC0-5BC5D89C7020}" srcOrd="3" destOrd="0" presId="urn:microsoft.com/office/officeart/2005/8/layout/orgChart1"/>
    <dgm:cxn modelId="{8603808F-E647-4946-A51F-48405203C930}" type="presParOf" srcId="{B7CF5D9A-D54A-4613-8CC0-5BC5D89C7020}" destId="{AA9FB4BE-CAD0-416A-96E6-F3EAEE0018B8}" srcOrd="0" destOrd="0" presId="urn:microsoft.com/office/officeart/2005/8/layout/orgChart1"/>
    <dgm:cxn modelId="{79E447B4-A4B6-4AD2-9593-9FF118841FA9}" type="presParOf" srcId="{AA9FB4BE-CAD0-416A-96E6-F3EAEE0018B8}" destId="{CDE8D711-2752-4366-B86C-3BB566DDD016}" srcOrd="0" destOrd="0" presId="urn:microsoft.com/office/officeart/2005/8/layout/orgChart1"/>
    <dgm:cxn modelId="{A35F7FD1-2253-450E-BB10-8622566153A8}" type="presParOf" srcId="{AA9FB4BE-CAD0-416A-96E6-F3EAEE0018B8}" destId="{3F2B3E34-1337-4860-B9E8-2E7FABC405A3}" srcOrd="1" destOrd="0" presId="urn:microsoft.com/office/officeart/2005/8/layout/orgChart1"/>
    <dgm:cxn modelId="{809E70E1-A897-4D3C-AB8D-5E7517BA4D66}" type="presParOf" srcId="{B7CF5D9A-D54A-4613-8CC0-5BC5D89C7020}" destId="{2E7CE645-B6AC-43BF-A96C-54EB90C5DAB9}" srcOrd="1" destOrd="0" presId="urn:microsoft.com/office/officeart/2005/8/layout/orgChart1"/>
    <dgm:cxn modelId="{C5AF95D0-E620-4BE5-84E8-F93AFFEBFEA6}" type="presParOf" srcId="{B7CF5D9A-D54A-4613-8CC0-5BC5D89C7020}" destId="{1AFD3663-D508-4B3F-919F-B34EF7F3A3A3}" srcOrd="2" destOrd="0" presId="urn:microsoft.com/office/officeart/2005/8/layout/orgChart1"/>
    <dgm:cxn modelId="{F5888EAF-DDAE-4F38-9B17-3F84035FE017}" type="presParOf" srcId="{258BF6A4-7788-4554-9882-78569ADD59C5}" destId="{E7BE408E-0FE8-4ED8-AF3D-4FFF74BF699E}" srcOrd="4" destOrd="0" presId="urn:microsoft.com/office/officeart/2005/8/layout/orgChart1"/>
    <dgm:cxn modelId="{35A23FB7-FC1E-4BA0-939A-D247073A1CEE}" type="presParOf" srcId="{258BF6A4-7788-4554-9882-78569ADD59C5}" destId="{B99E4BC0-1443-465E-B833-A944BDAB659C}" srcOrd="5" destOrd="0" presId="urn:microsoft.com/office/officeart/2005/8/layout/orgChart1"/>
    <dgm:cxn modelId="{00647733-B467-4DD4-ABB8-452B1FE06BF5}" type="presParOf" srcId="{B99E4BC0-1443-465E-B833-A944BDAB659C}" destId="{E7FC5FF1-6A44-43C7-A4AB-B160F177F91D}" srcOrd="0" destOrd="0" presId="urn:microsoft.com/office/officeart/2005/8/layout/orgChart1"/>
    <dgm:cxn modelId="{A67F6A47-D99F-4C98-9753-3640CA4B5A48}" type="presParOf" srcId="{E7FC5FF1-6A44-43C7-A4AB-B160F177F91D}" destId="{6A72A44C-A936-4467-9761-244D4E252466}" srcOrd="0" destOrd="0" presId="urn:microsoft.com/office/officeart/2005/8/layout/orgChart1"/>
    <dgm:cxn modelId="{BAC99A60-D0C1-4566-B191-6F8C9894291E}" type="presParOf" srcId="{E7FC5FF1-6A44-43C7-A4AB-B160F177F91D}" destId="{62141C58-9A67-4223-9C2D-99137CC82E58}" srcOrd="1" destOrd="0" presId="urn:microsoft.com/office/officeart/2005/8/layout/orgChart1"/>
    <dgm:cxn modelId="{E19F5146-4A2A-4C64-838B-29C0F2D156E9}" type="presParOf" srcId="{B99E4BC0-1443-465E-B833-A944BDAB659C}" destId="{4A17A3AB-221D-4FD7-B1FA-665B10733339}" srcOrd="1" destOrd="0" presId="urn:microsoft.com/office/officeart/2005/8/layout/orgChart1"/>
    <dgm:cxn modelId="{06694DD1-C5F4-463D-ACD9-61098CBA5D0E}" type="presParOf" srcId="{B99E4BC0-1443-465E-B833-A944BDAB659C}" destId="{85A902EB-BD7D-4099-AF15-2FA13875BFE6}" srcOrd="2" destOrd="0" presId="urn:microsoft.com/office/officeart/2005/8/layout/orgChart1"/>
    <dgm:cxn modelId="{2CC124D4-CBBF-4C0D-B774-17EC6E6ED58D}" type="presParOf" srcId="{3CF0DDC3-9D4F-40FA-80FB-2EA9C45F1867}" destId="{20CB448D-6546-4A42-9EF0-4B353FD5013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DFDE8E-C12E-43D7-A4A7-D08B97F66E77}" type="doc">
      <dgm:prSet loTypeId="urn:microsoft.com/office/officeart/2005/8/layout/orgChart1" loCatId="hierarchy" qsTypeId="urn:microsoft.com/office/officeart/2005/8/quickstyle/simple1" qsCatId="simple" csTypeId="urn:microsoft.com/office/officeart/2005/8/colors/accent1_2" csCatId="accent1"/>
      <dgm:spPr/>
    </dgm:pt>
    <dgm:pt modelId="{66DE87CC-A093-4BF1-A919-D3A8F1135E4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Dust devils, hurricanes,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and typhoons have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twisting winds</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153DA0CA-0130-4D72-9A3A-F4DCA86429C3}" type="parTrans" cxnId="{E4D0079D-1DB2-4D5A-A54F-E72B91618FB3}">
      <dgm:prSet/>
      <dgm:spPr/>
    </dgm:pt>
    <dgm:pt modelId="{9719D305-8BEF-4DB0-A463-73B5D2DC9AEE}" type="sibTrans" cxnId="{E4D0079D-1DB2-4D5A-A54F-E72B91618FB3}">
      <dgm:prSet/>
      <dgm:spPr/>
    </dgm:pt>
    <dgm:pt modelId="{99437855-BA95-4A62-8B78-791E71E64C9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Whirling windstorms</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AF17E104-D6C2-4613-8E12-A18A9E746E8D}" type="parTrans" cxnId="{D45540C6-BF3F-46A1-9DC2-64FA4B7F0DEC}">
      <dgm:prSet/>
      <dgm:spPr/>
    </dgm:pt>
    <dgm:pt modelId="{7413E3F3-C695-4BED-ADC8-92765C358A3D}" type="sibTrans" cxnId="{D45540C6-BF3F-46A1-9DC2-64FA4B7F0DEC}">
      <dgm:prSet/>
      <dgm:spPr/>
    </dgm:pt>
    <dgm:pt modelId="{91AAAC14-E2AC-46CF-B270-BDC1C2F0574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Comic Sans MS" pitchFamily="66"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Differ from tornadoes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Comic Sans MS" pitchFamily="66" charset="0"/>
            <a:cs typeface="Arial" charset="0"/>
          </a:endParaRPr>
        </a:p>
      </dgm:t>
    </dgm:pt>
    <dgm:pt modelId="{8DB1657B-D5BC-4F2A-9707-AEC998616605}" type="parTrans" cxnId="{9F30C60D-3C1B-4140-9541-3752F86DC2CF}">
      <dgm:prSet/>
      <dgm:spPr/>
    </dgm:pt>
    <dgm:pt modelId="{6CAE2E32-796D-450A-A0D7-C46F7C835C06}" type="sibTrans" cxnId="{9F30C60D-3C1B-4140-9541-3752F86DC2CF}">
      <dgm:prSet/>
      <dgm:spPr/>
    </dgm:pt>
    <dgm:pt modelId="{854FCE68-992E-47C7-8CBE-BA34F5C08B1F}" type="pres">
      <dgm:prSet presAssocID="{C4DFDE8E-C12E-43D7-A4A7-D08B97F66E77}" presName="hierChild1" presStyleCnt="0">
        <dgm:presLayoutVars>
          <dgm:orgChart val="1"/>
          <dgm:chPref val="1"/>
          <dgm:dir/>
          <dgm:animOne val="branch"/>
          <dgm:animLvl val="lvl"/>
          <dgm:resizeHandles/>
        </dgm:presLayoutVars>
      </dgm:prSet>
      <dgm:spPr/>
    </dgm:pt>
    <dgm:pt modelId="{337FCB6C-09E3-49DA-B1D2-F0C717B411C7}" type="pres">
      <dgm:prSet presAssocID="{66DE87CC-A093-4BF1-A919-D3A8F1135E43}" presName="hierRoot1" presStyleCnt="0">
        <dgm:presLayoutVars>
          <dgm:hierBranch/>
        </dgm:presLayoutVars>
      </dgm:prSet>
      <dgm:spPr/>
    </dgm:pt>
    <dgm:pt modelId="{D9FAFE33-14A3-4066-ABC7-798E763DACA7}" type="pres">
      <dgm:prSet presAssocID="{66DE87CC-A093-4BF1-A919-D3A8F1135E43}" presName="rootComposite1" presStyleCnt="0"/>
      <dgm:spPr/>
    </dgm:pt>
    <dgm:pt modelId="{E50ECF32-98DA-4B73-8BF9-8753664C4233}" type="pres">
      <dgm:prSet presAssocID="{66DE87CC-A093-4BF1-A919-D3A8F1135E43}" presName="rootText1" presStyleLbl="node0" presStyleIdx="0" presStyleCnt="1">
        <dgm:presLayoutVars>
          <dgm:chPref val="3"/>
        </dgm:presLayoutVars>
      </dgm:prSet>
      <dgm:spPr/>
    </dgm:pt>
    <dgm:pt modelId="{4EE73DD4-3ADA-446A-AD60-72C6DE4C2253}" type="pres">
      <dgm:prSet presAssocID="{66DE87CC-A093-4BF1-A919-D3A8F1135E43}" presName="rootConnector1" presStyleLbl="node1" presStyleIdx="0" presStyleCnt="0"/>
      <dgm:spPr/>
    </dgm:pt>
    <dgm:pt modelId="{7F2DE8D8-62E9-40C0-BAF3-DB03ACC1B0BB}" type="pres">
      <dgm:prSet presAssocID="{66DE87CC-A093-4BF1-A919-D3A8F1135E43}" presName="hierChild2" presStyleCnt="0"/>
      <dgm:spPr/>
    </dgm:pt>
    <dgm:pt modelId="{1F83A3B8-7212-45D5-A636-80951B1B6A62}" type="pres">
      <dgm:prSet presAssocID="{AF17E104-D6C2-4613-8E12-A18A9E746E8D}" presName="Name35" presStyleLbl="parChTrans1D2" presStyleIdx="0" presStyleCnt="2"/>
      <dgm:spPr/>
    </dgm:pt>
    <dgm:pt modelId="{18B45FE8-5ADD-4A5B-B280-6D25FC57D7B0}" type="pres">
      <dgm:prSet presAssocID="{99437855-BA95-4A62-8B78-791E71E64C9A}" presName="hierRoot2" presStyleCnt="0">
        <dgm:presLayoutVars>
          <dgm:hierBranch/>
        </dgm:presLayoutVars>
      </dgm:prSet>
      <dgm:spPr/>
    </dgm:pt>
    <dgm:pt modelId="{7F312F88-9942-4599-BF37-3BF37AA68605}" type="pres">
      <dgm:prSet presAssocID="{99437855-BA95-4A62-8B78-791E71E64C9A}" presName="rootComposite" presStyleCnt="0"/>
      <dgm:spPr/>
    </dgm:pt>
    <dgm:pt modelId="{12E468F9-C455-457A-A0DD-47802CB50194}" type="pres">
      <dgm:prSet presAssocID="{99437855-BA95-4A62-8B78-791E71E64C9A}" presName="rootText" presStyleLbl="node2" presStyleIdx="0" presStyleCnt="2">
        <dgm:presLayoutVars>
          <dgm:chPref val="3"/>
        </dgm:presLayoutVars>
      </dgm:prSet>
      <dgm:spPr/>
    </dgm:pt>
    <dgm:pt modelId="{D0DF7D0E-AF49-4D5F-9084-E525198BBC2A}" type="pres">
      <dgm:prSet presAssocID="{99437855-BA95-4A62-8B78-791E71E64C9A}" presName="rootConnector" presStyleLbl="node2" presStyleIdx="0" presStyleCnt="2"/>
      <dgm:spPr/>
    </dgm:pt>
    <dgm:pt modelId="{E9F5D802-47F2-4F9A-B7EC-ADACEF8005B5}" type="pres">
      <dgm:prSet presAssocID="{99437855-BA95-4A62-8B78-791E71E64C9A}" presName="hierChild4" presStyleCnt="0"/>
      <dgm:spPr/>
    </dgm:pt>
    <dgm:pt modelId="{FE6726A5-FB4E-4630-AA7E-4D22DE2627CA}" type="pres">
      <dgm:prSet presAssocID="{99437855-BA95-4A62-8B78-791E71E64C9A}" presName="hierChild5" presStyleCnt="0"/>
      <dgm:spPr/>
    </dgm:pt>
    <dgm:pt modelId="{9C9B1787-D74A-4AFB-88E2-40574CBC0FFC}" type="pres">
      <dgm:prSet presAssocID="{8DB1657B-D5BC-4F2A-9707-AEC998616605}" presName="Name35" presStyleLbl="parChTrans1D2" presStyleIdx="1" presStyleCnt="2"/>
      <dgm:spPr/>
    </dgm:pt>
    <dgm:pt modelId="{3F520459-52BB-4CE4-A86B-EEF75D695A36}" type="pres">
      <dgm:prSet presAssocID="{91AAAC14-E2AC-46CF-B270-BDC1C2F0574B}" presName="hierRoot2" presStyleCnt="0">
        <dgm:presLayoutVars>
          <dgm:hierBranch/>
        </dgm:presLayoutVars>
      </dgm:prSet>
      <dgm:spPr/>
    </dgm:pt>
    <dgm:pt modelId="{519543E0-9354-40E7-BBEB-0BA93B4CEDE0}" type="pres">
      <dgm:prSet presAssocID="{91AAAC14-E2AC-46CF-B270-BDC1C2F0574B}" presName="rootComposite" presStyleCnt="0"/>
      <dgm:spPr/>
    </dgm:pt>
    <dgm:pt modelId="{32318478-28FA-452C-872C-9163C493FC8E}" type="pres">
      <dgm:prSet presAssocID="{91AAAC14-E2AC-46CF-B270-BDC1C2F0574B}" presName="rootText" presStyleLbl="node2" presStyleIdx="1" presStyleCnt="2">
        <dgm:presLayoutVars>
          <dgm:chPref val="3"/>
        </dgm:presLayoutVars>
      </dgm:prSet>
      <dgm:spPr/>
    </dgm:pt>
    <dgm:pt modelId="{91990C09-8F1B-40AC-9715-774697BFE25B}" type="pres">
      <dgm:prSet presAssocID="{91AAAC14-E2AC-46CF-B270-BDC1C2F0574B}" presName="rootConnector" presStyleLbl="node2" presStyleIdx="1" presStyleCnt="2"/>
      <dgm:spPr/>
    </dgm:pt>
    <dgm:pt modelId="{5701436B-002E-409D-9CF3-296451FB4FAB}" type="pres">
      <dgm:prSet presAssocID="{91AAAC14-E2AC-46CF-B270-BDC1C2F0574B}" presName="hierChild4" presStyleCnt="0"/>
      <dgm:spPr/>
    </dgm:pt>
    <dgm:pt modelId="{CA660702-675D-44D5-B370-BF01A8E4C84A}" type="pres">
      <dgm:prSet presAssocID="{91AAAC14-E2AC-46CF-B270-BDC1C2F0574B}" presName="hierChild5" presStyleCnt="0"/>
      <dgm:spPr/>
    </dgm:pt>
    <dgm:pt modelId="{4E4511E4-BA70-45EB-8A0B-60899BA6CE52}" type="pres">
      <dgm:prSet presAssocID="{66DE87CC-A093-4BF1-A919-D3A8F1135E43}" presName="hierChild3" presStyleCnt="0"/>
      <dgm:spPr/>
    </dgm:pt>
  </dgm:ptLst>
  <dgm:cxnLst>
    <dgm:cxn modelId="{256D4AB5-150D-4A12-8558-1EEC8C3B77C4}" type="presOf" srcId="{91AAAC14-E2AC-46CF-B270-BDC1C2F0574B}" destId="{32318478-28FA-452C-872C-9163C493FC8E}" srcOrd="0" destOrd="0" presId="urn:microsoft.com/office/officeart/2005/8/layout/orgChart1"/>
    <dgm:cxn modelId="{D45540C6-BF3F-46A1-9DC2-64FA4B7F0DEC}" srcId="{66DE87CC-A093-4BF1-A919-D3A8F1135E43}" destId="{99437855-BA95-4A62-8B78-791E71E64C9A}" srcOrd="0" destOrd="0" parTransId="{AF17E104-D6C2-4613-8E12-A18A9E746E8D}" sibTransId="{7413E3F3-C695-4BED-ADC8-92765C358A3D}"/>
    <dgm:cxn modelId="{E4D0079D-1DB2-4D5A-A54F-E72B91618FB3}" srcId="{C4DFDE8E-C12E-43D7-A4A7-D08B97F66E77}" destId="{66DE87CC-A093-4BF1-A919-D3A8F1135E43}" srcOrd="0" destOrd="0" parTransId="{153DA0CA-0130-4D72-9A3A-F4DCA86429C3}" sibTransId="{9719D305-8BEF-4DB0-A463-73B5D2DC9AEE}"/>
    <dgm:cxn modelId="{A14194DF-05E5-43F7-A2E1-6D9CA7D93A0D}" type="presOf" srcId="{AF17E104-D6C2-4613-8E12-A18A9E746E8D}" destId="{1F83A3B8-7212-45D5-A636-80951B1B6A62}" srcOrd="0" destOrd="0" presId="urn:microsoft.com/office/officeart/2005/8/layout/orgChart1"/>
    <dgm:cxn modelId="{A9B45A66-F160-4C01-AF79-F01EEE83C150}" type="presOf" srcId="{99437855-BA95-4A62-8B78-791E71E64C9A}" destId="{12E468F9-C455-457A-A0DD-47802CB50194}" srcOrd="0" destOrd="0" presId="urn:microsoft.com/office/officeart/2005/8/layout/orgChart1"/>
    <dgm:cxn modelId="{95C7EA72-9500-4A32-A99A-C3CFA3FB7DA9}" type="presOf" srcId="{C4DFDE8E-C12E-43D7-A4A7-D08B97F66E77}" destId="{854FCE68-992E-47C7-8CBE-BA34F5C08B1F}" srcOrd="0" destOrd="0" presId="urn:microsoft.com/office/officeart/2005/8/layout/orgChart1"/>
    <dgm:cxn modelId="{15828875-09E3-40F2-A78A-51B09A8EF52F}" type="presOf" srcId="{8DB1657B-D5BC-4F2A-9707-AEC998616605}" destId="{9C9B1787-D74A-4AFB-88E2-40574CBC0FFC}" srcOrd="0" destOrd="0" presId="urn:microsoft.com/office/officeart/2005/8/layout/orgChart1"/>
    <dgm:cxn modelId="{5913BA33-206A-4E41-9724-9ECEC570F1F7}" type="presOf" srcId="{66DE87CC-A093-4BF1-A919-D3A8F1135E43}" destId="{E50ECF32-98DA-4B73-8BF9-8753664C4233}" srcOrd="0" destOrd="0" presId="urn:microsoft.com/office/officeart/2005/8/layout/orgChart1"/>
    <dgm:cxn modelId="{5691CEA5-D897-4107-B21A-574B23A2E8D1}" type="presOf" srcId="{99437855-BA95-4A62-8B78-791E71E64C9A}" destId="{D0DF7D0E-AF49-4D5F-9084-E525198BBC2A}" srcOrd="1" destOrd="0" presId="urn:microsoft.com/office/officeart/2005/8/layout/orgChart1"/>
    <dgm:cxn modelId="{6519F4F0-AC29-44BC-B76B-CB43C6779759}" type="presOf" srcId="{91AAAC14-E2AC-46CF-B270-BDC1C2F0574B}" destId="{91990C09-8F1B-40AC-9715-774697BFE25B}" srcOrd="1" destOrd="0" presId="urn:microsoft.com/office/officeart/2005/8/layout/orgChart1"/>
    <dgm:cxn modelId="{EF4D6177-9CE6-4A10-B0F2-E6838015566E}" type="presOf" srcId="{66DE87CC-A093-4BF1-A919-D3A8F1135E43}" destId="{4EE73DD4-3ADA-446A-AD60-72C6DE4C2253}" srcOrd="1" destOrd="0" presId="urn:microsoft.com/office/officeart/2005/8/layout/orgChart1"/>
    <dgm:cxn modelId="{9F30C60D-3C1B-4140-9541-3752F86DC2CF}" srcId="{66DE87CC-A093-4BF1-A919-D3A8F1135E43}" destId="{91AAAC14-E2AC-46CF-B270-BDC1C2F0574B}" srcOrd="1" destOrd="0" parTransId="{8DB1657B-D5BC-4F2A-9707-AEC998616605}" sibTransId="{6CAE2E32-796D-450A-A0D7-C46F7C835C06}"/>
    <dgm:cxn modelId="{EFC04833-F449-457D-B9CC-52E72BF330BA}" type="presParOf" srcId="{854FCE68-992E-47C7-8CBE-BA34F5C08B1F}" destId="{337FCB6C-09E3-49DA-B1D2-F0C717B411C7}" srcOrd="0" destOrd="0" presId="urn:microsoft.com/office/officeart/2005/8/layout/orgChart1"/>
    <dgm:cxn modelId="{4034F457-8BA4-41C7-BC70-72ACBE6B4DF8}" type="presParOf" srcId="{337FCB6C-09E3-49DA-B1D2-F0C717B411C7}" destId="{D9FAFE33-14A3-4066-ABC7-798E763DACA7}" srcOrd="0" destOrd="0" presId="urn:microsoft.com/office/officeart/2005/8/layout/orgChart1"/>
    <dgm:cxn modelId="{7540E225-013B-4E84-86BF-F8D419D6B812}" type="presParOf" srcId="{D9FAFE33-14A3-4066-ABC7-798E763DACA7}" destId="{E50ECF32-98DA-4B73-8BF9-8753664C4233}" srcOrd="0" destOrd="0" presId="urn:microsoft.com/office/officeart/2005/8/layout/orgChart1"/>
    <dgm:cxn modelId="{93EEF799-8489-4D93-9970-FD1C3D8498B4}" type="presParOf" srcId="{D9FAFE33-14A3-4066-ABC7-798E763DACA7}" destId="{4EE73DD4-3ADA-446A-AD60-72C6DE4C2253}" srcOrd="1" destOrd="0" presId="urn:microsoft.com/office/officeart/2005/8/layout/orgChart1"/>
    <dgm:cxn modelId="{FA047132-597F-45AC-B9EF-9B3A4B0744E2}" type="presParOf" srcId="{337FCB6C-09E3-49DA-B1D2-F0C717B411C7}" destId="{7F2DE8D8-62E9-40C0-BAF3-DB03ACC1B0BB}" srcOrd="1" destOrd="0" presId="urn:microsoft.com/office/officeart/2005/8/layout/orgChart1"/>
    <dgm:cxn modelId="{2DB4979C-AC4D-4C8A-8CB8-951E66A7BCF7}" type="presParOf" srcId="{7F2DE8D8-62E9-40C0-BAF3-DB03ACC1B0BB}" destId="{1F83A3B8-7212-45D5-A636-80951B1B6A62}" srcOrd="0" destOrd="0" presId="urn:microsoft.com/office/officeart/2005/8/layout/orgChart1"/>
    <dgm:cxn modelId="{1F76527D-919F-4E62-B63E-70546F019B83}" type="presParOf" srcId="{7F2DE8D8-62E9-40C0-BAF3-DB03ACC1B0BB}" destId="{18B45FE8-5ADD-4A5B-B280-6D25FC57D7B0}" srcOrd="1" destOrd="0" presId="urn:microsoft.com/office/officeart/2005/8/layout/orgChart1"/>
    <dgm:cxn modelId="{0B9E8B44-2B8D-4903-A829-B6342D21D09C}" type="presParOf" srcId="{18B45FE8-5ADD-4A5B-B280-6D25FC57D7B0}" destId="{7F312F88-9942-4599-BF37-3BF37AA68605}" srcOrd="0" destOrd="0" presId="urn:microsoft.com/office/officeart/2005/8/layout/orgChart1"/>
    <dgm:cxn modelId="{545E7304-C17C-4ABA-870E-E00A189446E7}" type="presParOf" srcId="{7F312F88-9942-4599-BF37-3BF37AA68605}" destId="{12E468F9-C455-457A-A0DD-47802CB50194}" srcOrd="0" destOrd="0" presId="urn:microsoft.com/office/officeart/2005/8/layout/orgChart1"/>
    <dgm:cxn modelId="{49E7BB7B-3039-4B50-AC8E-E3C00BB5A00C}" type="presParOf" srcId="{7F312F88-9942-4599-BF37-3BF37AA68605}" destId="{D0DF7D0E-AF49-4D5F-9084-E525198BBC2A}" srcOrd="1" destOrd="0" presId="urn:microsoft.com/office/officeart/2005/8/layout/orgChart1"/>
    <dgm:cxn modelId="{B337FA39-FF11-434B-ACE4-C9D09C58EADA}" type="presParOf" srcId="{18B45FE8-5ADD-4A5B-B280-6D25FC57D7B0}" destId="{E9F5D802-47F2-4F9A-B7EC-ADACEF8005B5}" srcOrd="1" destOrd="0" presId="urn:microsoft.com/office/officeart/2005/8/layout/orgChart1"/>
    <dgm:cxn modelId="{FBD447A2-C07D-49F2-B088-07E9E10831C9}" type="presParOf" srcId="{18B45FE8-5ADD-4A5B-B280-6D25FC57D7B0}" destId="{FE6726A5-FB4E-4630-AA7E-4D22DE2627CA}" srcOrd="2" destOrd="0" presId="urn:microsoft.com/office/officeart/2005/8/layout/orgChart1"/>
    <dgm:cxn modelId="{2F8357C6-9EB6-46CB-A1AB-A56B58E674DC}" type="presParOf" srcId="{7F2DE8D8-62E9-40C0-BAF3-DB03ACC1B0BB}" destId="{9C9B1787-D74A-4AFB-88E2-40574CBC0FFC}" srcOrd="2" destOrd="0" presId="urn:microsoft.com/office/officeart/2005/8/layout/orgChart1"/>
    <dgm:cxn modelId="{E88DE7D0-6396-4432-8283-C06852B21155}" type="presParOf" srcId="{7F2DE8D8-62E9-40C0-BAF3-DB03ACC1B0BB}" destId="{3F520459-52BB-4CE4-A86B-EEF75D695A36}" srcOrd="3" destOrd="0" presId="urn:microsoft.com/office/officeart/2005/8/layout/orgChart1"/>
    <dgm:cxn modelId="{96F0CF6E-8D4F-406A-817A-8FA5C262264F}" type="presParOf" srcId="{3F520459-52BB-4CE4-A86B-EEF75D695A36}" destId="{519543E0-9354-40E7-BBEB-0BA93B4CEDE0}" srcOrd="0" destOrd="0" presId="urn:microsoft.com/office/officeart/2005/8/layout/orgChart1"/>
    <dgm:cxn modelId="{BEFB9158-C062-4E2A-9525-D4E2AA80C66D}" type="presParOf" srcId="{519543E0-9354-40E7-BBEB-0BA93B4CEDE0}" destId="{32318478-28FA-452C-872C-9163C493FC8E}" srcOrd="0" destOrd="0" presId="urn:microsoft.com/office/officeart/2005/8/layout/orgChart1"/>
    <dgm:cxn modelId="{1EE4BC38-086F-4A8A-B9BA-CE06BC573DD5}" type="presParOf" srcId="{519543E0-9354-40E7-BBEB-0BA93B4CEDE0}" destId="{91990C09-8F1B-40AC-9715-774697BFE25B}" srcOrd="1" destOrd="0" presId="urn:microsoft.com/office/officeart/2005/8/layout/orgChart1"/>
    <dgm:cxn modelId="{E33EA4BB-0BB7-4202-83FF-B981F28305F0}" type="presParOf" srcId="{3F520459-52BB-4CE4-A86B-EEF75D695A36}" destId="{5701436B-002E-409D-9CF3-296451FB4FAB}" srcOrd="1" destOrd="0" presId="urn:microsoft.com/office/officeart/2005/8/layout/orgChart1"/>
    <dgm:cxn modelId="{9BEB7628-AE58-4FF9-BB6E-A11106B35004}" type="presParOf" srcId="{3F520459-52BB-4CE4-A86B-EEF75D695A36}" destId="{CA660702-675D-44D5-B370-BF01A8E4C84A}" srcOrd="2" destOrd="0" presId="urn:microsoft.com/office/officeart/2005/8/layout/orgChart1"/>
    <dgm:cxn modelId="{B0F1BC66-1BF2-4FD0-B3CD-98603279B855}" type="presParOf" srcId="{337FCB6C-09E3-49DA-B1D2-F0C717B411C7}" destId="{4E4511E4-BA70-45EB-8A0B-60899BA6CE5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ABFEB9-72EB-4D7B-8638-E93230A17254}" type="doc">
      <dgm:prSet loTypeId="urn:microsoft.com/office/officeart/2005/8/layout/orgChart1" loCatId="hierarchy" qsTypeId="urn:microsoft.com/office/officeart/2005/8/quickstyle/simple1" qsCatId="simple" csTypeId="urn:microsoft.com/office/officeart/2005/8/colors/accent1_2" csCatId="accent1"/>
      <dgm:spPr/>
    </dgm:pt>
    <dgm:pt modelId="{420A81C0-3309-4AEF-AE7B-CC304695205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Dust devils are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weakest of</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 swirling windstorms</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9B01F28F-1FD5-43D2-83E3-D20069F73C84}" type="parTrans" cxnId="{8896142C-FBAD-4055-936A-997B67010559}">
      <dgm:prSet/>
      <dgm:spPr/>
    </dgm:pt>
    <dgm:pt modelId="{CB87E83F-95BC-481E-A405-C1D8694B523D}" type="sibTrans" cxnId="{8896142C-FBAD-4055-936A-997B67010559}">
      <dgm:prSet/>
      <dgm:spPr/>
    </dgm:pt>
    <dgm:pt modelId="{132A7DD2-BA39-4B5D-BC33-D286A627D53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Less than 30 mph</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CA57EE3C-7956-4A95-B202-C5A37A8CA5F8}" type="parTrans" cxnId="{1F8AD67A-85D4-40BC-86BB-2570667FBA4A}">
      <dgm:prSet/>
      <dgm:spPr/>
    </dgm:pt>
    <dgm:pt modelId="{27C35349-2A7C-4A7F-80D0-8A822FEAC3CD}" type="sibTrans" cxnId="{1F8AD67A-85D4-40BC-86BB-2570667FBA4A}">
      <dgm:prSet/>
      <dgm:spPr/>
    </dgm:pt>
    <dgm:pt modelId="{28A27333-EEC0-4B87-A865-D0B5178AA34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Five ft. across</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49B28007-B696-4741-BE9D-DC570B4AEECA}" type="parTrans" cxnId="{E9178E2D-790F-418F-8C7A-53DD7F2CEDBB}">
      <dgm:prSet/>
      <dgm:spPr/>
    </dgm:pt>
    <dgm:pt modelId="{340CC63F-4CDA-4BCD-B9FA-F675ED014AB9}" type="sibTrans" cxnId="{E9178E2D-790F-418F-8C7A-53DD7F2CEDBB}">
      <dgm:prSet/>
      <dgm:spPr/>
    </dgm:pt>
    <dgm:pt modelId="{5CE24C82-29BF-4BA2-BF6C-5BE6186E9CB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Last minute or two</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4B369047-8F16-4099-B0E3-3E5320736FC7}" type="parTrans" cxnId="{BB6A7C40-C11B-4BB0-9F8F-798F930D540B}">
      <dgm:prSet/>
      <dgm:spPr/>
    </dgm:pt>
    <dgm:pt modelId="{70D78B71-6135-40FA-BDCA-FD1283A8E517}" type="sibTrans" cxnId="{BB6A7C40-C11B-4BB0-9F8F-798F930D540B}">
      <dgm:prSet/>
      <dgm:spPr/>
    </dgm:pt>
    <dgm:pt modelId="{EEF90CDE-426B-40B7-AEF6-FA82559BF3A6}" type="pres">
      <dgm:prSet presAssocID="{F7ABFEB9-72EB-4D7B-8638-E93230A17254}" presName="hierChild1" presStyleCnt="0">
        <dgm:presLayoutVars>
          <dgm:orgChart val="1"/>
          <dgm:chPref val="1"/>
          <dgm:dir/>
          <dgm:animOne val="branch"/>
          <dgm:animLvl val="lvl"/>
          <dgm:resizeHandles/>
        </dgm:presLayoutVars>
      </dgm:prSet>
      <dgm:spPr/>
    </dgm:pt>
    <dgm:pt modelId="{B60AF8D9-B8A3-4EE8-A7B0-B5A2785B79DC}" type="pres">
      <dgm:prSet presAssocID="{420A81C0-3309-4AEF-AE7B-CC3046952059}" presName="hierRoot1" presStyleCnt="0">
        <dgm:presLayoutVars>
          <dgm:hierBranch/>
        </dgm:presLayoutVars>
      </dgm:prSet>
      <dgm:spPr/>
    </dgm:pt>
    <dgm:pt modelId="{2332F171-AF54-4306-8071-BB7F71DB8C06}" type="pres">
      <dgm:prSet presAssocID="{420A81C0-3309-4AEF-AE7B-CC3046952059}" presName="rootComposite1" presStyleCnt="0"/>
      <dgm:spPr/>
    </dgm:pt>
    <dgm:pt modelId="{3ABCE835-F9A1-43FE-8620-F946D3B0AA46}" type="pres">
      <dgm:prSet presAssocID="{420A81C0-3309-4AEF-AE7B-CC3046952059}" presName="rootText1" presStyleLbl="node0" presStyleIdx="0" presStyleCnt="1">
        <dgm:presLayoutVars>
          <dgm:chPref val="3"/>
        </dgm:presLayoutVars>
      </dgm:prSet>
      <dgm:spPr/>
    </dgm:pt>
    <dgm:pt modelId="{C00F9808-13A8-4B1F-8C89-07A1F82F0188}" type="pres">
      <dgm:prSet presAssocID="{420A81C0-3309-4AEF-AE7B-CC3046952059}" presName="rootConnector1" presStyleLbl="node1" presStyleIdx="0" presStyleCnt="0"/>
      <dgm:spPr/>
    </dgm:pt>
    <dgm:pt modelId="{92D2C049-C62D-4FD7-8B14-A30847226E08}" type="pres">
      <dgm:prSet presAssocID="{420A81C0-3309-4AEF-AE7B-CC3046952059}" presName="hierChild2" presStyleCnt="0"/>
      <dgm:spPr/>
    </dgm:pt>
    <dgm:pt modelId="{FF04FE24-DEB1-4D65-9E71-AB119EDB41C1}" type="pres">
      <dgm:prSet presAssocID="{CA57EE3C-7956-4A95-B202-C5A37A8CA5F8}" presName="Name35" presStyleLbl="parChTrans1D2" presStyleIdx="0" presStyleCnt="3"/>
      <dgm:spPr/>
    </dgm:pt>
    <dgm:pt modelId="{E54ECE94-E10C-4F93-A75C-5352F9339F61}" type="pres">
      <dgm:prSet presAssocID="{132A7DD2-BA39-4B5D-BC33-D286A627D537}" presName="hierRoot2" presStyleCnt="0">
        <dgm:presLayoutVars>
          <dgm:hierBranch/>
        </dgm:presLayoutVars>
      </dgm:prSet>
      <dgm:spPr/>
    </dgm:pt>
    <dgm:pt modelId="{E806FF41-4449-45C4-AB43-4CFE5904F336}" type="pres">
      <dgm:prSet presAssocID="{132A7DD2-BA39-4B5D-BC33-D286A627D537}" presName="rootComposite" presStyleCnt="0"/>
      <dgm:spPr/>
    </dgm:pt>
    <dgm:pt modelId="{B1820499-83BF-4BF4-BC1C-C224E608BF23}" type="pres">
      <dgm:prSet presAssocID="{132A7DD2-BA39-4B5D-BC33-D286A627D537}" presName="rootText" presStyleLbl="node2" presStyleIdx="0" presStyleCnt="3">
        <dgm:presLayoutVars>
          <dgm:chPref val="3"/>
        </dgm:presLayoutVars>
      </dgm:prSet>
      <dgm:spPr/>
    </dgm:pt>
    <dgm:pt modelId="{800BC7B8-C3EC-4A52-B4DA-DC5579C5B63F}" type="pres">
      <dgm:prSet presAssocID="{132A7DD2-BA39-4B5D-BC33-D286A627D537}" presName="rootConnector" presStyleLbl="node2" presStyleIdx="0" presStyleCnt="3"/>
      <dgm:spPr/>
    </dgm:pt>
    <dgm:pt modelId="{9D4CECAC-07AD-4F68-AA09-9FB3E446C91D}" type="pres">
      <dgm:prSet presAssocID="{132A7DD2-BA39-4B5D-BC33-D286A627D537}" presName="hierChild4" presStyleCnt="0"/>
      <dgm:spPr/>
    </dgm:pt>
    <dgm:pt modelId="{0620648D-4D17-40A1-8660-C13887B88487}" type="pres">
      <dgm:prSet presAssocID="{132A7DD2-BA39-4B5D-BC33-D286A627D537}" presName="hierChild5" presStyleCnt="0"/>
      <dgm:spPr/>
    </dgm:pt>
    <dgm:pt modelId="{822884E3-F2BE-486E-8EF6-276132ED8E0C}" type="pres">
      <dgm:prSet presAssocID="{49B28007-B696-4741-BE9D-DC570B4AEECA}" presName="Name35" presStyleLbl="parChTrans1D2" presStyleIdx="1" presStyleCnt="3"/>
      <dgm:spPr/>
    </dgm:pt>
    <dgm:pt modelId="{F45CC019-FF34-46A6-8816-5318C4EDB2D9}" type="pres">
      <dgm:prSet presAssocID="{28A27333-EEC0-4B87-A865-D0B5178AA347}" presName="hierRoot2" presStyleCnt="0">
        <dgm:presLayoutVars>
          <dgm:hierBranch/>
        </dgm:presLayoutVars>
      </dgm:prSet>
      <dgm:spPr/>
    </dgm:pt>
    <dgm:pt modelId="{8B458C54-A58F-4F93-A85E-2D69E219F318}" type="pres">
      <dgm:prSet presAssocID="{28A27333-EEC0-4B87-A865-D0B5178AA347}" presName="rootComposite" presStyleCnt="0"/>
      <dgm:spPr/>
    </dgm:pt>
    <dgm:pt modelId="{2FA566CF-63A0-4B10-BD43-07A5D2671843}" type="pres">
      <dgm:prSet presAssocID="{28A27333-EEC0-4B87-A865-D0B5178AA347}" presName="rootText" presStyleLbl="node2" presStyleIdx="1" presStyleCnt="3">
        <dgm:presLayoutVars>
          <dgm:chPref val="3"/>
        </dgm:presLayoutVars>
      </dgm:prSet>
      <dgm:spPr/>
    </dgm:pt>
    <dgm:pt modelId="{8048FCE1-6130-4A49-B459-8C7F247A7B10}" type="pres">
      <dgm:prSet presAssocID="{28A27333-EEC0-4B87-A865-D0B5178AA347}" presName="rootConnector" presStyleLbl="node2" presStyleIdx="1" presStyleCnt="3"/>
      <dgm:spPr/>
    </dgm:pt>
    <dgm:pt modelId="{99E80DA6-1D9B-4ABF-9391-52E926B77C45}" type="pres">
      <dgm:prSet presAssocID="{28A27333-EEC0-4B87-A865-D0B5178AA347}" presName="hierChild4" presStyleCnt="0"/>
      <dgm:spPr/>
    </dgm:pt>
    <dgm:pt modelId="{0CEF4B94-3C1A-4ACF-955F-0490046326BA}" type="pres">
      <dgm:prSet presAssocID="{28A27333-EEC0-4B87-A865-D0B5178AA347}" presName="hierChild5" presStyleCnt="0"/>
      <dgm:spPr/>
    </dgm:pt>
    <dgm:pt modelId="{1E18FCE5-4D8C-46DB-8286-A25777A70103}" type="pres">
      <dgm:prSet presAssocID="{4B369047-8F16-4099-B0E3-3E5320736FC7}" presName="Name35" presStyleLbl="parChTrans1D2" presStyleIdx="2" presStyleCnt="3"/>
      <dgm:spPr/>
    </dgm:pt>
    <dgm:pt modelId="{03F3B4A0-B04C-4307-8DD0-D20386C431E2}" type="pres">
      <dgm:prSet presAssocID="{5CE24C82-29BF-4BA2-BF6C-5BE6186E9CB7}" presName="hierRoot2" presStyleCnt="0">
        <dgm:presLayoutVars>
          <dgm:hierBranch/>
        </dgm:presLayoutVars>
      </dgm:prSet>
      <dgm:spPr/>
    </dgm:pt>
    <dgm:pt modelId="{2059C7F0-1E1A-4FE4-8D2C-FC1EC17D0512}" type="pres">
      <dgm:prSet presAssocID="{5CE24C82-29BF-4BA2-BF6C-5BE6186E9CB7}" presName="rootComposite" presStyleCnt="0"/>
      <dgm:spPr/>
    </dgm:pt>
    <dgm:pt modelId="{21ED2196-1C7E-4C0D-907C-488934C78985}" type="pres">
      <dgm:prSet presAssocID="{5CE24C82-29BF-4BA2-BF6C-5BE6186E9CB7}" presName="rootText" presStyleLbl="node2" presStyleIdx="2" presStyleCnt="3">
        <dgm:presLayoutVars>
          <dgm:chPref val="3"/>
        </dgm:presLayoutVars>
      </dgm:prSet>
      <dgm:spPr/>
    </dgm:pt>
    <dgm:pt modelId="{A032D2F4-79D4-4C29-89CF-2199CB80E5E4}" type="pres">
      <dgm:prSet presAssocID="{5CE24C82-29BF-4BA2-BF6C-5BE6186E9CB7}" presName="rootConnector" presStyleLbl="node2" presStyleIdx="2" presStyleCnt="3"/>
      <dgm:spPr/>
    </dgm:pt>
    <dgm:pt modelId="{D9CE3547-CD79-4B32-BB6A-4C1B7B4D5C66}" type="pres">
      <dgm:prSet presAssocID="{5CE24C82-29BF-4BA2-BF6C-5BE6186E9CB7}" presName="hierChild4" presStyleCnt="0"/>
      <dgm:spPr/>
    </dgm:pt>
    <dgm:pt modelId="{D5CD2746-08EA-4BC6-A799-543B9E47420C}" type="pres">
      <dgm:prSet presAssocID="{5CE24C82-29BF-4BA2-BF6C-5BE6186E9CB7}" presName="hierChild5" presStyleCnt="0"/>
      <dgm:spPr/>
    </dgm:pt>
    <dgm:pt modelId="{2F04BF0E-3BD3-4483-A841-46B86948A9F1}" type="pres">
      <dgm:prSet presAssocID="{420A81C0-3309-4AEF-AE7B-CC3046952059}" presName="hierChild3" presStyleCnt="0"/>
      <dgm:spPr/>
    </dgm:pt>
  </dgm:ptLst>
  <dgm:cxnLst>
    <dgm:cxn modelId="{D103A058-9C73-4DCA-BFD8-F69D73F20820}" type="presOf" srcId="{F7ABFEB9-72EB-4D7B-8638-E93230A17254}" destId="{EEF90CDE-426B-40B7-AEF6-FA82559BF3A6}" srcOrd="0" destOrd="0" presId="urn:microsoft.com/office/officeart/2005/8/layout/orgChart1"/>
    <dgm:cxn modelId="{C8ABFF35-4FD0-43E4-974E-958A1084FAC4}" type="presOf" srcId="{420A81C0-3309-4AEF-AE7B-CC3046952059}" destId="{3ABCE835-F9A1-43FE-8620-F946D3B0AA46}" srcOrd="0" destOrd="0" presId="urn:microsoft.com/office/officeart/2005/8/layout/orgChart1"/>
    <dgm:cxn modelId="{E0ECC7AF-9630-4DD2-A2B5-06FC94D4793E}" type="presOf" srcId="{420A81C0-3309-4AEF-AE7B-CC3046952059}" destId="{C00F9808-13A8-4B1F-8C89-07A1F82F0188}" srcOrd="1" destOrd="0" presId="urn:microsoft.com/office/officeart/2005/8/layout/orgChart1"/>
    <dgm:cxn modelId="{E9178E2D-790F-418F-8C7A-53DD7F2CEDBB}" srcId="{420A81C0-3309-4AEF-AE7B-CC3046952059}" destId="{28A27333-EEC0-4B87-A865-D0B5178AA347}" srcOrd="1" destOrd="0" parTransId="{49B28007-B696-4741-BE9D-DC570B4AEECA}" sibTransId="{340CC63F-4CDA-4BCD-B9FA-F675ED014AB9}"/>
    <dgm:cxn modelId="{B377BC61-3A7F-4467-9531-D9D90DBD54A6}" type="presOf" srcId="{49B28007-B696-4741-BE9D-DC570B4AEECA}" destId="{822884E3-F2BE-486E-8EF6-276132ED8E0C}" srcOrd="0" destOrd="0" presId="urn:microsoft.com/office/officeart/2005/8/layout/orgChart1"/>
    <dgm:cxn modelId="{1DD3784A-2076-4AF5-8094-8FBAEB6DF9A1}" type="presOf" srcId="{28A27333-EEC0-4B87-A865-D0B5178AA347}" destId="{8048FCE1-6130-4A49-B459-8C7F247A7B10}" srcOrd="1" destOrd="0" presId="urn:microsoft.com/office/officeart/2005/8/layout/orgChart1"/>
    <dgm:cxn modelId="{EAE1E520-1BF4-4BF4-B924-8097F7F91CDC}" type="presOf" srcId="{28A27333-EEC0-4B87-A865-D0B5178AA347}" destId="{2FA566CF-63A0-4B10-BD43-07A5D2671843}" srcOrd="0" destOrd="0" presId="urn:microsoft.com/office/officeart/2005/8/layout/orgChart1"/>
    <dgm:cxn modelId="{3C6EE4DE-04B5-47C2-B7AD-827827596D45}" type="presOf" srcId="{132A7DD2-BA39-4B5D-BC33-D286A627D537}" destId="{B1820499-83BF-4BF4-BC1C-C224E608BF23}" srcOrd="0" destOrd="0" presId="urn:microsoft.com/office/officeart/2005/8/layout/orgChart1"/>
    <dgm:cxn modelId="{57406976-298E-4E37-940D-A4D9610DE052}" type="presOf" srcId="{5CE24C82-29BF-4BA2-BF6C-5BE6186E9CB7}" destId="{A032D2F4-79D4-4C29-89CF-2199CB80E5E4}" srcOrd="1" destOrd="0" presId="urn:microsoft.com/office/officeart/2005/8/layout/orgChart1"/>
    <dgm:cxn modelId="{E6C849B9-ED03-417D-BDBA-4F067BB3F224}" type="presOf" srcId="{4B369047-8F16-4099-B0E3-3E5320736FC7}" destId="{1E18FCE5-4D8C-46DB-8286-A25777A70103}" srcOrd="0" destOrd="0" presId="urn:microsoft.com/office/officeart/2005/8/layout/orgChart1"/>
    <dgm:cxn modelId="{8896142C-FBAD-4055-936A-997B67010559}" srcId="{F7ABFEB9-72EB-4D7B-8638-E93230A17254}" destId="{420A81C0-3309-4AEF-AE7B-CC3046952059}" srcOrd="0" destOrd="0" parTransId="{9B01F28F-1FD5-43D2-83E3-D20069F73C84}" sibTransId="{CB87E83F-95BC-481E-A405-C1D8694B523D}"/>
    <dgm:cxn modelId="{1E50D7FE-4FCE-4E87-9C25-9A8A1F6E8DA4}" type="presOf" srcId="{CA57EE3C-7956-4A95-B202-C5A37A8CA5F8}" destId="{FF04FE24-DEB1-4D65-9E71-AB119EDB41C1}" srcOrd="0" destOrd="0" presId="urn:microsoft.com/office/officeart/2005/8/layout/orgChart1"/>
    <dgm:cxn modelId="{BB6A7C40-C11B-4BB0-9F8F-798F930D540B}" srcId="{420A81C0-3309-4AEF-AE7B-CC3046952059}" destId="{5CE24C82-29BF-4BA2-BF6C-5BE6186E9CB7}" srcOrd="2" destOrd="0" parTransId="{4B369047-8F16-4099-B0E3-3E5320736FC7}" sibTransId="{70D78B71-6135-40FA-BDCA-FD1283A8E517}"/>
    <dgm:cxn modelId="{C8C7FF40-0195-4EBB-86B9-E6CA8E91EC0A}" type="presOf" srcId="{132A7DD2-BA39-4B5D-BC33-D286A627D537}" destId="{800BC7B8-C3EC-4A52-B4DA-DC5579C5B63F}" srcOrd="1" destOrd="0" presId="urn:microsoft.com/office/officeart/2005/8/layout/orgChart1"/>
    <dgm:cxn modelId="{1F8AD67A-85D4-40BC-86BB-2570667FBA4A}" srcId="{420A81C0-3309-4AEF-AE7B-CC3046952059}" destId="{132A7DD2-BA39-4B5D-BC33-D286A627D537}" srcOrd="0" destOrd="0" parTransId="{CA57EE3C-7956-4A95-B202-C5A37A8CA5F8}" sibTransId="{27C35349-2A7C-4A7F-80D0-8A822FEAC3CD}"/>
    <dgm:cxn modelId="{1A71A783-B1A3-4319-BA0C-C208861915FA}" type="presOf" srcId="{5CE24C82-29BF-4BA2-BF6C-5BE6186E9CB7}" destId="{21ED2196-1C7E-4C0D-907C-488934C78985}" srcOrd="0" destOrd="0" presId="urn:microsoft.com/office/officeart/2005/8/layout/orgChart1"/>
    <dgm:cxn modelId="{A618EC9B-9561-4718-8BB5-E69D79F75441}" type="presParOf" srcId="{EEF90CDE-426B-40B7-AEF6-FA82559BF3A6}" destId="{B60AF8D9-B8A3-4EE8-A7B0-B5A2785B79DC}" srcOrd="0" destOrd="0" presId="urn:microsoft.com/office/officeart/2005/8/layout/orgChart1"/>
    <dgm:cxn modelId="{676E5F75-3EA6-4C41-B63A-91EE3433A4D2}" type="presParOf" srcId="{B60AF8D9-B8A3-4EE8-A7B0-B5A2785B79DC}" destId="{2332F171-AF54-4306-8071-BB7F71DB8C06}" srcOrd="0" destOrd="0" presId="urn:microsoft.com/office/officeart/2005/8/layout/orgChart1"/>
    <dgm:cxn modelId="{31D27ACE-00D6-4646-A5F1-314A1E6F9059}" type="presParOf" srcId="{2332F171-AF54-4306-8071-BB7F71DB8C06}" destId="{3ABCE835-F9A1-43FE-8620-F946D3B0AA46}" srcOrd="0" destOrd="0" presId="urn:microsoft.com/office/officeart/2005/8/layout/orgChart1"/>
    <dgm:cxn modelId="{8FEF1341-9E29-4411-9BCE-0C9FC2EA1C10}" type="presParOf" srcId="{2332F171-AF54-4306-8071-BB7F71DB8C06}" destId="{C00F9808-13A8-4B1F-8C89-07A1F82F0188}" srcOrd="1" destOrd="0" presId="urn:microsoft.com/office/officeart/2005/8/layout/orgChart1"/>
    <dgm:cxn modelId="{822854FC-0AEE-4675-96CA-318D8F741EB2}" type="presParOf" srcId="{B60AF8D9-B8A3-4EE8-A7B0-B5A2785B79DC}" destId="{92D2C049-C62D-4FD7-8B14-A30847226E08}" srcOrd="1" destOrd="0" presId="urn:microsoft.com/office/officeart/2005/8/layout/orgChart1"/>
    <dgm:cxn modelId="{70E76580-9F2D-4A40-9B63-46A0ADC889E5}" type="presParOf" srcId="{92D2C049-C62D-4FD7-8B14-A30847226E08}" destId="{FF04FE24-DEB1-4D65-9E71-AB119EDB41C1}" srcOrd="0" destOrd="0" presId="urn:microsoft.com/office/officeart/2005/8/layout/orgChart1"/>
    <dgm:cxn modelId="{A515ACAA-5211-4521-82E3-DD791EE10B60}" type="presParOf" srcId="{92D2C049-C62D-4FD7-8B14-A30847226E08}" destId="{E54ECE94-E10C-4F93-A75C-5352F9339F61}" srcOrd="1" destOrd="0" presId="urn:microsoft.com/office/officeart/2005/8/layout/orgChart1"/>
    <dgm:cxn modelId="{26CC7D4C-9BF3-40D4-B6CD-1DBA4683A716}" type="presParOf" srcId="{E54ECE94-E10C-4F93-A75C-5352F9339F61}" destId="{E806FF41-4449-45C4-AB43-4CFE5904F336}" srcOrd="0" destOrd="0" presId="urn:microsoft.com/office/officeart/2005/8/layout/orgChart1"/>
    <dgm:cxn modelId="{F8C73313-B5E9-4798-9F59-7A70E30E05CA}" type="presParOf" srcId="{E806FF41-4449-45C4-AB43-4CFE5904F336}" destId="{B1820499-83BF-4BF4-BC1C-C224E608BF23}" srcOrd="0" destOrd="0" presId="urn:microsoft.com/office/officeart/2005/8/layout/orgChart1"/>
    <dgm:cxn modelId="{4F9C5109-2E7C-4246-A364-EA21F536A5E3}" type="presParOf" srcId="{E806FF41-4449-45C4-AB43-4CFE5904F336}" destId="{800BC7B8-C3EC-4A52-B4DA-DC5579C5B63F}" srcOrd="1" destOrd="0" presId="urn:microsoft.com/office/officeart/2005/8/layout/orgChart1"/>
    <dgm:cxn modelId="{9FB3325C-FACE-4C65-9746-553C09469D1C}" type="presParOf" srcId="{E54ECE94-E10C-4F93-A75C-5352F9339F61}" destId="{9D4CECAC-07AD-4F68-AA09-9FB3E446C91D}" srcOrd="1" destOrd="0" presId="urn:microsoft.com/office/officeart/2005/8/layout/orgChart1"/>
    <dgm:cxn modelId="{82A69216-62A1-4F89-A5A1-5FC167BEBA9D}" type="presParOf" srcId="{E54ECE94-E10C-4F93-A75C-5352F9339F61}" destId="{0620648D-4D17-40A1-8660-C13887B88487}" srcOrd="2" destOrd="0" presId="urn:microsoft.com/office/officeart/2005/8/layout/orgChart1"/>
    <dgm:cxn modelId="{4293F5AD-6214-4E04-9132-16D049CBF556}" type="presParOf" srcId="{92D2C049-C62D-4FD7-8B14-A30847226E08}" destId="{822884E3-F2BE-486E-8EF6-276132ED8E0C}" srcOrd="2" destOrd="0" presId="urn:microsoft.com/office/officeart/2005/8/layout/orgChart1"/>
    <dgm:cxn modelId="{FF1A5C00-BD08-479A-9853-58828E04B1C4}" type="presParOf" srcId="{92D2C049-C62D-4FD7-8B14-A30847226E08}" destId="{F45CC019-FF34-46A6-8816-5318C4EDB2D9}" srcOrd="3" destOrd="0" presId="urn:microsoft.com/office/officeart/2005/8/layout/orgChart1"/>
    <dgm:cxn modelId="{4DCCDA51-24CA-45BF-AC5E-1FA4B491C382}" type="presParOf" srcId="{F45CC019-FF34-46A6-8816-5318C4EDB2D9}" destId="{8B458C54-A58F-4F93-A85E-2D69E219F318}" srcOrd="0" destOrd="0" presId="urn:microsoft.com/office/officeart/2005/8/layout/orgChart1"/>
    <dgm:cxn modelId="{74CF6732-62A0-4A93-8A3B-7F93E523B23C}" type="presParOf" srcId="{8B458C54-A58F-4F93-A85E-2D69E219F318}" destId="{2FA566CF-63A0-4B10-BD43-07A5D2671843}" srcOrd="0" destOrd="0" presId="urn:microsoft.com/office/officeart/2005/8/layout/orgChart1"/>
    <dgm:cxn modelId="{570A8902-46F1-4CE6-9F94-B140088A5033}" type="presParOf" srcId="{8B458C54-A58F-4F93-A85E-2D69E219F318}" destId="{8048FCE1-6130-4A49-B459-8C7F247A7B10}" srcOrd="1" destOrd="0" presId="urn:microsoft.com/office/officeart/2005/8/layout/orgChart1"/>
    <dgm:cxn modelId="{A2B648AD-EF68-4EFA-BA9D-CF5B6D84B4C7}" type="presParOf" srcId="{F45CC019-FF34-46A6-8816-5318C4EDB2D9}" destId="{99E80DA6-1D9B-4ABF-9391-52E926B77C45}" srcOrd="1" destOrd="0" presId="urn:microsoft.com/office/officeart/2005/8/layout/orgChart1"/>
    <dgm:cxn modelId="{B41F4FD0-D51E-4C41-B5C5-F50C3C33BF04}" type="presParOf" srcId="{F45CC019-FF34-46A6-8816-5318C4EDB2D9}" destId="{0CEF4B94-3C1A-4ACF-955F-0490046326BA}" srcOrd="2" destOrd="0" presId="urn:microsoft.com/office/officeart/2005/8/layout/orgChart1"/>
    <dgm:cxn modelId="{71A3288A-4462-4DA6-AC90-9ECE37463BFB}" type="presParOf" srcId="{92D2C049-C62D-4FD7-8B14-A30847226E08}" destId="{1E18FCE5-4D8C-46DB-8286-A25777A70103}" srcOrd="4" destOrd="0" presId="urn:microsoft.com/office/officeart/2005/8/layout/orgChart1"/>
    <dgm:cxn modelId="{D891E696-52AA-4EBA-9443-696B84CB4105}" type="presParOf" srcId="{92D2C049-C62D-4FD7-8B14-A30847226E08}" destId="{03F3B4A0-B04C-4307-8DD0-D20386C431E2}" srcOrd="5" destOrd="0" presId="urn:microsoft.com/office/officeart/2005/8/layout/orgChart1"/>
    <dgm:cxn modelId="{30CCCC7A-EBB1-4F32-B556-A95DB104A889}" type="presParOf" srcId="{03F3B4A0-B04C-4307-8DD0-D20386C431E2}" destId="{2059C7F0-1E1A-4FE4-8D2C-FC1EC17D0512}" srcOrd="0" destOrd="0" presId="urn:microsoft.com/office/officeart/2005/8/layout/orgChart1"/>
    <dgm:cxn modelId="{4BE62905-CC6A-4858-915F-2749204722F4}" type="presParOf" srcId="{2059C7F0-1E1A-4FE4-8D2C-FC1EC17D0512}" destId="{21ED2196-1C7E-4C0D-907C-488934C78985}" srcOrd="0" destOrd="0" presId="urn:microsoft.com/office/officeart/2005/8/layout/orgChart1"/>
    <dgm:cxn modelId="{E06729C9-FE33-4CEF-8AAC-9AF531034018}" type="presParOf" srcId="{2059C7F0-1E1A-4FE4-8D2C-FC1EC17D0512}" destId="{A032D2F4-79D4-4C29-89CF-2199CB80E5E4}" srcOrd="1" destOrd="0" presId="urn:microsoft.com/office/officeart/2005/8/layout/orgChart1"/>
    <dgm:cxn modelId="{F70E0443-BFAD-4C79-9435-724425759CE5}" type="presParOf" srcId="{03F3B4A0-B04C-4307-8DD0-D20386C431E2}" destId="{D9CE3547-CD79-4B32-BB6A-4C1B7B4D5C66}" srcOrd="1" destOrd="0" presId="urn:microsoft.com/office/officeart/2005/8/layout/orgChart1"/>
    <dgm:cxn modelId="{D0891894-384E-4305-9DB1-6E828E0B2381}" type="presParOf" srcId="{03F3B4A0-B04C-4307-8DD0-D20386C431E2}" destId="{D5CD2746-08EA-4BC6-A799-543B9E47420C}" srcOrd="2" destOrd="0" presId="urn:microsoft.com/office/officeart/2005/8/layout/orgChart1"/>
    <dgm:cxn modelId="{269F39BF-9E1A-4B7E-833B-AF6E05DBA174}" type="presParOf" srcId="{B60AF8D9-B8A3-4EE8-A7B0-B5A2785B79DC}" destId="{2F04BF0E-3BD3-4483-A841-46B86948A9F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88DDF9-7943-4201-A40F-EB262CCA69CD}" type="doc">
      <dgm:prSet loTypeId="urn:microsoft.com/office/officeart/2005/8/layout/orgChart1" loCatId="hierarchy" qsTypeId="urn:microsoft.com/office/officeart/2005/8/quickstyle/simple1" qsCatId="simple" csTypeId="urn:microsoft.com/office/officeart/2005/8/colors/accent1_2" csCatId="accent1"/>
      <dgm:spPr/>
    </dgm:pt>
    <dgm:pt modelId="{4BFC51D8-8CED-42DE-8036-4ADADC5CC5E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Hurricanes 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typhoons are largest</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26BCC4F6-0E76-45E2-84B5-8B549F068CC6}" type="parTrans" cxnId="{AC0F46A5-8D07-4822-B5D8-BF049DD9557D}">
      <dgm:prSet/>
      <dgm:spPr/>
    </dgm:pt>
    <dgm:pt modelId="{5CD8608B-5288-4C7C-AB94-F63015F53F51}" type="sibTrans" cxnId="{AC0F46A5-8D07-4822-B5D8-BF049DD9557D}">
      <dgm:prSet/>
      <dgm:spPr/>
    </dgm:pt>
    <dgm:pt modelId="{F09FC74C-7B29-48FB-817F-1AB4E3CFFBF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Winds of 75-150 mph</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BEE5EDE0-727A-488A-AFEF-220730A83C8F}" type="parTrans" cxnId="{5032E7AB-6DFE-4597-A26D-5FB222FF4C68}">
      <dgm:prSet/>
      <dgm:spPr/>
    </dgm:pt>
    <dgm:pt modelId="{FCCF3B39-62B2-432C-98C5-688C84510EBB}" type="sibTrans" cxnId="{5032E7AB-6DFE-4597-A26D-5FB222FF4C68}">
      <dgm:prSet/>
      <dgm:spPr/>
    </dgm:pt>
    <dgm:pt modelId="{A68BC472-E389-4787-9C1C-94245B03B83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Several hundred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miles wide</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1A8DC6CB-D5FB-45F7-A0D5-207ED79A9571}" type="parTrans" cxnId="{CDE28CC5-0B5A-4BB2-8FFE-AACFF810DF94}">
      <dgm:prSet/>
      <dgm:spPr/>
    </dgm:pt>
    <dgm:pt modelId="{E1226EF8-10EE-4E69-B2C2-8D299287B94E}" type="sibTrans" cxnId="{CDE28CC5-0B5A-4BB2-8FFE-AACFF810DF94}">
      <dgm:prSet/>
      <dgm:spPr/>
    </dgm:pt>
    <dgm:pt modelId="{D5C529FC-3334-4656-82B4-34E968AC666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Travel thousands of</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Comic Sans MS" pitchFamily="66" charset="0"/>
              <a:cs typeface="Arial" charset="0"/>
            </a:rPr>
            <a:t>miles, last for days</a:t>
          </a:r>
          <a:endParaRPr kumimoji="0" lang="en-US" altLang="en-US" b="1" i="0" u="none" strike="noStrike" cap="none" normalizeH="0" baseline="0" smtClean="0">
            <a:ln>
              <a:noFill/>
            </a:ln>
            <a:solidFill>
              <a:schemeClr val="tx1"/>
            </a:solidFill>
            <a:effectLst/>
            <a:latin typeface="Comic Sans MS" pitchFamily="66" charset="0"/>
            <a:cs typeface="Arial" charset="0"/>
          </a:endParaRPr>
        </a:p>
      </dgm:t>
    </dgm:pt>
    <dgm:pt modelId="{10535161-BFC3-4CA2-BAC2-D75B9455E570}" type="parTrans" cxnId="{94849240-B401-410F-BBFE-19DF5654A5A0}">
      <dgm:prSet/>
      <dgm:spPr/>
    </dgm:pt>
    <dgm:pt modelId="{48725A38-E202-42BC-A85B-E34DA0C13B64}" type="sibTrans" cxnId="{94849240-B401-410F-BBFE-19DF5654A5A0}">
      <dgm:prSet/>
      <dgm:spPr/>
    </dgm:pt>
    <dgm:pt modelId="{EDA85ED7-397D-4A13-8C60-7B978C875BAE}" type="pres">
      <dgm:prSet presAssocID="{2888DDF9-7943-4201-A40F-EB262CCA69CD}" presName="hierChild1" presStyleCnt="0">
        <dgm:presLayoutVars>
          <dgm:orgChart val="1"/>
          <dgm:chPref val="1"/>
          <dgm:dir/>
          <dgm:animOne val="branch"/>
          <dgm:animLvl val="lvl"/>
          <dgm:resizeHandles/>
        </dgm:presLayoutVars>
      </dgm:prSet>
      <dgm:spPr/>
    </dgm:pt>
    <dgm:pt modelId="{169223D5-B48B-47EE-8436-F257404ADBD8}" type="pres">
      <dgm:prSet presAssocID="{4BFC51D8-8CED-42DE-8036-4ADADC5CC5EC}" presName="hierRoot1" presStyleCnt="0">
        <dgm:presLayoutVars>
          <dgm:hierBranch/>
        </dgm:presLayoutVars>
      </dgm:prSet>
      <dgm:spPr/>
    </dgm:pt>
    <dgm:pt modelId="{1C3F07B7-FBC7-4B8E-B2E2-5A74DABFBB70}" type="pres">
      <dgm:prSet presAssocID="{4BFC51D8-8CED-42DE-8036-4ADADC5CC5EC}" presName="rootComposite1" presStyleCnt="0"/>
      <dgm:spPr/>
    </dgm:pt>
    <dgm:pt modelId="{10D37B7F-95B1-4AFB-B17E-8E1D03B5A0D6}" type="pres">
      <dgm:prSet presAssocID="{4BFC51D8-8CED-42DE-8036-4ADADC5CC5EC}" presName="rootText1" presStyleLbl="node0" presStyleIdx="0" presStyleCnt="1">
        <dgm:presLayoutVars>
          <dgm:chPref val="3"/>
        </dgm:presLayoutVars>
      </dgm:prSet>
      <dgm:spPr/>
    </dgm:pt>
    <dgm:pt modelId="{BE6C164E-5371-4C1E-B04B-CEEA9B749E34}" type="pres">
      <dgm:prSet presAssocID="{4BFC51D8-8CED-42DE-8036-4ADADC5CC5EC}" presName="rootConnector1" presStyleLbl="node1" presStyleIdx="0" presStyleCnt="0"/>
      <dgm:spPr/>
    </dgm:pt>
    <dgm:pt modelId="{40847A44-7523-4449-95C7-59A9F6373C40}" type="pres">
      <dgm:prSet presAssocID="{4BFC51D8-8CED-42DE-8036-4ADADC5CC5EC}" presName="hierChild2" presStyleCnt="0"/>
      <dgm:spPr/>
    </dgm:pt>
    <dgm:pt modelId="{C49115B1-6EFE-4CB5-9168-F2A70C293228}" type="pres">
      <dgm:prSet presAssocID="{BEE5EDE0-727A-488A-AFEF-220730A83C8F}" presName="Name35" presStyleLbl="parChTrans1D2" presStyleIdx="0" presStyleCnt="3"/>
      <dgm:spPr/>
    </dgm:pt>
    <dgm:pt modelId="{2D0FD36C-106B-4F64-A2BB-5C1453E3F55F}" type="pres">
      <dgm:prSet presAssocID="{F09FC74C-7B29-48FB-817F-1AB4E3CFFBFB}" presName="hierRoot2" presStyleCnt="0">
        <dgm:presLayoutVars>
          <dgm:hierBranch/>
        </dgm:presLayoutVars>
      </dgm:prSet>
      <dgm:spPr/>
    </dgm:pt>
    <dgm:pt modelId="{4D2B2AD1-CAB0-407D-873B-02EAC04B8177}" type="pres">
      <dgm:prSet presAssocID="{F09FC74C-7B29-48FB-817F-1AB4E3CFFBFB}" presName="rootComposite" presStyleCnt="0"/>
      <dgm:spPr/>
    </dgm:pt>
    <dgm:pt modelId="{3E538316-2CA4-4C8D-B44F-6AE521CEE04E}" type="pres">
      <dgm:prSet presAssocID="{F09FC74C-7B29-48FB-817F-1AB4E3CFFBFB}" presName="rootText" presStyleLbl="node2" presStyleIdx="0" presStyleCnt="3">
        <dgm:presLayoutVars>
          <dgm:chPref val="3"/>
        </dgm:presLayoutVars>
      </dgm:prSet>
      <dgm:spPr/>
    </dgm:pt>
    <dgm:pt modelId="{93A86B2D-A72B-4CD9-BF9C-FA0147895853}" type="pres">
      <dgm:prSet presAssocID="{F09FC74C-7B29-48FB-817F-1AB4E3CFFBFB}" presName="rootConnector" presStyleLbl="node2" presStyleIdx="0" presStyleCnt="3"/>
      <dgm:spPr/>
    </dgm:pt>
    <dgm:pt modelId="{97901604-4132-42F2-B518-101A4148C1E3}" type="pres">
      <dgm:prSet presAssocID="{F09FC74C-7B29-48FB-817F-1AB4E3CFFBFB}" presName="hierChild4" presStyleCnt="0"/>
      <dgm:spPr/>
    </dgm:pt>
    <dgm:pt modelId="{656E5E87-B84E-4711-B077-FD6FD90ED731}" type="pres">
      <dgm:prSet presAssocID="{F09FC74C-7B29-48FB-817F-1AB4E3CFFBFB}" presName="hierChild5" presStyleCnt="0"/>
      <dgm:spPr/>
    </dgm:pt>
    <dgm:pt modelId="{D1C6A6DC-C96C-4E68-B6D0-E6C1129F4EC9}" type="pres">
      <dgm:prSet presAssocID="{1A8DC6CB-D5FB-45F7-A0D5-207ED79A9571}" presName="Name35" presStyleLbl="parChTrans1D2" presStyleIdx="1" presStyleCnt="3"/>
      <dgm:spPr/>
    </dgm:pt>
    <dgm:pt modelId="{BE8B6980-F185-4DCD-B324-726382C401F5}" type="pres">
      <dgm:prSet presAssocID="{A68BC472-E389-4787-9C1C-94245B03B835}" presName="hierRoot2" presStyleCnt="0">
        <dgm:presLayoutVars>
          <dgm:hierBranch/>
        </dgm:presLayoutVars>
      </dgm:prSet>
      <dgm:spPr/>
    </dgm:pt>
    <dgm:pt modelId="{007FB1A0-5CBA-4991-B30D-7215DC93DA18}" type="pres">
      <dgm:prSet presAssocID="{A68BC472-E389-4787-9C1C-94245B03B835}" presName="rootComposite" presStyleCnt="0"/>
      <dgm:spPr/>
    </dgm:pt>
    <dgm:pt modelId="{C3C42663-2857-4CB6-BEB4-4455F715404D}" type="pres">
      <dgm:prSet presAssocID="{A68BC472-E389-4787-9C1C-94245B03B835}" presName="rootText" presStyleLbl="node2" presStyleIdx="1" presStyleCnt="3">
        <dgm:presLayoutVars>
          <dgm:chPref val="3"/>
        </dgm:presLayoutVars>
      </dgm:prSet>
      <dgm:spPr/>
    </dgm:pt>
    <dgm:pt modelId="{8E4C20C0-C253-406D-9123-AE939F25A489}" type="pres">
      <dgm:prSet presAssocID="{A68BC472-E389-4787-9C1C-94245B03B835}" presName="rootConnector" presStyleLbl="node2" presStyleIdx="1" presStyleCnt="3"/>
      <dgm:spPr/>
    </dgm:pt>
    <dgm:pt modelId="{7053F972-04FD-42E8-8C2D-8EF3110AB5B5}" type="pres">
      <dgm:prSet presAssocID="{A68BC472-E389-4787-9C1C-94245B03B835}" presName="hierChild4" presStyleCnt="0"/>
      <dgm:spPr/>
    </dgm:pt>
    <dgm:pt modelId="{FA770E41-B82C-49CD-B0F6-9CF503F168E0}" type="pres">
      <dgm:prSet presAssocID="{A68BC472-E389-4787-9C1C-94245B03B835}" presName="hierChild5" presStyleCnt="0"/>
      <dgm:spPr/>
    </dgm:pt>
    <dgm:pt modelId="{1EC86C10-9E6C-429B-B109-2AE5A9E26609}" type="pres">
      <dgm:prSet presAssocID="{10535161-BFC3-4CA2-BAC2-D75B9455E570}" presName="Name35" presStyleLbl="parChTrans1D2" presStyleIdx="2" presStyleCnt="3"/>
      <dgm:spPr/>
    </dgm:pt>
    <dgm:pt modelId="{791AABC8-6270-4B1D-855B-A60D207E9C0E}" type="pres">
      <dgm:prSet presAssocID="{D5C529FC-3334-4656-82B4-34E968AC6667}" presName="hierRoot2" presStyleCnt="0">
        <dgm:presLayoutVars>
          <dgm:hierBranch/>
        </dgm:presLayoutVars>
      </dgm:prSet>
      <dgm:spPr/>
    </dgm:pt>
    <dgm:pt modelId="{1BCAA59A-9411-4C7D-8D61-F83F0325B6E5}" type="pres">
      <dgm:prSet presAssocID="{D5C529FC-3334-4656-82B4-34E968AC6667}" presName="rootComposite" presStyleCnt="0"/>
      <dgm:spPr/>
    </dgm:pt>
    <dgm:pt modelId="{37117E83-516E-4F15-8AB4-754F6670BE58}" type="pres">
      <dgm:prSet presAssocID="{D5C529FC-3334-4656-82B4-34E968AC6667}" presName="rootText" presStyleLbl="node2" presStyleIdx="2" presStyleCnt="3">
        <dgm:presLayoutVars>
          <dgm:chPref val="3"/>
        </dgm:presLayoutVars>
      </dgm:prSet>
      <dgm:spPr/>
    </dgm:pt>
    <dgm:pt modelId="{7F70F5A1-BACA-43A5-89DE-278062187E2D}" type="pres">
      <dgm:prSet presAssocID="{D5C529FC-3334-4656-82B4-34E968AC6667}" presName="rootConnector" presStyleLbl="node2" presStyleIdx="2" presStyleCnt="3"/>
      <dgm:spPr/>
    </dgm:pt>
    <dgm:pt modelId="{1AB0FEB4-73A9-406C-9B12-489C428BE6BA}" type="pres">
      <dgm:prSet presAssocID="{D5C529FC-3334-4656-82B4-34E968AC6667}" presName="hierChild4" presStyleCnt="0"/>
      <dgm:spPr/>
    </dgm:pt>
    <dgm:pt modelId="{7B3EE99C-8450-4510-8D37-5FEFEDF3DA0D}" type="pres">
      <dgm:prSet presAssocID="{D5C529FC-3334-4656-82B4-34E968AC6667}" presName="hierChild5" presStyleCnt="0"/>
      <dgm:spPr/>
    </dgm:pt>
    <dgm:pt modelId="{0CCABB12-484E-49B8-A8AE-3847E650B351}" type="pres">
      <dgm:prSet presAssocID="{4BFC51D8-8CED-42DE-8036-4ADADC5CC5EC}" presName="hierChild3" presStyleCnt="0"/>
      <dgm:spPr/>
    </dgm:pt>
  </dgm:ptLst>
  <dgm:cxnLst>
    <dgm:cxn modelId="{2224DEE4-14D7-493A-9D85-DFC4F23F93A6}" type="presOf" srcId="{4BFC51D8-8CED-42DE-8036-4ADADC5CC5EC}" destId="{BE6C164E-5371-4C1E-B04B-CEEA9B749E34}" srcOrd="1" destOrd="0" presId="urn:microsoft.com/office/officeart/2005/8/layout/orgChart1"/>
    <dgm:cxn modelId="{5032E7AB-6DFE-4597-A26D-5FB222FF4C68}" srcId="{4BFC51D8-8CED-42DE-8036-4ADADC5CC5EC}" destId="{F09FC74C-7B29-48FB-817F-1AB4E3CFFBFB}" srcOrd="0" destOrd="0" parTransId="{BEE5EDE0-727A-488A-AFEF-220730A83C8F}" sibTransId="{FCCF3B39-62B2-432C-98C5-688C84510EBB}"/>
    <dgm:cxn modelId="{3AAC7DF4-4BFF-47B6-B3A0-6FE5E473A6AB}" type="presOf" srcId="{D5C529FC-3334-4656-82B4-34E968AC6667}" destId="{37117E83-516E-4F15-8AB4-754F6670BE58}" srcOrd="0" destOrd="0" presId="urn:microsoft.com/office/officeart/2005/8/layout/orgChart1"/>
    <dgm:cxn modelId="{A06E253A-0A71-4C9C-95E9-DD5E17EB304E}" type="presOf" srcId="{1A8DC6CB-D5FB-45F7-A0D5-207ED79A9571}" destId="{D1C6A6DC-C96C-4E68-B6D0-E6C1129F4EC9}" srcOrd="0" destOrd="0" presId="urn:microsoft.com/office/officeart/2005/8/layout/orgChart1"/>
    <dgm:cxn modelId="{286079BB-FB02-44D7-A506-94CAE9C058ED}" type="presOf" srcId="{4BFC51D8-8CED-42DE-8036-4ADADC5CC5EC}" destId="{10D37B7F-95B1-4AFB-B17E-8E1D03B5A0D6}" srcOrd="0" destOrd="0" presId="urn:microsoft.com/office/officeart/2005/8/layout/orgChart1"/>
    <dgm:cxn modelId="{64DA819A-049C-4F10-BA17-85C0860FEBBB}" type="presOf" srcId="{F09FC74C-7B29-48FB-817F-1AB4E3CFFBFB}" destId="{93A86B2D-A72B-4CD9-BF9C-FA0147895853}" srcOrd="1" destOrd="0" presId="urn:microsoft.com/office/officeart/2005/8/layout/orgChart1"/>
    <dgm:cxn modelId="{F186F37E-26B6-4533-80E8-1F2B5F09F3CF}" type="presOf" srcId="{A68BC472-E389-4787-9C1C-94245B03B835}" destId="{8E4C20C0-C253-406D-9123-AE939F25A489}" srcOrd="1" destOrd="0" presId="urn:microsoft.com/office/officeart/2005/8/layout/orgChart1"/>
    <dgm:cxn modelId="{94849240-B401-410F-BBFE-19DF5654A5A0}" srcId="{4BFC51D8-8CED-42DE-8036-4ADADC5CC5EC}" destId="{D5C529FC-3334-4656-82B4-34E968AC6667}" srcOrd="2" destOrd="0" parTransId="{10535161-BFC3-4CA2-BAC2-D75B9455E570}" sibTransId="{48725A38-E202-42BC-A85B-E34DA0C13B64}"/>
    <dgm:cxn modelId="{FD25B99E-4A9C-4622-8A2E-0FDE41FA9681}" type="presOf" srcId="{10535161-BFC3-4CA2-BAC2-D75B9455E570}" destId="{1EC86C10-9E6C-429B-B109-2AE5A9E26609}" srcOrd="0" destOrd="0" presId="urn:microsoft.com/office/officeart/2005/8/layout/orgChart1"/>
    <dgm:cxn modelId="{B94A28D0-D21D-45EA-8FB9-E7D5C6C26F04}" type="presOf" srcId="{A68BC472-E389-4787-9C1C-94245B03B835}" destId="{C3C42663-2857-4CB6-BEB4-4455F715404D}" srcOrd="0" destOrd="0" presId="urn:microsoft.com/office/officeart/2005/8/layout/orgChart1"/>
    <dgm:cxn modelId="{DAF673ED-4B1C-4DEC-8E93-709DA4AA375F}" type="presOf" srcId="{D5C529FC-3334-4656-82B4-34E968AC6667}" destId="{7F70F5A1-BACA-43A5-89DE-278062187E2D}" srcOrd="1" destOrd="0" presId="urn:microsoft.com/office/officeart/2005/8/layout/orgChart1"/>
    <dgm:cxn modelId="{BC67A340-009B-4427-9F63-9B652D2F37BF}" type="presOf" srcId="{BEE5EDE0-727A-488A-AFEF-220730A83C8F}" destId="{C49115B1-6EFE-4CB5-9168-F2A70C293228}" srcOrd="0" destOrd="0" presId="urn:microsoft.com/office/officeart/2005/8/layout/orgChart1"/>
    <dgm:cxn modelId="{4568A142-6EBF-4C03-B140-1F1BCF7D27CE}" type="presOf" srcId="{F09FC74C-7B29-48FB-817F-1AB4E3CFFBFB}" destId="{3E538316-2CA4-4C8D-B44F-6AE521CEE04E}" srcOrd="0" destOrd="0" presId="urn:microsoft.com/office/officeart/2005/8/layout/orgChart1"/>
    <dgm:cxn modelId="{CDE28CC5-0B5A-4BB2-8FFE-AACFF810DF94}" srcId="{4BFC51D8-8CED-42DE-8036-4ADADC5CC5EC}" destId="{A68BC472-E389-4787-9C1C-94245B03B835}" srcOrd="1" destOrd="0" parTransId="{1A8DC6CB-D5FB-45F7-A0D5-207ED79A9571}" sibTransId="{E1226EF8-10EE-4E69-B2C2-8D299287B94E}"/>
    <dgm:cxn modelId="{AC0F46A5-8D07-4822-B5D8-BF049DD9557D}" srcId="{2888DDF9-7943-4201-A40F-EB262CCA69CD}" destId="{4BFC51D8-8CED-42DE-8036-4ADADC5CC5EC}" srcOrd="0" destOrd="0" parTransId="{26BCC4F6-0E76-45E2-84B5-8B549F068CC6}" sibTransId="{5CD8608B-5288-4C7C-AB94-F63015F53F51}"/>
    <dgm:cxn modelId="{06B54137-3BEA-4A8C-ABA2-CA22A9DCE66A}" type="presOf" srcId="{2888DDF9-7943-4201-A40F-EB262CCA69CD}" destId="{EDA85ED7-397D-4A13-8C60-7B978C875BAE}" srcOrd="0" destOrd="0" presId="urn:microsoft.com/office/officeart/2005/8/layout/orgChart1"/>
    <dgm:cxn modelId="{62AA98BA-50BA-4300-A695-5561AA3EF4AB}" type="presParOf" srcId="{EDA85ED7-397D-4A13-8C60-7B978C875BAE}" destId="{169223D5-B48B-47EE-8436-F257404ADBD8}" srcOrd="0" destOrd="0" presId="urn:microsoft.com/office/officeart/2005/8/layout/orgChart1"/>
    <dgm:cxn modelId="{0112868D-3E2E-4BAA-BED3-BF74EABD79D5}" type="presParOf" srcId="{169223D5-B48B-47EE-8436-F257404ADBD8}" destId="{1C3F07B7-FBC7-4B8E-B2E2-5A74DABFBB70}" srcOrd="0" destOrd="0" presId="urn:microsoft.com/office/officeart/2005/8/layout/orgChart1"/>
    <dgm:cxn modelId="{D24841AF-035B-4F3E-B6C6-CA70E6B4035D}" type="presParOf" srcId="{1C3F07B7-FBC7-4B8E-B2E2-5A74DABFBB70}" destId="{10D37B7F-95B1-4AFB-B17E-8E1D03B5A0D6}" srcOrd="0" destOrd="0" presId="urn:microsoft.com/office/officeart/2005/8/layout/orgChart1"/>
    <dgm:cxn modelId="{843058AC-B767-422F-A7FA-67EDDF3A0C05}" type="presParOf" srcId="{1C3F07B7-FBC7-4B8E-B2E2-5A74DABFBB70}" destId="{BE6C164E-5371-4C1E-B04B-CEEA9B749E34}" srcOrd="1" destOrd="0" presId="urn:microsoft.com/office/officeart/2005/8/layout/orgChart1"/>
    <dgm:cxn modelId="{B4C4D406-2490-49D5-8594-EB9F9C25E451}" type="presParOf" srcId="{169223D5-B48B-47EE-8436-F257404ADBD8}" destId="{40847A44-7523-4449-95C7-59A9F6373C40}" srcOrd="1" destOrd="0" presId="urn:microsoft.com/office/officeart/2005/8/layout/orgChart1"/>
    <dgm:cxn modelId="{D60E5C2B-BEF0-4CF3-B331-DDA03AF3908F}" type="presParOf" srcId="{40847A44-7523-4449-95C7-59A9F6373C40}" destId="{C49115B1-6EFE-4CB5-9168-F2A70C293228}" srcOrd="0" destOrd="0" presId="urn:microsoft.com/office/officeart/2005/8/layout/orgChart1"/>
    <dgm:cxn modelId="{D4159F1B-43EF-4E95-9C41-D6CEEDA886AD}" type="presParOf" srcId="{40847A44-7523-4449-95C7-59A9F6373C40}" destId="{2D0FD36C-106B-4F64-A2BB-5C1453E3F55F}" srcOrd="1" destOrd="0" presId="urn:microsoft.com/office/officeart/2005/8/layout/orgChart1"/>
    <dgm:cxn modelId="{8F16E3F4-16A0-448F-A370-553D3A2EF038}" type="presParOf" srcId="{2D0FD36C-106B-4F64-A2BB-5C1453E3F55F}" destId="{4D2B2AD1-CAB0-407D-873B-02EAC04B8177}" srcOrd="0" destOrd="0" presId="urn:microsoft.com/office/officeart/2005/8/layout/orgChart1"/>
    <dgm:cxn modelId="{BB9F8B16-2836-41AE-9693-C58ED061B1E1}" type="presParOf" srcId="{4D2B2AD1-CAB0-407D-873B-02EAC04B8177}" destId="{3E538316-2CA4-4C8D-B44F-6AE521CEE04E}" srcOrd="0" destOrd="0" presId="urn:microsoft.com/office/officeart/2005/8/layout/orgChart1"/>
    <dgm:cxn modelId="{E4778399-626E-48F6-A31C-059E63FB0E81}" type="presParOf" srcId="{4D2B2AD1-CAB0-407D-873B-02EAC04B8177}" destId="{93A86B2D-A72B-4CD9-BF9C-FA0147895853}" srcOrd="1" destOrd="0" presId="urn:microsoft.com/office/officeart/2005/8/layout/orgChart1"/>
    <dgm:cxn modelId="{00437D44-DEFC-49B7-98CF-F86F146E0224}" type="presParOf" srcId="{2D0FD36C-106B-4F64-A2BB-5C1453E3F55F}" destId="{97901604-4132-42F2-B518-101A4148C1E3}" srcOrd="1" destOrd="0" presId="urn:microsoft.com/office/officeart/2005/8/layout/orgChart1"/>
    <dgm:cxn modelId="{FB1A8EE1-92EE-4125-97A1-09469FBFC9E0}" type="presParOf" srcId="{2D0FD36C-106B-4F64-A2BB-5C1453E3F55F}" destId="{656E5E87-B84E-4711-B077-FD6FD90ED731}" srcOrd="2" destOrd="0" presId="urn:microsoft.com/office/officeart/2005/8/layout/orgChart1"/>
    <dgm:cxn modelId="{8F64D0EA-B683-4197-B47D-B82AFBCAAC0D}" type="presParOf" srcId="{40847A44-7523-4449-95C7-59A9F6373C40}" destId="{D1C6A6DC-C96C-4E68-B6D0-E6C1129F4EC9}" srcOrd="2" destOrd="0" presId="urn:microsoft.com/office/officeart/2005/8/layout/orgChart1"/>
    <dgm:cxn modelId="{40E9E5FE-7EA7-4AB7-B2E1-175FD9D9DEBB}" type="presParOf" srcId="{40847A44-7523-4449-95C7-59A9F6373C40}" destId="{BE8B6980-F185-4DCD-B324-726382C401F5}" srcOrd="3" destOrd="0" presId="urn:microsoft.com/office/officeart/2005/8/layout/orgChart1"/>
    <dgm:cxn modelId="{5C705D69-CFCD-4BCF-BB7E-93BF6870C62C}" type="presParOf" srcId="{BE8B6980-F185-4DCD-B324-726382C401F5}" destId="{007FB1A0-5CBA-4991-B30D-7215DC93DA18}" srcOrd="0" destOrd="0" presId="urn:microsoft.com/office/officeart/2005/8/layout/orgChart1"/>
    <dgm:cxn modelId="{1C9B41BE-DA01-44BD-83C9-57DC3C709054}" type="presParOf" srcId="{007FB1A0-5CBA-4991-B30D-7215DC93DA18}" destId="{C3C42663-2857-4CB6-BEB4-4455F715404D}" srcOrd="0" destOrd="0" presId="urn:microsoft.com/office/officeart/2005/8/layout/orgChart1"/>
    <dgm:cxn modelId="{3A387192-1822-4F67-B714-99BDFC8DFFB4}" type="presParOf" srcId="{007FB1A0-5CBA-4991-B30D-7215DC93DA18}" destId="{8E4C20C0-C253-406D-9123-AE939F25A489}" srcOrd="1" destOrd="0" presId="urn:microsoft.com/office/officeart/2005/8/layout/orgChart1"/>
    <dgm:cxn modelId="{598DC79D-38DF-44A4-9025-C8B244CDDA8D}" type="presParOf" srcId="{BE8B6980-F185-4DCD-B324-726382C401F5}" destId="{7053F972-04FD-42E8-8C2D-8EF3110AB5B5}" srcOrd="1" destOrd="0" presId="urn:microsoft.com/office/officeart/2005/8/layout/orgChart1"/>
    <dgm:cxn modelId="{D5BB899C-0D31-4E6D-854F-6D88F5C08C4B}" type="presParOf" srcId="{BE8B6980-F185-4DCD-B324-726382C401F5}" destId="{FA770E41-B82C-49CD-B0F6-9CF503F168E0}" srcOrd="2" destOrd="0" presId="urn:microsoft.com/office/officeart/2005/8/layout/orgChart1"/>
    <dgm:cxn modelId="{9F9340A3-DB9F-4813-82F7-4A5E01B63E37}" type="presParOf" srcId="{40847A44-7523-4449-95C7-59A9F6373C40}" destId="{1EC86C10-9E6C-429B-B109-2AE5A9E26609}" srcOrd="4" destOrd="0" presId="urn:microsoft.com/office/officeart/2005/8/layout/orgChart1"/>
    <dgm:cxn modelId="{4E9A89B9-4F05-4C7C-A3A9-349F48E2A9CD}" type="presParOf" srcId="{40847A44-7523-4449-95C7-59A9F6373C40}" destId="{791AABC8-6270-4B1D-855B-A60D207E9C0E}" srcOrd="5" destOrd="0" presId="urn:microsoft.com/office/officeart/2005/8/layout/orgChart1"/>
    <dgm:cxn modelId="{AC9B2EC8-E3D2-4838-8298-F73B1CF58B30}" type="presParOf" srcId="{791AABC8-6270-4B1D-855B-A60D207E9C0E}" destId="{1BCAA59A-9411-4C7D-8D61-F83F0325B6E5}" srcOrd="0" destOrd="0" presId="urn:microsoft.com/office/officeart/2005/8/layout/orgChart1"/>
    <dgm:cxn modelId="{9DD176AA-86D6-4BF9-A742-7F4FEC26A9EA}" type="presParOf" srcId="{1BCAA59A-9411-4C7D-8D61-F83F0325B6E5}" destId="{37117E83-516E-4F15-8AB4-754F6670BE58}" srcOrd="0" destOrd="0" presId="urn:microsoft.com/office/officeart/2005/8/layout/orgChart1"/>
    <dgm:cxn modelId="{9B89E352-3CDB-4029-B9AF-D245C25C2F44}" type="presParOf" srcId="{1BCAA59A-9411-4C7D-8D61-F83F0325B6E5}" destId="{7F70F5A1-BACA-43A5-89DE-278062187E2D}" srcOrd="1" destOrd="0" presId="urn:microsoft.com/office/officeart/2005/8/layout/orgChart1"/>
    <dgm:cxn modelId="{19DBE0F7-761F-4D5A-9AFD-CDEC2ABB2622}" type="presParOf" srcId="{791AABC8-6270-4B1D-855B-A60D207E9C0E}" destId="{1AB0FEB4-73A9-406C-9B12-489C428BE6BA}" srcOrd="1" destOrd="0" presId="urn:microsoft.com/office/officeart/2005/8/layout/orgChart1"/>
    <dgm:cxn modelId="{501191CD-6717-4F06-8D2F-D4FF5614E05F}" type="presParOf" srcId="{791AABC8-6270-4B1D-855B-A60D207E9C0E}" destId="{7B3EE99C-8450-4510-8D37-5FEFEDF3DA0D}" srcOrd="2" destOrd="0" presId="urn:microsoft.com/office/officeart/2005/8/layout/orgChart1"/>
    <dgm:cxn modelId="{50CE72C9-6EAB-4EEC-A972-09735DD637FE}" type="presParOf" srcId="{169223D5-B48B-47EE-8436-F257404ADBD8}" destId="{0CCABB12-484E-49B8-A8AE-3847E650B35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8C04DD-AEE3-4E0A-A6E4-06A0217520D0}" type="doc">
      <dgm:prSet loTypeId="urn:microsoft.com/office/officeart/2005/8/layout/orgChart1" loCatId="hierarchy" qsTypeId="urn:microsoft.com/office/officeart/2005/8/quickstyle/simple1" qsCatId="simple" csTypeId="urn:microsoft.com/office/officeart/2005/8/colors/accent1_2" csCatId="accent1"/>
      <dgm:spPr/>
    </dgm:pt>
    <dgm:pt modelId="{90E83F36-6F6B-429D-8A00-06EADBD852E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Winds of large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tornado are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fastest, most dangerous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winds on earth</a:t>
          </a:r>
          <a:endParaRPr kumimoji="0" lang="en-US" altLang="en-US" b="0" i="0" u="none" strike="noStrike" cap="none" normalizeH="0" baseline="0" smtClean="0">
            <a:ln>
              <a:noFill/>
            </a:ln>
            <a:solidFill>
              <a:schemeClr val="tx1"/>
            </a:solidFill>
            <a:effectLst/>
            <a:latin typeface="Comic Sans MS" pitchFamily="66" charset="0"/>
            <a:cs typeface="Arial" charset="0"/>
          </a:endParaRPr>
        </a:p>
      </dgm:t>
    </dgm:pt>
    <dgm:pt modelId="{708A1AF9-05EA-4216-859C-04EF088E2999}" type="parTrans" cxnId="{E3CE23D0-0FC1-48CF-ABE8-09D1BEFE2065}">
      <dgm:prSet/>
      <dgm:spPr/>
    </dgm:pt>
    <dgm:pt modelId="{15E902ED-8FF4-460C-BD9E-932731EC2C62}" type="sibTrans" cxnId="{E3CE23D0-0FC1-48CF-ABE8-09D1BEFE2065}">
      <dgm:prSet/>
      <dgm:spPr/>
    </dgm:pt>
    <dgm:pt modelId="{13188997-7832-4238-A0C8-72623A97AAD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Last few minutes</a:t>
          </a:r>
          <a:endParaRPr kumimoji="0" lang="en-US" altLang="en-US" b="0" i="0" u="none" strike="noStrike" cap="none" normalizeH="0" baseline="0" smtClean="0">
            <a:ln>
              <a:noFill/>
            </a:ln>
            <a:solidFill>
              <a:schemeClr val="tx1"/>
            </a:solidFill>
            <a:effectLst/>
            <a:latin typeface="Comic Sans MS" pitchFamily="66" charset="0"/>
            <a:cs typeface="Arial" charset="0"/>
          </a:endParaRPr>
        </a:p>
      </dgm:t>
    </dgm:pt>
    <dgm:pt modelId="{B21ADA69-C2B5-43C5-A4AA-D7B709F69C6E}" type="parTrans" cxnId="{C288DE2B-AB9D-4FC0-9B2C-D31C08DCDF25}">
      <dgm:prSet/>
      <dgm:spPr/>
    </dgm:pt>
    <dgm:pt modelId="{B93A8CA1-BA6A-43F6-A029-FD166EE4CA29}" type="sibTrans" cxnId="{C288DE2B-AB9D-4FC0-9B2C-D31C08DCDF25}">
      <dgm:prSet/>
      <dgm:spPr/>
    </dgm:pt>
    <dgm:pt modelId="{296ACFB5-CA00-4227-A8EF-3E53F871DA3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Comic Sans MS" pitchFamily="66" charset="0"/>
              <a:cs typeface="Arial" charset="0"/>
            </a:rPr>
            <a:t>300 mph</a:t>
          </a:r>
          <a:endParaRPr kumimoji="0" lang="en-US" altLang="en-US" b="0" i="0" u="none" strike="noStrike" cap="none" normalizeH="0" baseline="0" smtClean="0">
            <a:ln>
              <a:noFill/>
            </a:ln>
            <a:solidFill>
              <a:schemeClr val="tx1"/>
            </a:solidFill>
            <a:effectLst/>
            <a:latin typeface="Comic Sans MS" pitchFamily="66" charset="0"/>
            <a:cs typeface="Arial" charset="0"/>
          </a:endParaRPr>
        </a:p>
      </dgm:t>
    </dgm:pt>
    <dgm:pt modelId="{33D24738-FB18-444A-93AC-46097174E924}" type="parTrans" cxnId="{50F63DD5-6F68-4163-827B-ED9906FE9233}">
      <dgm:prSet/>
      <dgm:spPr/>
    </dgm:pt>
    <dgm:pt modelId="{A3472034-E10C-4E53-A965-11E41F6F7352}" type="sibTrans" cxnId="{50F63DD5-6F68-4163-827B-ED9906FE9233}">
      <dgm:prSet/>
      <dgm:spPr/>
    </dgm:pt>
    <dgm:pt modelId="{8C01DCC2-5B97-4BE4-9DA8-C8E6D08089B6}" type="pres">
      <dgm:prSet presAssocID="{458C04DD-AEE3-4E0A-A6E4-06A0217520D0}" presName="hierChild1" presStyleCnt="0">
        <dgm:presLayoutVars>
          <dgm:orgChart val="1"/>
          <dgm:chPref val="1"/>
          <dgm:dir/>
          <dgm:animOne val="branch"/>
          <dgm:animLvl val="lvl"/>
          <dgm:resizeHandles/>
        </dgm:presLayoutVars>
      </dgm:prSet>
      <dgm:spPr/>
    </dgm:pt>
    <dgm:pt modelId="{55F5E61A-C681-4ADE-B94C-A531FF8BA8B8}" type="pres">
      <dgm:prSet presAssocID="{90E83F36-6F6B-429D-8A00-06EADBD852E0}" presName="hierRoot1" presStyleCnt="0">
        <dgm:presLayoutVars>
          <dgm:hierBranch/>
        </dgm:presLayoutVars>
      </dgm:prSet>
      <dgm:spPr/>
    </dgm:pt>
    <dgm:pt modelId="{C72760D8-B332-4CF2-BFD3-DEACE3608166}" type="pres">
      <dgm:prSet presAssocID="{90E83F36-6F6B-429D-8A00-06EADBD852E0}" presName="rootComposite1" presStyleCnt="0"/>
      <dgm:spPr/>
    </dgm:pt>
    <dgm:pt modelId="{CED31F2A-1DD0-463E-A0E5-766A399BE3A1}" type="pres">
      <dgm:prSet presAssocID="{90E83F36-6F6B-429D-8A00-06EADBD852E0}" presName="rootText1" presStyleLbl="node0" presStyleIdx="0" presStyleCnt="1">
        <dgm:presLayoutVars>
          <dgm:chPref val="3"/>
        </dgm:presLayoutVars>
      </dgm:prSet>
      <dgm:spPr/>
    </dgm:pt>
    <dgm:pt modelId="{AF348030-8979-40AE-A140-35785E0068C8}" type="pres">
      <dgm:prSet presAssocID="{90E83F36-6F6B-429D-8A00-06EADBD852E0}" presName="rootConnector1" presStyleLbl="node1" presStyleIdx="0" presStyleCnt="0"/>
      <dgm:spPr/>
    </dgm:pt>
    <dgm:pt modelId="{B398DF64-4E0C-42D0-A93E-9265D088A628}" type="pres">
      <dgm:prSet presAssocID="{90E83F36-6F6B-429D-8A00-06EADBD852E0}" presName="hierChild2" presStyleCnt="0"/>
      <dgm:spPr/>
    </dgm:pt>
    <dgm:pt modelId="{B9548BD7-DDEF-4FBD-A94E-E75C1719A836}" type="pres">
      <dgm:prSet presAssocID="{B21ADA69-C2B5-43C5-A4AA-D7B709F69C6E}" presName="Name35" presStyleLbl="parChTrans1D2" presStyleIdx="0" presStyleCnt="2"/>
      <dgm:spPr/>
    </dgm:pt>
    <dgm:pt modelId="{50E4D02E-A531-4F86-ABBD-73CBF32A19ED}" type="pres">
      <dgm:prSet presAssocID="{13188997-7832-4238-A0C8-72623A97AAD1}" presName="hierRoot2" presStyleCnt="0">
        <dgm:presLayoutVars>
          <dgm:hierBranch/>
        </dgm:presLayoutVars>
      </dgm:prSet>
      <dgm:spPr/>
    </dgm:pt>
    <dgm:pt modelId="{DC483397-5B94-4770-BC7F-760C0A16B467}" type="pres">
      <dgm:prSet presAssocID="{13188997-7832-4238-A0C8-72623A97AAD1}" presName="rootComposite" presStyleCnt="0"/>
      <dgm:spPr/>
    </dgm:pt>
    <dgm:pt modelId="{00F994C5-4230-4FAE-AD02-4CB6A73CCEEE}" type="pres">
      <dgm:prSet presAssocID="{13188997-7832-4238-A0C8-72623A97AAD1}" presName="rootText" presStyleLbl="node2" presStyleIdx="0" presStyleCnt="2">
        <dgm:presLayoutVars>
          <dgm:chPref val="3"/>
        </dgm:presLayoutVars>
      </dgm:prSet>
      <dgm:spPr/>
    </dgm:pt>
    <dgm:pt modelId="{F718639B-D7B7-4F6A-B5C1-3B9E2E48A5BC}" type="pres">
      <dgm:prSet presAssocID="{13188997-7832-4238-A0C8-72623A97AAD1}" presName="rootConnector" presStyleLbl="node2" presStyleIdx="0" presStyleCnt="2"/>
      <dgm:spPr/>
    </dgm:pt>
    <dgm:pt modelId="{54484744-35CC-4C84-8505-6109FD86F881}" type="pres">
      <dgm:prSet presAssocID="{13188997-7832-4238-A0C8-72623A97AAD1}" presName="hierChild4" presStyleCnt="0"/>
      <dgm:spPr/>
    </dgm:pt>
    <dgm:pt modelId="{57CDBDB9-2F70-419A-9A6B-505A45C70C53}" type="pres">
      <dgm:prSet presAssocID="{13188997-7832-4238-A0C8-72623A97AAD1}" presName="hierChild5" presStyleCnt="0"/>
      <dgm:spPr/>
    </dgm:pt>
    <dgm:pt modelId="{5B3AB775-BF1F-4FCB-BDA9-14429E47A813}" type="pres">
      <dgm:prSet presAssocID="{33D24738-FB18-444A-93AC-46097174E924}" presName="Name35" presStyleLbl="parChTrans1D2" presStyleIdx="1" presStyleCnt="2"/>
      <dgm:spPr/>
    </dgm:pt>
    <dgm:pt modelId="{6C39A121-C432-45E9-9C31-1D67AB6200DB}" type="pres">
      <dgm:prSet presAssocID="{296ACFB5-CA00-4227-A8EF-3E53F871DA3A}" presName="hierRoot2" presStyleCnt="0">
        <dgm:presLayoutVars>
          <dgm:hierBranch/>
        </dgm:presLayoutVars>
      </dgm:prSet>
      <dgm:spPr/>
    </dgm:pt>
    <dgm:pt modelId="{BC1ACAD3-CCF0-49F0-B362-62911887C24C}" type="pres">
      <dgm:prSet presAssocID="{296ACFB5-CA00-4227-A8EF-3E53F871DA3A}" presName="rootComposite" presStyleCnt="0"/>
      <dgm:spPr/>
    </dgm:pt>
    <dgm:pt modelId="{303930D6-C6B6-4AFD-BB9A-04B9B58FD7C7}" type="pres">
      <dgm:prSet presAssocID="{296ACFB5-CA00-4227-A8EF-3E53F871DA3A}" presName="rootText" presStyleLbl="node2" presStyleIdx="1" presStyleCnt="2">
        <dgm:presLayoutVars>
          <dgm:chPref val="3"/>
        </dgm:presLayoutVars>
      </dgm:prSet>
      <dgm:spPr/>
    </dgm:pt>
    <dgm:pt modelId="{A4624473-6868-4E56-B8E9-D39D7E8E27F4}" type="pres">
      <dgm:prSet presAssocID="{296ACFB5-CA00-4227-A8EF-3E53F871DA3A}" presName="rootConnector" presStyleLbl="node2" presStyleIdx="1" presStyleCnt="2"/>
      <dgm:spPr/>
    </dgm:pt>
    <dgm:pt modelId="{D1F6895A-7E7F-4020-B452-4B79C43A1B4D}" type="pres">
      <dgm:prSet presAssocID="{296ACFB5-CA00-4227-A8EF-3E53F871DA3A}" presName="hierChild4" presStyleCnt="0"/>
      <dgm:spPr/>
    </dgm:pt>
    <dgm:pt modelId="{A4FAD3E7-2B44-40D2-B303-15E88D4EEFB0}" type="pres">
      <dgm:prSet presAssocID="{296ACFB5-CA00-4227-A8EF-3E53F871DA3A}" presName="hierChild5" presStyleCnt="0"/>
      <dgm:spPr/>
    </dgm:pt>
    <dgm:pt modelId="{267DC24A-DCAC-4A2D-AA78-F91C11A87EC1}" type="pres">
      <dgm:prSet presAssocID="{90E83F36-6F6B-429D-8A00-06EADBD852E0}" presName="hierChild3" presStyleCnt="0"/>
      <dgm:spPr/>
    </dgm:pt>
  </dgm:ptLst>
  <dgm:cxnLst>
    <dgm:cxn modelId="{0320D921-3A75-45B3-95C5-018F288C751A}" type="presOf" srcId="{33D24738-FB18-444A-93AC-46097174E924}" destId="{5B3AB775-BF1F-4FCB-BDA9-14429E47A813}" srcOrd="0" destOrd="0" presId="urn:microsoft.com/office/officeart/2005/8/layout/orgChart1"/>
    <dgm:cxn modelId="{50F63DD5-6F68-4163-827B-ED9906FE9233}" srcId="{90E83F36-6F6B-429D-8A00-06EADBD852E0}" destId="{296ACFB5-CA00-4227-A8EF-3E53F871DA3A}" srcOrd="1" destOrd="0" parTransId="{33D24738-FB18-444A-93AC-46097174E924}" sibTransId="{A3472034-E10C-4E53-A965-11E41F6F7352}"/>
    <dgm:cxn modelId="{16FD0FE7-0DF3-4926-B07C-AC20503946BE}" type="presOf" srcId="{13188997-7832-4238-A0C8-72623A97AAD1}" destId="{F718639B-D7B7-4F6A-B5C1-3B9E2E48A5BC}" srcOrd="1" destOrd="0" presId="urn:microsoft.com/office/officeart/2005/8/layout/orgChart1"/>
    <dgm:cxn modelId="{E3CE23D0-0FC1-48CF-ABE8-09D1BEFE2065}" srcId="{458C04DD-AEE3-4E0A-A6E4-06A0217520D0}" destId="{90E83F36-6F6B-429D-8A00-06EADBD852E0}" srcOrd="0" destOrd="0" parTransId="{708A1AF9-05EA-4216-859C-04EF088E2999}" sibTransId="{15E902ED-8FF4-460C-BD9E-932731EC2C62}"/>
    <dgm:cxn modelId="{E072102D-5BEC-4450-A754-99A83CE4F223}" type="presOf" srcId="{13188997-7832-4238-A0C8-72623A97AAD1}" destId="{00F994C5-4230-4FAE-AD02-4CB6A73CCEEE}" srcOrd="0" destOrd="0" presId="urn:microsoft.com/office/officeart/2005/8/layout/orgChart1"/>
    <dgm:cxn modelId="{C288DE2B-AB9D-4FC0-9B2C-D31C08DCDF25}" srcId="{90E83F36-6F6B-429D-8A00-06EADBD852E0}" destId="{13188997-7832-4238-A0C8-72623A97AAD1}" srcOrd="0" destOrd="0" parTransId="{B21ADA69-C2B5-43C5-A4AA-D7B709F69C6E}" sibTransId="{B93A8CA1-BA6A-43F6-A029-FD166EE4CA29}"/>
    <dgm:cxn modelId="{F027AAB8-2788-4F98-997D-3BD29373BC18}" type="presOf" srcId="{B21ADA69-C2B5-43C5-A4AA-D7B709F69C6E}" destId="{B9548BD7-DDEF-4FBD-A94E-E75C1719A836}" srcOrd="0" destOrd="0" presId="urn:microsoft.com/office/officeart/2005/8/layout/orgChart1"/>
    <dgm:cxn modelId="{27EC924D-5A6A-43D4-A56C-03B4AAF1D7A5}" type="presOf" srcId="{90E83F36-6F6B-429D-8A00-06EADBD852E0}" destId="{AF348030-8979-40AE-A140-35785E0068C8}" srcOrd="1" destOrd="0" presId="urn:microsoft.com/office/officeart/2005/8/layout/orgChart1"/>
    <dgm:cxn modelId="{990F89B3-4235-463E-9BF5-4784F95736DE}" type="presOf" srcId="{296ACFB5-CA00-4227-A8EF-3E53F871DA3A}" destId="{A4624473-6868-4E56-B8E9-D39D7E8E27F4}" srcOrd="1" destOrd="0" presId="urn:microsoft.com/office/officeart/2005/8/layout/orgChart1"/>
    <dgm:cxn modelId="{9B673498-ACCF-4E85-87F5-9619E6287C53}" type="presOf" srcId="{90E83F36-6F6B-429D-8A00-06EADBD852E0}" destId="{CED31F2A-1DD0-463E-A0E5-766A399BE3A1}" srcOrd="0" destOrd="0" presId="urn:microsoft.com/office/officeart/2005/8/layout/orgChart1"/>
    <dgm:cxn modelId="{CE463E6E-A07F-4D05-89CA-348244BC29C8}" type="presOf" srcId="{296ACFB5-CA00-4227-A8EF-3E53F871DA3A}" destId="{303930D6-C6B6-4AFD-BB9A-04B9B58FD7C7}" srcOrd="0" destOrd="0" presId="urn:microsoft.com/office/officeart/2005/8/layout/orgChart1"/>
    <dgm:cxn modelId="{8D4B13DA-4584-4C04-AD5F-282C0E95B2F3}" type="presOf" srcId="{458C04DD-AEE3-4E0A-A6E4-06A0217520D0}" destId="{8C01DCC2-5B97-4BE4-9DA8-C8E6D08089B6}" srcOrd="0" destOrd="0" presId="urn:microsoft.com/office/officeart/2005/8/layout/orgChart1"/>
    <dgm:cxn modelId="{9013EFCC-FEC4-4EA7-AC0A-FC74EC38BD49}" type="presParOf" srcId="{8C01DCC2-5B97-4BE4-9DA8-C8E6D08089B6}" destId="{55F5E61A-C681-4ADE-B94C-A531FF8BA8B8}" srcOrd="0" destOrd="0" presId="urn:microsoft.com/office/officeart/2005/8/layout/orgChart1"/>
    <dgm:cxn modelId="{E52D9AFC-7F36-434B-85B7-81C5B9F8EF1D}" type="presParOf" srcId="{55F5E61A-C681-4ADE-B94C-A531FF8BA8B8}" destId="{C72760D8-B332-4CF2-BFD3-DEACE3608166}" srcOrd="0" destOrd="0" presId="urn:microsoft.com/office/officeart/2005/8/layout/orgChart1"/>
    <dgm:cxn modelId="{F53DDF20-F5B7-4BFB-853B-A9DA19651D6B}" type="presParOf" srcId="{C72760D8-B332-4CF2-BFD3-DEACE3608166}" destId="{CED31F2A-1DD0-463E-A0E5-766A399BE3A1}" srcOrd="0" destOrd="0" presId="urn:microsoft.com/office/officeart/2005/8/layout/orgChart1"/>
    <dgm:cxn modelId="{D3FA2FFE-CDB7-41AF-B072-DF61C9302FBA}" type="presParOf" srcId="{C72760D8-B332-4CF2-BFD3-DEACE3608166}" destId="{AF348030-8979-40AE-A140-35785E0068C8}" srcOrd="1" destOrd="0" presId="urn:microsoft.com/office/officeart/2005/8/layout/orgChart1"/>
    <dgm:cxn modelId="{6B001591-25B9-4A02-BB08-1DC23D8279BC}" type="presParOf" srcId="{55F5E61A-C681-4ADE-B94C-A531FF8BA8B8}" destId="{B398DF64-4E0C-42D0-A93E-9265D088A628}" srcOrd="1" destOrd="0" presId="urn:microsoft.com/office/officeart/2005/8/layout/orgChart1"/>
    <dgm:cxn modelId="{1613B60C-866D-4E90-9481-461B2C80651B}" type="presParOf" srcId="{B398DF64-4E0C-42D0-A93E-9265D088A628}" destId="{B9548BD7-DDEF-4FBD-A94E-E75C1719A836}" srcOrd="0" destOrd="0" presId="urn:microsoft.com/office/officeart/2005/8/layout/orgChart1"/>
    <dgm:cxn modelId="{E1E3D817-539C-4BDD-B61B-28241ED7633C}" type="presParOf" srcId="{B398DF64-4E0C-42D0-A93E-9265D088A628}" destId="{50E4D02E-A531-4F86-ABBD-73CBF32A19ED}" srcOrd="1" destOrd="0" presId="urn:microsoft.com/office/officeart/2005/8/layout/orgChart1"/>
    <dgm:cxn modelId="{585DE0C9-B471-4988-B00C-EDB21E66B603}" type="presParOf" srcId="{50E4D02E-A531-4F86-ABBD-73CBF32A19ED}" destId="{DC483397-5B94-4770-BC7F-760C0A16B467}" srcOrd="0" destOrd="0" presId="urn:microsoft.com/office/officeart/2005/8/layout/orgChart1"/>
    <dgm:cxn modelId="{4EC56F2F-B538-4167-9F7B-BA980F4986FD}" type="presParOf" srcId="{DC483397-5B94-4770-BC7F-760C0A16B467}" destId="{00F994C5-4230-4FAE-AD02-4CB6A73CCEEE}" srcOrd="0" destOrd="0" presId="urn:microsoft.com/office/officeart/2005/8/layout/orgChart1"/>
    <dgm:cxn modelId="{CA85967A-4848-4B8C-B4FD-A1ACF181CA6A}" type="presParOf" srcId="{DC483397-5B94-4770-BC7F-760C0A16B467}" destId="{F718639B-D7B7-4F6A-B5C1-3B9E2E48A5BC}" srcOrd="1" destOrd="0" presId="urn:microsoft.com/office/officeart/2005/8/layout/orgChart1"/>
    <dgm:cxn modelId="{49C8AEED-9598-4911-B1A4-6436BAAB678B}" type="presParOf" srcId="{50E4D02E-A531-4F86-ABBD-73CBF32A19ED}" destId="{54484744-35CC-4C84-8505-6109FD86F881}" srcOrd="1" destOrd="0" presId="urn:microsoft.com/office/officeart/2005/8/layout/orgChart1"/>
    <dgm:cxn modelId="{EA4E6488-7434-46E8-A60F-ECD8232FF677}" type="presParOf" srcId="{50E4D02E-A531-4F86-ABBD-73CBF32A19ED}" destId="{57CDBDB9-2F70-419A-9A6B-505A45C70C53}" srcOrd="2" destOrd="0" presId="urn:microsoft.com/office/officeart/2005/8/layout/orgChart1"/>
    <dgm:cxn modelId="{69534759-B844-401F-B1B0-CF7FE8328C60}" type="presParOf" srcId="{B398DF64-4E0C-42D0-A93E-9265D088A628}" destId="{5B3AB775-BF1F-4FCB-BDA9-14429E47A813}" srcOrd="2" destOrd="0" presId="urn:microsoft.com/office/officeart/2005/8/layout/orgChart1"/>
    <dgm:cxn modelId="{63E9D3B7-DC32-42F9-B11E-343B23638A3E}" type="presParOf" srcId="{B398DF64-4E0C-42D0-A93E-9265D088A628}" destId="{6C39A121-C432-45E9-9C31-1D67AB6200DB}" srcOrd="3" destOrd="0" presId="urn:microsoft.com/office/officeart/2005/8/layout/orgChart1"/>
    <dgm:cxn modelId="{968F4F51-0F5E-45F3-8E71-2BA2C6CD6AAA}" type="presParOf" srcId="{6C39A121-C432-45E9-9C31-1D67AB6200DB}" destId="{BC1ACAD3-CCF0-49F0-B362-62911887C24C}" srcOrd="0" destOrd="0" presId="urn:microsoft.com/office/officeart/2005/8/layout/orgChart1"/>
    <dgm:cxn modelId="{C0A85551-5F52-41F7-B292-A7554C3EC78E}" type="presParOf" srcId="{BC1ACAD3-CCF0-49F0-B362-62911887C24C}" destId="{303930D6-C6B6-4AFD-BB9A-04B9B58FD7C7}" srcOrd="0" destOrd="0" presId="urn:microsoft.com/office/officeart/2005/8/layout/orgChart1"/>
    <dgm:cxn modelId="{B51C9DE3-F33A-4AB1-BC24-9DD2D99AF56D}" type="presParOf" srcId="{BC1ACAD3-CCF0-49F0-B362-62911887C24C}" destId="{A4624473-6868-4E56-B8E9-D39D7E8E27F4}" srcOrd="1" destOrd="0" presId="urn:microsoft.com/office/officeart/2005/8/layout/orgChart1"/>
    <dgm:cxn modelId="{48CF4012-2D96-4B62-BD32-693555D77E47}" type="presParOf" srcId="{6C39A121-C432-45E9-9C31-1D67AB6200DB}" destId="{D1F6895A-7E7F-4020-B452-4B79C43A1B4D}" srcOrd="1" destOrd="0" presId="urn:microsoft.com/office/officeart/2005/8/layout/orgChart1"/>
    <dgm:cxn modelId="{E0C508FC-92B8-438A-A905-B9727B960E3C}" type="presParOf" srcId="{6C39A121-C432-45E9-9C31-1D67AB6200DB}" destId="{A4FAD3E7-2B44-40D2-B303-15E88D4EEFB0}" srcOrd="2" destOrd="0" presId="urn:microsoft.com/office/officeart/2005/8/layout/orgChart1"/>
    <dgm:cxn modelId="{5C80C47D-1C48-47E4-883A-9308BF6946D1}" type="presParOf" srcId="{55F5E61A-C681-4ADE-B94C-A531FF8BA8B8}" destId="{267DC24A-DCAC-4A2D-AA78-F91C11A87EC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56323"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56324"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56325"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16B1572F-55ED-4B5C-9AB0-815431A4A76D}" type="slidenum">
              <a:rPr lang="en-US"/>
              <a:pPr/>
              <a:t>‹#›</a:t>
            </a:fld>
            <a:endParaRPr lang="en-US"/>
          </a:p>
        </p:txBody>
      </p:sp>
    </p:spTree>
    <p:extLst>
      <p:ext uri="{BB962C8B-B14F-4D97-AF65-F5344CB8AC3E}">
        <p14:creationId xmlns:p14="http://schemas.microsoft.com/office/powerpoint/2010/main" val="8649608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1229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12292"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p:spPr>
      </p:sp>
      <p:sp>
        <p:nvSpPr>
          <p:cNvPr id="1229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29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1229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727FFDE3-21D6-4058-AF6C-E9E7D9FA101C}" type="slidenum">
              <a:rPr lang="en-US"/>
              <a:pPr/>
              <a:t>‹#›</a:t>
            </a:fld>
            <a:endParaRPr lang="en-US"/>
          </a:p>
        </p:txBody>
      </p:sp>
    </p:spTree>
    <p:extLst>
      <p:ext uri="{BB962C8B-B14F-4D97-AF65-F5344CB8AC3E}">
        <p14:creationId xmlns:p14="http://schemas.microsoft.com/office/powerpoint/2010/main" val="3451648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8A5280-A5F2-41D6-AF4B-F3A17C20D6B9}" type="slidenum">
              <a:rPr lang="en-US"/>
              <a:pPr/>
              <a:t>22</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r>
              <a:rPr lang="en-US"/>
              <a:t>Although the facts that hurricanes are initiated over the Atlantic Ocean or eastern Pacific Ocean and typhoons initiate over the Pacific Ocean or Indian Ocean are important, they do not support the main idea that these windstorms differ from tornadoes in important ways.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3010"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endParaRPr lang="en-US"/>
          </a:p>
        </p:txBody>
      </p:sp>
      <p:sp>
        <p:nvSpPr>
          <p:cNvPr id="43011"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solidFill>
                  <a:schemeClr val="tx2"/>
                </a:solidFill>
                <a:effectLst>
                  <a:outerShdw blurRad="38100" dist="38100" dir="2700000" algn="tl">
                    <a:srgbClr val="C0C0C0"/>
                  </a:outerShdw>
                </a:effectLst>
              </a:defRPr>
            </a:lvl1pPr>
          </a:lstStyle>
          <a:p>
            <a:r>
              <a:rPr lang="en-US"/>
              <a:t>Click to edit Master title style</a:t>
            </a:r>
          </a:p>
        </p:txBody>
      </p:sp>
      <p:sp>
        <p:nvSpPr>
          <p:cNvPr id="43012"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r>
              <a:rPr lang="en-US"/>
              <a:t>Click to edit Master subtitle style</a:t>
            </a:r>
          </a:p>
        </p:txBody>
      </p:sp>
      <p:sp>
        <p:nvSpPr>
          <p:cNvPr id="43013" name="Rectangle 5"/>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43014" name="Rectangle 6"/>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43015" name="Rectangle 7"/>
          <p:cNvSpPr>
            <a:spLocks noGrp="1" noChangeArrowheads="1"/>
          </p:cNvSpPr>
          <p:nvPr>
            <p:ph type="sldNum" sz="quarter" idx="4"/>
          </p:nvPr>
        </p:nvSpPr>
        <p:spPr>
          <a:xfrm>
            <a:off x="6553200" y="6248400"/>
            <a:ext cx="1905000" cy="457200"/>
          </a:xfrm>
        </p:spPr>
        <p:txBody>
          <a:bodyPr/>
          <a:lstStyle>
            <a:lvl1pPr>
              <a:defRPr/>
            </a:lvl1pPr>
          </a:lstStyle>
          <a:p>
            <a:fld id="{CEE15496-4D1C-4856-9AEA-634DA152612B}" type="slidenum">
              <a:rPr lang="en-US"/>
              <a:pPr/>
              <a:t>‹#›</a:t>
            </a:fld>
            <a:endParaRPr lang="en-US"/>
          </a:p>
        </p:txBody>
      </p:sp>
      <p:grpSp>
        <p:nvGrpSpPr>
          <p:cNvPr id="43016" name="Group 8"/>
          <p:cNvGrpSpPr>
            <a:grpSpLocks/>
          </p:cNvGrpSpPr>
          <p:nvPr/>
        </p:nvGrpSpPr>
        <p:grpSpPr bwMode="auto">
          <a:xfrm>
            <a:off x="195263" y="234950"/>
            <a:ext cx="3787775" cy="1778000"/>
            <a:chOff x="123" y="148"/>
            <a:chExt cx="2386" cy="1120"/>
          </a:xfrm>
        </p:grpSpPr>
        <p:sp>
          <p:nvSpPr>
            <p:cNvPr id="43017"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43018"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43019"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43020" name="Group 12"/>
            <p:cNvGrpSpPr>
              <a:grpSpLocks/>
            </p:cNvGrpSpPr>
            <p:nvPr userDrawn="1"/>
          </p:nvGrpSpPr>
          <p:grpSpPr bwMode="auto">
            <a:xfrm>
              <a:off x="123" y="148"/>
              <a:ext cx="2386" cy="1081"/>
              <a:chOff x="123" y="148"/>
              <a:chExt cx="2386" cy="1081"/>
            </a:xfrm>
          </p:grpSpPr>
          <p:sp>
            <p:nvSpPr>
              <p:cNvPr id="43021"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43022"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43023"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43024"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43025"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grpSp>
        <p:nvGrpSpPr>
          <p:cNvPr id="43026" name="Group 18"/>
          <p:cNvGrpSpPr>
            <a:grpSpLocks/>
          </p:cNvGrpSpPr>
          <p:nvPr/>
        </p:nvGrpSpPr>
        <p:grpSpPr bwMode="auto">
          <a:xfrm>
            <a:off x="7915275" y="4368800"/>
            <a:ext cx="742950" cy="1058863"/>
            <a:chOff x="4986" y="2752"/>
            <a:chExt cx="468" cy="667"/>
          </a:xfrm>
        </p:grpSpPr>
        <p:sp>
          <p:nvSpPr>
            <p:cNvPr id="43027"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43028"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endParaRPr lang="en-US"/>
            </a:p>
          </p:txBody>
        </p:sp>
        <p:sp>
          <p:nvSpPr>
            <p:cNvPr id="43029" name="Freeform 21"/>
            <p:cNvSpPr>
              <a:spLocks/>
            </p:cNvSpPr>
            <p:nvPr userDrawn="1"/>
          </p:nvSpPr>
          <p:spPr bwMode="auto">
            <a:xfrm rot="7320404">
              <a:off x="5000" y="2912"/>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43030" name="Group 22"/>
            <p:cNvGrpSpPr>
              <a:grpSpLocks/>
            </p:cNvGrpSpPr>
            <p:nvPr userDrawn="1"/>
          </p:nvGrpSpPr>
          <p:grpSpPr bwMode="auto">
            <a:xfrm>
              <a:off x="4986" y="2752"/>
              <a:ext cx="468" cy="667"/>
              <a:chOff x="4986" y="2752"/>
              <a:chExt cx="468" cy="667"/>
            </a:xfrm>
          </p:grpSpPr>
          <p:sp>
            <p:nvSpPr>
              <p:cNvPr id="43031"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43032"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43033"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43034" name="Freeform 26"/>
              <p:cNvSpPr>
                <a:spLocks/>
              </p:cNvSpPr>
              <p:nvPr userDrawn="1"/>
            </p:nvSpPr>
            <p:spPr bwMode="auto">
              <a:xfrm rot="7320404">
                <a:off x="5363" y="2874"/>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43035" name="Freeform 27"/>
              <p:cNvSpPr>
                <a:spLocks/>
              </p:cNvSpPr>
              <p:nvPr userDrawn="1"/>
            </p:nvSpPr>
            <p:spPr bwMode="auto">
              <a:xfrm rot="7320404">
                <a:off x="5136"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sp>
        <p:nvSpPr>
          <p:cNvPr id="43036"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endParaRPr lang="en-US"/>
          </a:p>
        </p:txBody>
      </p:sp>
      <p:sp>
        <p:nvSpPr>
          <p:cNvPr id="43037"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3011"/>
                                        </p:tgtEl>
                                        <p:attrNameLst>
                                          <p:attrName>style.visibility</p:attrName>
                                        </p:attrNameLst>
                                      </p:cBhvr>
                                      <p:to>
                                        <p:strVal val="visible"/>
                                      </p:to>
                                    </p:set>
                                    <p:animEffect transition="in" filter="dissolve">
                                      <p:cBhvr>
                                        <p:cTn id="7" dur="500"/>
                                        <p:tgtEl>
                                          <p:spTgt spid="430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012">
                                            <p:txEl>
                                              <p:pRg st="0" end="0"/>
                                            </p:txEl>
                                          </p:spTgt>
                                        </p:tgtEl>
                                        <p:attrNameLst>
                                          <p:attrName>style.visibility</p:attrName>
                                        </p:attrNameLst>
                                      </p:cBhvr>
                                      <p:to>
                                        <p:strVal val="visible"/>
                                      </p:to>
                                    </p:set>
                                    <p:animEffect transition="in" filter="dissolve">
                                      <p:cBhvr>
                                        <p:cTn id="12" dur="500"/>
                                        <p:tgtEl>
                                          <p:spTgt spid="430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p:bldP spid="43012" grpId="0" build="p">
        <p:tmplLst>
          <p:tmpl lvl="1">
            <p:tnLst>
              <p:par>
                <p:cTn presetID="9" presetClass="entr" presetSubtype="0" fill="hold" nodeType="clickEffect">
                  <p:stCondLst>
                    <p:cond delay="0"/>
                  </p:stCondLst>
                  <p:childTnLst>
                    <p:set>
                      <p:cBhvr>
                        <p:cTn dur="1" fill="hold">
                          <p:stCondLst>
                            <p:cond delay="0"/>
                          </p:stCondLst>
                        </p:cTn>
                        <p:tgtEl>
                          <p:spTgt spid="43012"/>
                        </p:tgtEl>
                        <p:attrNameLst>
                          <p:attrName>style.visibility</p:attrName>
                        </p:attrNameLst>
                      </p:cBhvr>
                      <p:to>
                        <p:strVal val="visible"/>
                      </p:to>
                    </p:set>
                    <p:animEffect transition="in" filter="dissolve">
                      <p:cBhvr>
                        <p:cTn dur="500"/>
                        <p:tgtEl>
                          <p:spTgt spid="43012"/>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781314D-2AFC-4FC0-8412-548944DCD5D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1480D3B-4EBF-45AE-B4B7-8FD6541ADC1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48FD147-3944-417A-A04D-F0ED674869B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8CD6B18-7F36-4678-AC05-0739C02319C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BCB4E82-DE7A-4896-B03A-3EA12004426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8FB4A09-4B24-4FE0-8C69-F53A2D15265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2D7998-0297-4C1C-9020-3FB2AE8A7B3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ED74A01-A9C6-439B-8A64-287BDB43E2B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87EAF60-5268-4994-8283-0998B6B14CF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52400"/>
            <a:ext cx="192405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197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86E66D-ECA4-4C86-A304-57B6ACA9DF0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16002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828800"/>
            <a:ext cx="7696200" cy="3657600"/>
          </a:xfrm>
        </p:spPr>
        <p:txBody>
          <a:bodyPr/>
          <a:lstStyle/>
          <a:p>
            <a:endParaRPr lang="en-US"/>
          </a:p>
        </p:txBody>
      </p:sp>
      <p:sp>
        <p:nvSpPr>
          <p:cNvPr id="4" name="Date Placeholder 3"/>
          <p:cNvSpPr>
            <a:spLocks noGrp="1"/>
          </p:cNvSpPr>
          <p:nvPr>
            <p:ph type="dt" sz="half" idx="10"/>
          </p:nvPr>
        </p:nvSpPr>
        <p:spPr>
          <a:xfrm>
            <a:off x="13716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5560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718300" y="6248400"/>
            <a:ext cx="1905000" cy="457200"/>
          </a:xfrm>
        </p:spPr>
        <p:txBody>
          <a:bodyPr/>
          <a:lstStyle>
            <a:lvl1pPr>
              <a:defRPr/>
            </a:lvl1pPr>
          </a:lstStyle>
          <a:p>
            <a:fld id="{51AF6DC7-4885-4DF8-BA62-396CCBE6940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endParaRPr lang="en-US"/>
          </a:p>
        </p:txBody>
      </p:sp>
      <p:sp>
        <p:nvSpPr>
          <p:cNvPr id="41987" name="Rectangle 3"/>
          <p:cNvSpPr>
            <a:spLocks noGrp="1" noChangeArrowheads="1"/>
          </p:cNvSpPr>
          <p:nvPr>
            <p:ph type="title"/>
          </p:nvPr>
        </p:nvSpPr>
        <p:spPr bwMode="auto">
          <a:xfrm>
            <a:off x="685800" y="152400"/>
            <a:ext cx="68707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1988"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989"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41990"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41991"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vl1pPr>
          </a:lstStyle>
          <a:p>
            <a:fld id="{F08B7D27-E971-416C-96C7-CC7B6864BB2E}" type="slidenum">
              <a:rPr lang="en-US"/>
              <a:pPr/>
              <a:t>‹#›</a:t>
            </a:fld>
            <a:endParaRPr lang="en-US"/>
          </a:p>
        </p:txBody>
      </p:sp>
      <p:sp>
        <p:nvSpPr>
          <p:cNvPr id="41992"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endParaRPr lang="en-US"/>
          </a:p>
        </p:txBody>
      </p:sp>
      <p:sp>
        <p:nvSpPr>
          <p:cNvPr id="41993"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endParaRPr lang="en-US"/>
          </a:p>
        </p:txBody>
      </p:sp>
      <p:grpSp>
        <p:nvGrpSpPr>
          <p:cNvPr id="41994" name="Group 10"/>
          <p:cNvGrpSpPr>
            <a:grpSpLocks/>
          </p:cNvGrpSpPr>
          <p:nvPr/>
        </p:nvGrpSpPr>
        <p:grpSpPr bwMode="auto">
          <a:xfrm>
            <a:off x="7938" y="5540375"/>
            <a:ext cx="1784350" cy="1246188"/>
            <a:chOff x="5" y="3490"/>
            <a:chExt cx="1124" cy="785"/>
          </a:xfrm>
        </p:grpSpPr>
        <p:sp>
          <p:nvSpPr>
            <p:cNvPr id="41995"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endParaRPr lang="en-US"/>
            </a:p>
          </p:txBody>
        </p:sp>
        <p:sp>
          <p:nvSpPr>
            <p:cNvPr id="41996"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endParaRPr lang="en-US"/>
            </a:p>
          </p:txBody>
        </p:sp>
        <p:sp>
          <p:nvSpPr>
            <p:cNvPr id="41997"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41998"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sp>
          <p:nvSpPr>
            <p:cNvPr id="41999"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endParaRPr lang="en-US"/>
            </a:p>
          </p:txBody>
        </p:sp>
        <p:sp>
          <p:nvSpPr>
            <p:cNvPr id="42000"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endParaRPr lang="en-US"/>
            </a:p>
          </p:txBody>
        </p:sp>
        <p:sp>
          <p:nvSpPr>
            <p:cNvPr id="42001"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endParaRPr lang="en-US"/>
            </a:p>
          </p:txBody>
        </p:sp>
        <p:sp>
          <p:nvSpPr>
            <p:cNvPr id="42002"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endParaRPr lang="en-US"/>
            </a:p>
          </p:txBody>
        </p:sp>
        <p:sp>
          <p:nvSpPr>
            <p:cNvPr id="42003"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endParaRPr lang="en-US"/>
            </a:p>
          </p:txBody>
        </p:sp>
        <p:grpSp>
          <p:nvGrpSpPr>
            <p:cNvPr id="42004" name="Group 20"/>
            <p:cNvGrpSpPr>
              <a:grpSpLocks/>
            </p:cNvGrpSpPr>
            <p:nvPr userDrawn="1"/>
          </p:nvGrpSpPr>
          <p:grpSpPr bwMode="auto">
            <a:xfrm>
              <a:off x="5" y="3490"/>
              <a:ext cx="1124" cy="780"/>
              <a:chOff x="5" y="3490"/>
              <a:chExt cx="1124" cy="780"/>
            </a:xfrm>
          </p:grpSpPr>
          <p:grpSp>
            <p:nvGrpSpPr>
              <p:cNvPr id="42005" name="Group 21"/>
              <p:cNvGrpSpPr>
                <a:grpSpLocks/>
              </p:cNvGrpSpPr>
              <p:nvPr userDrawn="1"/>
            </p:nvGrpSpPr>
            <p:grpSpPr bwMode="auto">
              <a:xfrm>
                <a:off x="499" y="3562"/>
                <a:ext cx="548" cy="708"/>
                <a:chOff x="499" y="3562"/>
                <a:chExt cx="548" cy="708"/>
              </a:xfrm>
            </p:grpSpPr>
            <p:sp>
              <p:nvSpPr>
                <p:cNvPr id="42006"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endParaRPr lang="en-US"/>
                </a:p>
              </p:txBody>
            </p:sp>
            <p:sp>
              <p:nvSpPr>
                <p:cNvPr id="42007"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endParaRPr lang="en-US"/>
                </a:p>
              </p:txBody>
            </p:sp>
            <p:sp>
              <p:nvSpPr>
                <p:cNvPr id="42008"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endParaRPr lang="en-US"/>
                </a:p>
              </p:txBody>
            </p:sp>
          </p:grpSp>
          <p:sp>
            <p:nvSpPr>
              <p:cNvPr id="42009"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42010"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sp>
            <p:nvSpPr>
              <p:cNvPr id="42011"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endParaRPr lang="en-US"/>
              </a:p>
            </p:txBody>
          </p:sp>
          <p:grpSp>
            <p:nvGrpSpPr>
              <p:cNvPr id="42012" name="Group 28"/>
              <p:cNvGrpSpPr>
                <a:grpSpLocks/>
              </p:cNvGrpSpPr>
              <p:nvPr userDrawn="1"/>
            </p:nvGrpSpPr>
            <p:grpSpPr bwMode="auto">
              <a:xfrm>
                <a:off x="5" y="3490"/>
                <a:ext cx="1124" cy="678"/>
                <a:chOff x="5" y="3490"/>
                <a:chExt cx="1124" cy="678"/>
              </a:xfrm>
            </p:grpSpPr>
            <p:sp>
              <p:nvSpPr>
                <p:cNvPr id="42013"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42014"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42015"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42016"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endParaRPr lang="en-US"/>
                </a:p>
              </p:txBody>
            </p:sp>
            <p:sp>
              <p:nvSpPr>
                <p:cNvPr id="42017"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endParaRPr lang="en-US"/>
                </a:p>
              </p:txBody>
            </p:sp>
            <p:sp>
              <p:nvSpPr>
                <p:cNvPr id="42018"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endParaRPr lang="en-US"/>
                </a:p>
              </p:txBody>
            </p:sp>
            <p:sp>
              <p:nvSpPr>
                <p:cNvPr id="42019"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endParaRPr lang="en-US"/>
                </a:p>
              </p:txBody>
            </p:sp>
            <p:sp>
              <p:nvSpPr>
                <p:cNvPr id="42020"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endParaRPr lang="en-US"/>
                </a:p>
              </p:txBody>
            </p:sp>
          </p:grpSp>
        </p:grpSp>
      </p:grpSp>
      <p:grpSp>
        <p:nvGrpSpPr>
          <p:cNvPr id="42021" name="Group 37"/>
          <p:cNvGrpSpPr>
            <a:grpSpLocks/>
          </p:cNvGrpSpPr>
          <p:nvPr/>
        </p:nvGrpSpPr>
        <p:grpSpPr bwMode="auto">
          <a:xfrm>
            <a:off x="8680450" y="2116138"/>
            <a:ext cx="385763" cy="4308475"/>
            <a:chOff x="5468" y="1333"/>
            <a:chExt cx="243" cy="2714"/>
          </a:xfrm>
        </p:grpSpPr>
        <p:sp>
          <p:nvSpPr>
            <p:cNvPr id="42022"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sp>
          <p:nvSpPr>
            <p:cNvPr id="42023"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grpSp>
      <p:grpSp>
        <p:nvGrpSpPr>
          <p:cNvPr id="42024" name="Group 40"/>
          <p:cNvGrpSpPr>
            <a:grpSpLocks/>
          </p:cNvGrpSpPr>
          <p:nvPr/>
        </p:nvGrpSpPr>
        <p:grpSpPr bwMode="auto">
          <a:xfrm>
            <a:off x="7318375" y="90488"/>
            <a:ext cx="2133600" cy="1911350"/>
            <a:chOff x="4610" y="57"/>
            <a:chExt cx="1344" cy="1204"/>
          </a:xfrm>
        </p:grpSpPr>
        <p:grpSp>
          <p:nvGrpSpPr>
            <p:cNvPr id="42025" name="Group 41"/>
            <p:cNvGrpSpPr>
              <a:grpSpLocks/>
            </p:cNvGrpSpPr>
            <p:nvPr userDrawn="1"/>
          </p:nvGrpSpPr>
          <p:grpSpPr bwMode="auto">
            <a:xfrm>
              <a:off x="4610" y="57"/>
              <a:ext cx="1344" cy="1204"/>
              <a:chOff x="4610" y="57"/>
              <a:chExt cx="1344" cy="1204"/>
            </a:xfrm>
          </p:grpSpPr>
          <p:sp>
            <p:nvSpPr>
              <p:cNvPr id="42026"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endParaRPr lang="en-US"/>
              </a:p>
            </p:txBody>
          </p:sp>
          <p:grpSp>
            <p:nvGrpSpPr>
              <p:cNvPr id="42027" name="Group 43"/>
              <p:cNvGrpSpPr>
                <a:grpSpLocks/>
              </p:cNvGrpSpPr>
              <p:nvPr userDrawn="1"/>
            </p:nvGrpSpPr>
            <p:grpSpPr bwMode="auto">
              <a:xfrm>
                <a:off x="4610" y="57"/>
                <a:ext cx="1344" cy="985"/>
                <a:chOff x="4610" y="57"/>
                <a:chExt cx="1344" cy="985"/>
              </a:xfrm>
            </p:grpSpPr>
            <p:sp>
              <p:nvSpPr>
                <p:cNvPr id="42028"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endParaRPr lang="en-US"/>
                </a:p>
              </p:txBody>
            </p:sp>
            <p:sp>
              <p:nvSpPr>
                <p:cNvPr id="42029" name="Freeform 45"/>
                <p:cNvSpPr>
                  <a:spLocks/>
                </p:cNvSpPr>
                <p:nvPr userDrawn="1"/>
              </p:nvSpPr>
              <p:spPr bwMode="auto">
                <a:xfrm rot="-3172564">
                  <a:off x="5048" y="332"/>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endParaRPr lang="en-US"/>
                </a:p>
              </p:txBody>
            </p:sp>
            <p:sp>
              <p:nvSpPr>
                <p:cNvPr id="42030" name="Freeform 46"/>
                <p:cNvSpPr>
                  <a:spLocks/>
                </p:cNvSpPr>
                <p:nvPr userDrawn="1"/>
              </p:nvSpPr>
              <p:spPr bwMode="auto">
                <a:xfrm rot="-3172564">
                  <a:off x="4858" y="182"/>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endParaRPr lang="en-US"/>
                </a:p>
              </p:txBody>
            </p:sp>
            <p:sp>
              <p:nvSpPr>
                <p:cNvPr id="42031"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endParaRPr lang="en-US"/>
                </a:p>
              </p:txBody>
            </p:sp>
            <p:sp>
              <p:nvSpPr>
                <p:cNvPr id="42032" name="Freeform 48"/>
                <p:cNvSpPr>
                  <a:spLocks/>
                </p:cNvSpPr>
                <p:nvPr userDrawn="1"/>
              </p:nvSpPr>
              <p:spPr bwMode="auto">
                <a:xfrm rot="-3172564">
                  <a:off x="5297" y="897"/>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endParaRPr lang="en-US"/>
                </a:p>
              </p:txBody>
            </p:sp>
            <p:sp>
              <p:nvSpPr>
                <p:cNvPr id="42033" name="Freeform 49"/>
                <p:cNvSpPr>
                  <a:spLocks/>
                </p:cNvSpPr>
                <p:nvPr userDrawn="1"/>
              </p:nvSpPr>
              <p:spPr bwMode="auto">
                <a:xfrm rot="-3172564">
                  <a:off x="5253" y="806"/>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endParaRPr lang="en-US"/>
                </a:p>
              </p:txBody>
            </p:sp>
            <p:sp>
              <p:nvSpPr>
                <p:cNvPr id="42034"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endParaRPr lang="en-US"/>
                </a:p>
              </p:txBody>
            </p:sp>
            <p:sp>
              <p:nvSpPr>
                <p:cNvPr id="42035" name="Freeform 51"/>
                <p:cNvSpPr>
                  <a:spLocks/>
                </p:cNvSpPr>
                <p:nvPr userDrawn="1"/>
              </p:nvSpPr>
              <p:spPr bwMode="auto">
                <a:xfrm rot="-3172564">
                  <a:off x="4948" y="142"/>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endParaRPr lang="en-US"/>
                </a:p>
              </p:txBody>
            </p:sp>
          </p:grpSp>
        </p:grpSp>
        <p:sp>
          <p:nvSpPr>
            <p:cNvPr id="42036"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1987"/>
                                        </p:tgtEl>
                                        <p:attrNameLst>
                                          <p:attrName>style.visibility</p:attrName>
                                        </p:attrNameLst>
                                      </p:cBhvr>
                                      <p:to>
                                        <p:strVal val="visible"/>
                                      </p:to>
                                    </p:set>
                                    <p:animEffect transition="in" filter="dissolve">
                                      <p:cBhvr>
                                        <p:cTn id="7" dur="500"/>
                                        <p:tgtEl>
                                          <p:spTgt spid="4198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988">
                                            <p:txEl>
                                              <p:pRg st="0" end="0"/>
                                            </p:txEl>
                                          </p:spTgt>
                                        </p:tgtEl>
                                        <p:attrNameLst>
                                          <p:attrName>style.visibility</p:attrName>
                                        </p:attrNameLst>
                                      </p:cBhvr>
                                      <p:to>
                                        <p:strVal val="visible"/>
                                      </p:to>
                                    </p:set>
                                    <p:animEffect transition="in" filter="dissolve">
                                      <p:cBhvr>
                                        <p:cTn id="12" dur="500"/>
                                        <p:tgtEl>
                                          <p:spTgt spid="41988">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1988">
                                            <p:txEl>
                                              <p:pRg st="1" end="1"/>
                                            </p:txEl>
                                          </p:spTgt>
                                        </p:tgtEl>
                                        <p:attrNameLst>
                                          <p:attrName>style.visibility</p:attrName>
                                        </p:attrNameLst>
                                      </p:cBhvr>
                                      <p:to>
                                        <p:strVal val="visible"/>
                                      </p:to>
                                    </p:set>
                                    <p:animEffect transition="in" filter="dissolve">
                                      <p:cBhvr>
                                        <p:cTn id="15" dur="500"/>
                                        <p:tgtEl>
                                          <p:spTgt spid="41988">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1988">
                                            <p:txEl>
                                              <p:pRg st="2" end="2"/>
                                            </p:txEl>
                                          </p:spTgt>
                                        </p:tgtEl>
                                        <p:attrNameLst>
                                          <p:attrName>style.visibility</p:attrName>
                                        </p:attrNameLst>
                                      </p:cBhvr>
                                      <p:to>
                                        <p:strVal val="visible"/>
                                      </p:to>
                                    </p:set>
                                    <p:animEffect transition="in" filter="dissolve">
                                      <p:cBhvr>
                                        <p:cTn id="18" dur="500"/>
                                        <p:tgtEl>
                                          <p:spTgt spid="41988">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1988">
                                            <p:txEl>
                                              <p:pRg st="3" end="3"/>
                                            </p:txEl>
                                          </p:spTgt>
                                        </p:tgtEl>
                                        <p:attrNameLst>
                                          <p:attrName>style.visibility</p:attrName>
                                        </p:attrNameLst>
                                      </p:cBhvr>
                                      <p:to>
                                        <p:strVal val="visible"/>
                                      </p:to>
                                    </p:set>
                                    <p:animEffect transition="in" filter="dissolve">
                                      <p:cBhvr>
                                        <p:cTn id="21" dur="500"/>
                                        <p:tgtEl>
                                          <p:spTgt spid="41988">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1988">
                                            <p:txEl>
                                              <p:pRg st="4" end="4"/>
                                            </p:txEl>
                                          </p:spTgt>
                                        </p:tgtEl>
                                        <p:attrNameLst>
                                          <p:attrName>style.visibility</p:attrName>
                                        </p:attrNameLst>
                                      </p:cBhvr>
                                      <p:to>
                                        <p:strVal val="visible"/>
                                      </p:to>
                                    </p:set>
                                    <p:animEffect transition="in" filter="dissolve">
                                      <p:cBhvr>
                                        <p:cTn id="24" dur="500"/>
                                        <p:tgtEl>
                                          <p:spTgt spid="4198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p:bldP spid="41988" grpId="0" build="p">
        <p:tmplLst>
          <p:tmpl lvl="1">
            <p:tnLst>
              <p:par>
                <p:cTn presetID="9" presetClass="entr" presetSubtype="0" fill="hold" nodeType="clickEffect">
                  <p:stCondLst>
                    <p:cond delay="0"/>
                  </p:stCondLst>
                  <p:childTnLst>
                    <p:set>
                      <p:cBhvr>
                        <p:cTn dur="1" fill="hold">
                          <p:stCondLst>
                            <p:cond delay="0"/>
                          </p:stCondLst>
                        </p:cTn>
                        <p:tgtEl>
                          <p:spTgt spid="41988"/>
                        </p:tgtEl>
                        <p:attrNameLst>
                          <p:attrName>style.visibility</p:attrName>
                        </p:attrNameLst>
                      </p:cBhvr>
                      <p:to>
                        <p:strVal val="visible"/>
                      </p:to>
                    </p:set>
                    <p:animEffect transition="in" filter="dissolve">
                      <p:cBhvr>
                        <p:cTn dur="500"/>
                        <p:tgtEl>
                          <p:spTgt spid="41988"/>
                        </p:tgtEl>
                      </p:cBhvr>
                    </p:animEffect>
                  </p:childTnLst>
                </p:cTn>
              </p:par>
            </p:tnLst>
          </p:tmpl>
          <p:tmpl lvl="2">
            <p:tnLst>
              <p:par>
                <p:cTn presetID="9" presetClass="entr" presetSubtype="0" fill="hold" nodeType="withEffect">
                  <p:stCondLst>
                    <p:cond delay="0"/>
                  </p:stCondLst>
                  <p:childTnLst>
                    <p:set>
                      <p:cBhvr>
                        <p:cTn dur="1" fill="hold">
                          <p:stCondLst>
                            <p:cond delay="0"/>
                          </p:stCondLst>
                        </p:cTn>
                        <p:tgtEl>
                          <p:spTgt spid="41988"/>
                        </p:tgtEl>
                        <p:attrNameLst>
                          <p:attrName>style.visibility</p:attrName>
                        </p:attrNameLst>
                      </p:cBhvr>
                      <p:to>
                        <p:strVal val="visible"/>
                      </p:to>
                    </p:set>
                    <p:animEffect transition="in" filter="dissolve">
                      <p:cBhvr>
                        <p:cTn dur="500"/>
                        <p:tgtEl>
                          <p:spTgt spid="41988"/>
                        </p:tgtEl>
                      </p:cBhvr>
                    </p:animEffect>
                  </p:childTnLst>
                </p:cTn>
              </p:par>
            </p:tnLst>
          </p:tmpl>
          <p:tmpl lvl="3">
            <p:tnLst>
              <p:par>
                <p:cTn presetID="9" presetClass="entr" presetSubtype="0" fill="hold" nodeType="withEffect">
                  <p:stCondLst>
                    <p:cond delay="0"/>
                  </p:stCondLst>
                  <p:childTnLst>
                    <p:set>
                      <p:cBhvr>
                        <p:cTn dur="1" fill="hold">
                          <p:stCondLst>
                            <p:cond delay="0"/>
                          </p:stCondLst>
                        </p:cTn>
                        <p:tgtEl>
                          <p:spTgt spid="41988"/>
                        </p:tgtEl>
                        <p:attrNameLst>
                          <p:attrName>style.visibility</p:attrName>
                        </p:attrNameLst>
                      </p:cBhvr>
                      <p:to>
                        <p:strVal val="visible"/>
                      </p:to>
                    </p:set>
                    <p:animEffect transition="in" filter="dissolve">
                      <p:cBhvr>
                        <p:cTn dur="500"/>
                        <p:tgtEl>
                          <p:spTgt spid="41988"/>
                        </p:tgtEl>
                      </p:cBhvr>
                    </p:animEffect>
                  </p:childTnLst>
                </p:cTn>
              </p:par>
            </p:tnLst>
          </p:tmpl>
          <p:tmpl lvl="4">
            <p:tnLst>
              <p:par>
                <p:cTn presetID="9" presetClass="entr" presetSubtype="0" fill="hold" nodeType="withEffect">
                  <p:stCondLst>
                    <p:cond delay="0"/>
                  </p:stCondLst>
                  <p:childTnLst>
                    <p:set>
                      <p:cBhvr>
                        <p:cTn dur="1" fill="hold">
                          <p:stCondLst>
                            <p:cond delay="0"/>
                          </p:stCondLst>
                        </p:cTn>
                        <p:tgtEl>
                          <p:spTgt spid="41988"/>
                        </p:tgtEl>
                        <p:attrNameLst>
                          <p:attrName>style.visibility</p:attrName>
                        </p:attrNameLst>
                      </p:cBhvr>
                      <p:to>
                        <p:strVal val="visible"/>
                      </p:to>
                    </p:set>
                    <p:animEffect transition="in" filter="dissolve">
                      <p:cBhvr>
                        <p:cTn dur="500"/>
                        <p:tgtEl>
                          <p:spTgt spid="41988"/>
                        </p:tgtEl>
                      </p:cBhvr>
                    </p:animEffect>
                  </p:childTnLst>
                </p:cTn>
              </p:par>
            </p:tnLst>
          </p:tmpl>
          <p:tmpl lvl="5">
            <p:tnLst>
              <p:par>
                <p:cTn presetID="9" presetClass="entr" presetSubtype="0" fill="hold" nodeType="withEffect">
                  <p:stCondLst>
                    <p:cond delay="0"/>
                  </p:stCondLst>
                  <p:childTnLst>
                    <p:set>
                      <p:cBhvr>
                        <p:cTn dur="1" fill="hold">
                          <p:stCondLst>
                            <p:cond delay="0"/>
                          </p:stCondLst>
                        </p:cTn>
                        <p:tgtEl>
                          <p:spTgt spid="41988"/>
                        </p:tgtEl>
                        <p:attrNameLst>
                          <p:attrName>style.visibility</p:attrName>
                        </p:attrNameLst>
                      </p:cBhvr>
                      <p:to>
                        <p:strVal val="visible"/>
                      </p:to>
                    </p:set>
                    <p:animEffect transition="in" filter="dissolve">
                      <p:cBhvr>
                        <p:cTn dur="500"/>
                        <p:tgtEl>
                          <p:spTgt spid="41988"/>
                        </p:tgtEl>
                      </p:cBhvr>
                    </p:animEffect>
                  </p:childTnLst>
                </p:cTn>
              </p:par>
            </p:tnLst>
          </p:tmpl>
        </p:tmplLst>
      </p:bldP>
    </p:bldLst>
  </p:timing>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itchFamily="66" charset="0"/>
        </a:defRPr>
      </a:lvl2pPr>
      <a:lvl3pPr algn="ctr" rtl="0" fontAlgn="base">
        <a:spcBef>
          <a:spcPct val="0"/>
        </a:spcBef>
        <a:spcAft>
          <a:spcPct val="0"/>
        </a:spcAft>
        <a:defRPr sz="4400">
          <a:solidFill>
            <a:schemeClr val="tx1"/>
          </a:solidFill>
          <a:latin typeface="Comic Sans MS" pitchFamily="66" charset="0"/>
        </a:defRPr>
      </a:lvl3pPr>
      <a:lvl4pPr algn="ctr" rtl="0" fontAlgn="base">
        <a:spcBef>
          <a:spcPct val="0"/>
        </a:spcBef>
        <a:spcAft>
          <a:spcPct val="0"/>
        </a:spcAft>
        <a:defRPr sz="4400">
          <a:solidFill>
            <a:schemeClr val="tx1"/>
          </a:solidFill>
          <a:latin typeface="Comic Sans MS" pitchFamily="66" charset="0"/>
        </a:defRPr>
      </a:lvl4pPr>
      <a:lvl5pPr algn="ctr" rtl="0" fontAlgn="base">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mciu.org/~spjvweb/sumparquo.html" TargetMode="External"/><Relationship Id="rId2" Type="http://schemas.openxmlformats.org/officeDocument/2006/relationships/hyperlink" Target="http://owl.english.purdue.edu/" TargetMode="External"/><Relationship Id="rId1" Type="http://schemas.openxmlformats.org/officeDocument/2006/relationships/slideLayout" Target="../slideLayouts/slideLayout2.xml"/><Relationship Id="rId4" Type="http://schemas.openxmlformats.org/officeDocument/2006/relationships/hyperlink" Target="http://web2.uvcs.uvic.ca/elc/studyzone/410/reading/index.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solidFill>
                  <a:schemeClr val="tx1"/>
                </a:solidFill>
              </a:rPr>
              <a:t>Summarizing</a:t>
            </a:r>
          </a:p>
        </p:txBody>
      </p:sp>
      <p:sp>
        <p:nvSpPr>
          <p:cNvPr id="2051" name="Rectangle 3"/>
          <p:cNvSpPr>
            <a:spLocks noGrp="1" noChangeArrowheads="1"/>
          </p:cNvSpPr>
          <p:nvPr>
            <p:ph type="subTitle" idx="1"/>
          </p:nvPr>
        </p:nvSpPr>
        <p:spPr/>
        <p:txBody>
          <a:bodyPr/>
          <a:lstStyle/>
          <a:p>
            <a:r>
              <a:rPr lang="en-US"/>
              <a:t>Using Your Own Words…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Summarizing</a:t>
            </a:r>
            <a:br>
              <a:rPr lang="en-US"/>
            </a:br>
            <a:r>
              <a:rPr lang="en-US" sz="3600"/>
              <a:t>Why do it?</a:t>
            </a:r>
          </a:p>
        </p:txBody>
      </p:sp>
      <p:sp>
        <p:nvSpPr>
          <p:cNvPr id="45059" name="Rectangle 3"/>
          <p:cNvSpPr>
            <a:spLocks noGrp="1" noChangeArrowheads="1"/>
          </p:cNvSpPr>
          <p:nvPr>
            <p:ph type="body" idx="1"/>
          </p:nvPr>
        </p:nvSpPr>
        <p:spPr/>
        <p:txBody>
          <a:bodyPr/>
          <a:lstStyle/>
          <a:p>
            <a:pPr>
              <a:lnSpc>
                <a:spcPct val="80000"/>
              </a:lnSpc>
              <a:buFontTx/>
              <a:buNone/>
            </a:pPr>
            <a:r>
              <a:rPr lang="en-US" sz="2800"/>
              <a:t>Comprehension:</a:t>
            </a:r>
          </a:p>
          <a:p>
            <a:pPr>
              <a:lnSpc>
                <a:spcPct val="80000"/>
              </a:lnSpc>
            </a:pPr>
            <a:r>
              <a:rPr lang="en-US" sz="2800"/>
              <a:t>To reduce information to essential ideas in order to:</a:t>
            </a:r>
          </a:p>
          <a:p>
            <a:pPr lvl="1">
              <a:lnSpc>
                <a:spcPct val="80000"/>
              </a:lnSpc>
            </a:pPr>
            <a:r>
              <a:rPr lang="en-US" sz="2400"/>
              <a:t> Understand and learn important information</a:t>
            </a:r>
          </a:p>
          <a:p>
            <a:pPr lvl="1">
              <a:lnSpc>
                <a:spcPct val="80000"/>
              </a:lnSpc>
              <a:buFontTx/>
              <a:buNone/>
            </a:pPr>
            <a:endParaRPr lang="en-US" sz="2400"/>
          </a:p>
          <a:p>
            <a:pPr>
              <a:lnSpc>
                <a:spcPct val="80000"/>
              </a:lnSpc>
              <a:buFontTx/>
              <a:buNone/>
            </a:pPr>
            <a:r>
              <a:rPr lang="en-US" sz="2800"/>
              <a:t>Communication:</a:t>
            </a:r>
          </a:p>
          <a:p>
            <a:pPr>
              <a:lnSpc>
                <a:spcPct val="80000"/>
              </a:lnSpc>
            </a:pPr>
            <a:r>
              <a:rPr lang="en-US" sz="2800"/>
              <a:t>To reduce information to essential ideas in order to:</a:t>
            </a:r>
          </a:p>
          <a:p>
            <a:pPr lvl="1">
              <a:lnSpc>
                <a:spcPct val="80000"/>
              </a:lnSpc>
            </a:pPr>
            <a:r>
              <a:rPr lang="en-US" sz="2400"/>
              <a:t>Expand the breadth or depth of your writing</a:t>
            </a:r>
          </a:p>
          <a:p>
            <a:pPr lvl="1">
              <a:lnSpc>
                <a:spcPct val="80000"/>
              </a:lnSpc>
              <a:buFontTx/>
              <a:buNone/>
            </a:pPr>
            <a:endParaRPr lang="en-US" sz="24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Grp="1" noChangeArrowheads="1"/>
          </p:cNvSpPr>
          <p:nvPr>
            <p:ph type="ctrTitle"/>
          </p:nvPr>
        </p:nvSpPr>
        <p:spPr/>
        <p:txBody>
          <a:bodyPr/>
          <a:lstStyle/>
          <a:p>
            <a:r>
              <a:rPr lang="en-US"/>
              <a:t/>
            </a:r>
            <a:br>
              <a:rPr lang="en-US"/>
            </a:br>
            <a:r>
              <a:rPr lang="en-US"/>
              <a:t>The Process…</a:t>
            </a:r>
          </a:p>
        </p:txBody>
      </p:sp>
      <p:sp>
        <p:nvSpPr>
          <p:cNvPr id="58373" name="Rectangle 5"/>
          <p:cNvSpPr>
            <a:spLocks noGrp="1" noChangeArrowheads="1"/>
          </p:cNvSpPr>
          <p:nvPr>
            <p:ph type="subTitle" idx="1"/>
          </p:nvPr>
        </p:nvSpPr>
        <p:spPr/>
        <p:txBody>
          <a:bodyPr/>
          <a:lstStyle/>
          <a:p>
            <a:r>
              <a:rPr lang="en-US"/>
              <a:t>Using the “MIDAS Touch!”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62000" y="609600"/>
            <a:ext cx="7391400" cy="838200"/>
          </a:xfrm>
        </p:spPr>
        <p:txBody>
          <a:bodyPr/>
          <a:lstStyle/>
          <a:p>
            <a:r>
              <a:rPr lang="en-US" sz="3200"/>
              <a:t/>
            </a:r>
            <a:br>
              <a:rPr lang="en-US" sz="3200"/>
            </a:br>
            <a:r>
              <a:rPr lang="en-US" sz="3200"/>
              <a:t/>
            </a:r>
            <a:br>
              <a:rPr lang="en-US" sz="3200"/>
            </a:br>
            <a:endParaRPr lang="en-US" sz="3200"/>
          </a:p>
        </p:txBody>
      </p:sp>
      <p:sp>
        <p:nvSpPr>
          <p:cNvPr id="5123" name="Rectangle 3"/>
          <p:cNvSpPr>
            <a:spLocks noGrp="1" noChangeArrowheads="1"/>
          </p:cNvSpPr>
          <p:nvPr>
            <p:ph type="body" idx="1"/>
          </p:nvPr>
        </p:nvSpPr>
        <p:spPr>
          <a:xfrm>
            <a:off x="685800" y="1524000"/>
            <a:ext cx="7696200" cy="3962400"/>
          </a:xfrm>
        </p:spPr>
        <p:txBody>
          <a:bodyPr/>
          <a:lstStyle/>
          <a:p>
            <a:pPr marL="609600" indent="-609600">
              <a:lnSpc>
                <a:spcPct val="80000"/>
              </a:lnSpc>
              <a:buFontTx/>
              <a:buNone/>
            </a:pPr>
            <a:r>
              <a:rPr lang="en-US" sz="3600" b="1"/>
              <a:t>M</a:t>
            </a:r>
            <a:r>
              <a:rPr lang="en-US"/>
              <a:t>  M</a:t>
            </a:r>
            <a:r>
              <a:rPr lang="en-US" sz="2400"/>
              <a:t>ain idea:</a:t>
            </a:r>
          </a:p>
          <a:p>
            <a:pPr marL="609600" indent="-609600">
              <a:lnSpc>
                <a:spcPct val="80000"/>
              </a:lnSpc>
              <a:buFontTx/>
              <a:buNone/>
            </a:pPr>
            <a:r>
              <a:rPr lang="en-US" sz="2400"/>
              <a:t>	Identify main idea from TOPIC SENTENCE (if there is one) or use BASIC SIGNAL WORDS </a:t>
            </a:r>
          </a:p>
          <a:p>
            <a:pPr marL="609600" indent="-609600">
              <a:lnSpc>
                <a:spcPct val="80000"/>
              </a:lnSpc>
              <a:buFontTx/>
              <a:buNone/>
            </a:pPr>
            <a:r>
              <a:rPr lang="en-US" sz="4000" b="1"/>
              <a:t>I</a:t>
            </a:r>
            <a:r>
              <a:rPr lang="en-US"/>
              <a:t> </a:t>
            </a:r>
            <a:r>
              <a:rPr lang="en-US" sz="2400"/>
              <a:t>   </a:t>
            </a:r>
            <a:r>
              <a:rPr lang="en-US"/>
              <a:t>I</a:t>
            </a:r>
            <a:r>
              <a:rPr lang="en-US" sz="2400"/>
              <a:t>dentify SUPPORTING DETAILS </a:t>
            </a:r>
          </a:p>
          <a:p>
            <a:pPr marL="609600" indent="-609600">
              <a:lnSpc>
                <a:spcPct val="80000"/>
              </a:lnSpc>
              <a:buFontTx/>
              <a:buNone/>
            </a:pPr>
            <a:r>
              <a:rPr lang="en-US" sz="4000" b="1"/>
              <a:t>D</a:t>
            </a:r>
            <a:r>
              <a:rPr lang="en-US"/>
              <a:t>  D</a:t>
            </a:r>
            <a:r>
              <a:rPr lang="en-US" sz="2400"/>
              <a:t>isregard unimportant information</a:t>
            </a:r>
          </a:p>
          <a:p>
            <a:pPr marL="609600" indent="-609600">
              <a:lnSpc>
                <a:spcPct val="80000"/>
              </a:lnSpc>
              <a:buFontTx/>
              <a:buNone/>
            </a:pPr>
            <a:r>
              <a:rPr lang="en-US" sz="4000" b="1"/>
              <a:t>A</a:t>
            </a:r>
            <a:r>
              <a:rPr lang="en-US"/>
              <a:t>  A</a:t>
            </a:r>
            <a:r>
              <a:rPr lang="en-US" sz="2400"/>
              <a:t>nalyze redundant information</a:t>
            </a:r>
          </a:p>
          <a:p>
            <a:pPr marL="609600" indent="-609600">
              <a:lnSpc>
                <a:spcPct val="80000"/>
              </a:lnSpc>
              <a:buFontTx/>
              <a:buNone/>
            </a:pPr>
            <a:r>
              <a:rPr lang="en-US" sz="4000" b="1"/>
              <a:t>S</a:t>
            </a:r>
            <a:r>
              <a:rPr lang="en-US"/>
              <a:t>  S</a:t>
            </a:r>
            <a:r>
              <a:rPr lang="en-US" sz="2400"/>
              <a:t>implify, categorize, and label important information</a:t>
            </a:r>
          </a:p>
          <a:p>
            <a:pPr marL="609600" indent="-609600">
              <a:lnSpc>
                <a:spcPct val="80000"/>
              </a:lnSpc>
              <a:buFontTx/>
              <a:buNone/>
            </a:pPr>
            <a:endParaRPr lang="en-US" sz="2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152400"/>
            <a:ext cx="6870700" cy="1066800"/>
          </a:xfrm>
        </p:spPr>
        <p:txBody>
          <a:bodyPr/>
          <a:lstStyle/>
          <a:p>
            <a:r>
              <a:rPr lang="en-US"/>
              <a:t>Establishing a focus…</a:t>
            </a:r>
          </a:p>
        </p:txBody>
      </p:sp>
      <p:sp>
        <p:nvSpPr>
          <p:cNvPr id="6147" name="Rectangle 3"/>
          <p:cNvSpPr>
            <a:spLocks noGrp="1" noChangeArrowheads="1"/>
          </p:cNvSpPr>
          <p:nvPr>
            <p:ph type="body" idx="1"/>
          </p:nvPr>
        </p:nvSpPr>
        <p:spPr>
          <a:xfrm>
            <a:off x="685800" y="1295400"/>
            <a:ext cx="7696200" cy="4191000"/>
          </a:xfrm>
        </p:spPr>
        <p:txBody>
          <a:bodyPr/>
          <a:lstStyle/>
          <a:p>
            <a:r>
              <a:rPr lang="en-US"/>
              <a:t>The main idea is the most important information or concept in a text or statement.  </a:t>
            </a:r>
          </a:p>
          <a:p>
            <a:r>
              <a:rPr lang="en-US"/>
              <a:t>Sometimes the main idea is explicit; sometimes it is implied.</a:t>
            </a:r>
          </a:p>
          <a:p>
            <a:r>
              <a:rPr lang="en-US"/>
              <a:t>Not all information is equal:  some of it clearly is more important than the rest.</a:t>
            </a:r>
          </a:p>
          <a:p>
            <a:pPr algn="r">
              <a:buFontTx/>
              <a:buNone/>
            </a:pPr>
            <a:r>
              <a:rPr lang="en-US" sz="2000"/>
              <a:t>Templeton, 1997</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152400"/>
            <a:ext cx="6870700" cy="838200"/>
          </a:xfrm>
        </p:spPr>
        <p:txBody>
          <a:bodyPr/>
          <a:lstStyle/>
          <a:p>
            <a:r>
              <a:rPr lang="en-US"/>
              <a:t>Using basic signal words…</a:t>
            </a:r>
          </a:p>
        </p:txBody>
      </p:sp>
      <p:sp>
        <p:nvSpPr>
          <p:cNvPr id="8207" name="Text Box 15"/>
          <p:cNvSpPr txBox="1">
            <a:spLocks noChangeArrowheads="1"/>
          </p:cNvSpPr>
          <p:nvPr/>
        </p:nvSpPr>
        <p:spPr bwMode="auto">
          <a:xfrm>
            <a:off x="838200" y="2286000"/>
            <a:ext cx="1844675" cy="946150"/>
          </a:xfrm>
          <a:prstGeom prst="rect">
            <a:avLst/>
          </a:prstGeom>
          <a:noFill/>
          <a:ln w="9525">
            <a:noFill/>
            <a:miter lim="800000"/>
            <a:headEnd/>
            <a:tailEnd/>
          </a:ln>
          <a:effectLst/>
        </p:spPr>
        <p:txBody>
          <a:bodyPr>
            <a:spAutoFit/>
          </a:bodyPr>
          <a:lstStyle/>
          <a:p>
            <a:r>
              <a:rPr lang="en-US" sz="2800" b="1"/>
              <a:t>WHO?</a:t>
            </a:r>
            <a:r>
              <a:rPr lang="en-US" sz="2800"/>
              <a:t> (subject)</a:t>
            </a:r>
          </a:p>
        </p:txBody>
      </p:sp>
      <p:sp>
        <p:nvSpPr>
          <p:cNvPr id="8208" name="Text Box 16"/>
          <p:cNvSpPr txBox="1">
            <a:spLocks noChangeArrowheads="1"/>
          </p:cNvSpPr>
          <p:nvPr/>
        </p:nvSpPr>
        <p:spPr bwMode="auto">
          <a:xfrm>
            <a:off x="3352800" y="2362200"/>
            <a:ext cx="1905000" cy="946150"/>
          </a:xfrm>
          <a:prstGeom prst="rect">
            <a:avLst/>
          </a:prstGeom>
          <a:noFill/>
          <a:ln w="9525">
            <a:noFill/>
            <a:miter lim="800000"/>
            <a:headEnd/>
            <a:tailEnd/>
          </a:ln>
          <a:effectLst/>
        </p:spPr>
        <p:txBody>
          <a:bodyPr>
            <a:spAutoFit/>
          </a:bodyPr>
          <a:lstStyle/>
          <a:p>
            <a:r>
              <a:rPr lang="en-US" sz="2800" b="1"/>
              <a:t>WHAT?</a:t>
            </a:r>
            <a:r>
              <a:rPr lang="en-US" sz="2800"/>
              <a:t> (action)</a:t>
            </a:r>
          </a:p>
        </p:txBody>
      </p:sp>
      <p:sp>
        <p:nvSpPr>
          <p:cNvPr id="8209" name="Text Box 17"/>
          <p:cNvSpPr txBox="1">
            <a:spLocks noChangeArrowheads="1"/>
          </p:cNvSpPr>
          <p:nvPr/>
        </p:nvSpPr>
        <p:spPr bwMode="auto">
          <a:xfrm>
            <a:off x="5546725" y="2632075"/>
            <a:ext cx="1539875" cy="366713"/>
          </a:xfrm>
          <a:prstGeom prst="rect">
            <a:avLst/>
          </a:prstGeom>
          <a:noFill/>
          <a:ln w="9525">
            <a:noFill/>
            <a:miter lim="800000"/>
            <a:headEnd/>
            <a:tailEnd/>
          </a:ln>
          <a:effectLst/>
        </p:spPr>
        <p:txBody>
          <a:bodyPr>
            <a:spAutoFit/>
          </a:bodyPr>
          <a:lstStyle/>
          <a:p>
            <a:endParaRPr lang="en-US"/>
          </a:p>
        </p:txBody>
      </p:sp>
      <p:sp>
        <p:nvSpPr>
          <p:cNvPr id="8210" name="Text Box 18"/>
          <p:cNvSpPr txBox="1">
            <a:spLocks noChangeArrowheads="1"/>
          </p:cNvSpPr>
          <p:nvPr/>
        </p:nvSpPr>
        <p:spPr bwMode="auto">
          <a:xfrm>
            <a:off x="5867400" y="2362200"/>
            <a:ext cx="2209800" cy="946150"/>
          </a:xfrm>
          <a:prstGeom prst="rect">
            <a:avLst/>
          </a:prstGeom>
          <a:noFill/>
          <a:ln w="9525">
            <a:noFill/>
            <a:miter lim="800000"/>
            <a:headEnd/>
            <a:tailEnd/>
          </a:ln>
          <a:effectLst/>
        </p:spPr>
        <p:txBody>
          <a:bodyPr>
            <a:spAutoFit/>
          </a:bodyPr>
          <a:lstStyle/>
          <a:p>
            <a:r>
              <a:rPr lang="en-US" sz="2800" b="1"/>
              <a:t>WHERE?</a:t>
            </a:r>
            <a:r>
              <a:rPr lang="en-US" sz="2800"/>
              <a:t> (location)</a:t>
            </a:r>
          </a:p>
        </p:txBody>
      </p:sp>
      <p:sp>
        <p:nvSpPr>
          <p:cNvPr id="8211" name="Text Box 19"/>
          <p:cNvSpPr txBox="1">
            <a:spLocks noChangeArrowheads="1"/>
          </p:cNvSpPr>
          <p:nvPr/>
        </p:nvSpPr>
        <p:spPr bwMode="auto">
          <a:xfrm>
            <a:off x="838200" y="3962400"/>
            <a:ext cx="1844675" cy="366713"/>
          </a:xfrm>
          <a:prstGeom prst="rect">
            <a:avLst/>
          </a:prstGeom>
          <a:noFill/>
          <a:ln w="9525">
            <a:noFill/>
            <a:miter lim="800000"/>
            <a:headEnd/>
            <a:tailEnd/>
          </a:ln>
          <a:effectLst/>
        </p:spPr>
        <p:txBody>
          <a:bodyPr>
            <a:spAutoFit/>
          </a:bodyPr>
          <a:lstStyle/>
          <a:p>
            <a:endParaRPr lang="en-US"/>
          </a:p>
        </p:txBody>
      </p:sp>
      <p:sp>
        <p:nvSpPr>
          <p:cNvPr id="8212" name="Text Box 20"/>
          <p:cNvSpPr txBox="1">
            <a:spLocks noChangeArrowheads="1"/>
          </p:cNvSpPr>
          <p:nvPr/>
        </p:nvSpPr>
        <p:spPr bwMode="auto">
          <a:xfrm>
            <a:off x="914400" y="4114800"/>
            <a:ext cx="1625600" cy="946150"/>
          </a:xfrm>
          <a:prstGeom prst="rect">
            <a:avLst/>
          </a:prstGeom>
          <a:noFill/>
          <a:ln w="9525">
            <a:noFill/>
            <a:miter lim="800000"/>
            <a:headEnd/>
            <a:tailEnd/>
          </a:ln>
          <a:effectLst/>
        </p:spPr>
        <p:txBody>
          <a:bodyPr>
            <a:spAutoFit/>
          </a:bodyPr>
          <a:lstStyle/>
          <a:p>
            <a:r>
              <a:rPr lang="en-US" sz="2800" b="1"/>
              <a:t>WHEN?</a:t>
            </a:r>
            <a:r>
              <a:rPr lang="en-US" sz="2800"/>
              <a:t> </a:t>
            </a:r>
          </a:p>
          <a:p>
            <a:r>
              <a:rPr lang="en-US" sz="2800"/>
              <a:t>(time)</a:t>
            </a:r>
          </a:p>
        </p:txBody>
      </p:sp>
      <p:sp>
        <p:nvSpPr>
          <p:cNvPr id="8213" name="Text Box 21"/>
          <p:cNvSpPr txBox="1">
            <a:spLocks noChangeArrowheads="1"/>
          </p:cNvSpPr>
          <p:nvPr/>
        </p:nvSpPr>
        <p:spPr bwMode="auto">
          <a:xfrm>
            <a:off x="4098925" y="4156075"/>
            <a:ext cx="1692275" cy="366713"/>
          </a:xfrm>
          <a:prstGeom prst="rect">
            <a:avLst/>
          </a:prstGeom>
          <a:noFill/>
          <a:ln w="9525">
            <a:noFill/>
            <a:miter lim="800000"/>
            <a:headEnd/>
            <a:tailEnd/>
          </a:ln>
          <a:effectLst/>
        </p:spPr>
        <p:txBody>
          <a:bodyPr>
            <a:spAutoFit/>
          </a:bodyPr>
          <a:lstStyle/>
          <a:p>
            <a:endParaRPr lang="en-US"/>
          </a:p>
        </p:txBody>
      </p:sp>
      <p:sp>
        <p:nvSpPr>
          <p:cNvPr id="8214" name="Text Box 22"/>
          <p:cNvSpPr txBox="1">
            <a:spLocks noChangeArrowheads="1"/>
          </p:cNvSpPr>
          <p:nvPr/>
        </p:nvSpPr>
        <p:spPr bwMode="auto">
          <a:xfrm>
            <a:off x="3429000" y="4114800"/>
            <a:ext cx="1539875" cy="946150"/>
          </a:xfrm>
          <a:prstGeom prst="rect">
            <a:avLst/>
          </a:prstGeom>
          <a:noFill/>
          <a:ln w="9525">
            <a:noFill/>
            <a:miter lim="800000"/>
            <a:headEnd/>
            <a:tailEnd/>
          </a:ln>
          <a:effectLst/>
        </p:spPr>
        <p:txBody>
          <a:bodyPr wrap="none">
            <a:spAutoFit/>
          </a:bodyPr>
          <a:lstStyle/>
          <a:p>
            <a:r>
              <a:rPr lang="en-US" sz="2800" b="1"/>
              <a:t>WHY?</a:t>
            </a:r>
            <a:r>
              <a:rPr lang="en-US" sz="2800"/>
              <a:t> </a:t>
            </a:r>
          </a:p>
          <a:p>
            <a:r>
              <a:rPr lang="en-US" sz="2800"/>
              <a:t>(reason)</a:t>
            </a:r>
          </a:p>
        </p:txBody>
      </p:sp>
      <p:sp>
        <p:nvSpPr>
          <p:cNvPr id="8215" name="Text Box 23"/>
          <p:cNvSpPr txBox="1">
            <a:spLocks noChangeArrowheads="1"/>
          </p:cNvSpPr>
          <p:nvPr/>
        </p:nvSpPr>
        <p:spPr bwMode="auto">
          <a:xfrm>
            <a:off x="6918325" y="4156075"/>
            <a:ext cx="1158875" cy="366713"/>
          </a:xfrm>
          <a:prstGeom prst="rect">
            <a:avLst/>
          </a:prstGeom>
          <a:noFill/>
          <a:ln w="9525">
            <a:noFill/>
            <a:miter lim="800000"/>
            <a:headEnd/>
            <a:tailEnd/>
          </a:ln>
          <a:effectLst/>
        </p:spPr>
        <p:txBody>
          <a:bodyPr>
            <a:spAutoFit/>
          </a:bodyPr>
          <a:lstStyle/>
          <a:p>
            <a:endParaRPr lang="en-US"/>
          </a:p>
        </p:txBody>
      </p:sp>
      <p:sp>
        <p:nvSpPr>
          <p:cNvPr id="8216" name="Text Box 24"/>
          <p:cNvSpPr txBox="1">
            <a:spLocks noChangeArrowheads="1"/>
          </p:cNvSpPr>
          <p:nvPr/>
        </p:nvSpPr>
        <p:spPr bwMode="auto">
          <a:xfrm>
            <a:off x="5867400" y="4114800"/>
            <a:ext cx="1717675" cy="946150"/>
          </a:xfrm>
          <a:prstGeom prst="rect">
            <a:avLst/>
          </a:prstGeom>
          <a:noFill/>
          <a:ln w="9525">
            <a:noFill/>
            <a:miter lim="800000"/>
            <a:headEnd/>
            <a:tailEnd/>
          </a:ln>
          <a:effectLst/>
        </p:spPr>
        <p:txBody>
          <a:bodyPr>
            <a:spAutoFit/>
          </a:bodyPr>
          <a:lstStyle/>
          <a:p>
            <a:r>
              <a:rPr lang="en-US" sz="2800" b="1"/>
              <a:t>HOW?</a:t>
            </a:r>
          </a:p>
          <a:p>
            <a:r>
              <a:rPr lang="en-US" sz="2800"/>
              <a:t>(process)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207"/>
                                        </p:tgtEl>
                                        <p:attrNameLst>
                                          <p:attrName>style.visibility</p:attrName>
                                        </p:attrNameLst>
                                      </p:cBhvr>
                                      <p:to>
                                        <p:strVal val="visible"/>
                                      </p:to>
                                    </p:set>
                                    <p:animEffect transition="in" filter="blinds(horizontal)">
                                      <p:cBhvr>
                                        <p:cTn id="7" dur="500"/>
                                        <p:tgtEl>
                                          <p:spTgt spid="820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208"/>
                                        </p:tgtEl>
                                        <p:attrNameLst>
                                          <p:attrName>style.visibility</p:attrName>
                                        </p:attrNameLst>
                                      </p:cBhvr>
                                      <p:to>
                                        <p:strVal val="visible"/>
                                      </p:to>
                                    </p:set>
                                    <p:animEffect transition="in" filter="blinds(horizontal)">
                                      <p:cBhvr>
                                        <p:cTn id="12" dur="500"/>
                                        <p:tgtEl>
                                          <p:spTgt spid="820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210"/>
                                        </p:tgtEl>
                                        <p:attrNameLst>
                                          <p:attrName>style.visibility</p:attrName>
                                        </p:attrNameLst>
                                      </p:cBhvr>
                                      <p:to>
                                        <p:strVal val="visible"/>
                                      </p:to>
                                    </p:set>
                                    <p:animEffect transition="in" filter="blinds(horizontal)">
                                      <p:cBhvr>
                                        <p:cTn id="17" dur="500"/>
                                        <p:tgtEl>
                                          <p:spTgt spid="82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212"/>
                                        </p:tgtEl>
                                        <p:attrNameLst>
                                          <p:attrName>style.visibility</p:attrName>
                                        </p:attrNameLst>
                                      </p:cBhvr>
                                      <p:to>
                                        <p:strVal val="visible"/>
                                      </p:to>
                                    </p:set>
                                    <p:animEffect transition="in" filter="blinds(horizontal)">
                                      <p:cBhvr>
                                        <p:cTn id="22" dur="500"/>
                                        <p:tgtEl>
                                          <p:spTgt spid="82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214"/>
                                        </p:tgtEl>
                                        <p:attrNameLst>
                                          <p:attrName>style.visibility</p:attrName>
                                        </p:attrNameLst>
                                      </p:cBhvr>
                                      <p:to>
                                        <p:strVal val="visible"/>
                                      </p:to>
                                    </p:set>
                                    <p:animEffect transition="in" filter="blinds(horizontal)">
                                      <p:cBhvr>
                                        <p:cTn id="27" dur="500"/>
                                        <p:tgtEl>
                                          <p:spTgt spid="82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216"/>
                                        </p:tgtEl>
                                        <p:attrNameLst>
                                          <p:attrName>style.visibility</p:attrName>
                                        </p:attrNameLst>
                                      </p:cBhvr>
                                      <p:to>
                                        <p:strVal val="visible"/>
                                      </p:to>
                                    </p:set>
                                    <p:animEffect transition="in" filter="blinds(horizontal)">
                                      <p:cBhvr>
                                        <p:cTn id="32" dur="500"/>
                                        <p:tgtEl>
                                          <p:spTgt spid="8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7" grpId="0"/>
      <p:bldP spid="8208" grpId="0"/>
      <p:bldP spid="8210" grpId="0"/>
      <p:bldP spid="8212" grpId="0"/>
      <p:bldP spid="8214" grpId="0"/>
      <p:bldP spid="8216"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Diagram 1"/>
          <p:cNvGraphicFramePr/>
          <p:nvPr/>
        </p:nvGraphicFramePr>
        <p:xfrm>
          <a:off x="685800" y="1828800"/>
          <a:ext cx="76962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152400"/>
            <a:ext cx="6705600" cy="1143000"/>
          </a:xfrm>
        </p:spPr>
        <p:txBody>
          <a:bodyPr/>
          <a:lstStyle/>
          <a:p>
            <a:r>
              <a:rPr lang="en-US"/>
              <a:t>Topic Sentences…</a:t>
            </a:r>
          </a:p>
        </p:txBody>
      </p:sp>
      <p:sp>
        <p:nvSpPr>
          <p:cNvPr id="13315" name="Rectangle 3"/>
          <p:cNvSpPr>
            <a:spLocks noGrp="1" noChangeArrowheads="1"/>
          </p:cNvSpPr>
          <p:nvPr>
            <p:ph type="body" idx="1"/>
          </p:nvPr>
        </p:nvSpPr>
        <p:spPr/>
        <p:txBody>
          <a:bodyPr/>
          <a:lstStyle/>
          <a:p>
            <a:pPr>
              <a:lnSpc>
                <a:spcPct val="90000"/>
              </a:lnSpc>
              <a:buFontTx/>
              <a:buNone/>
            </a:pPr>
            <a:r>
              <a:rPr lang="en-US" sz="2800"/>
              <a:t>The TOPIC SENTENCE is usually the first sentence of the paragraph. It gives the reader an idea of what the paragraph is going to be about.  </a:t>
            </a:r>
          </a:p>
        </p:txBody>
      </p:sp>
      <p:sp>
        <p:nvSpPr>
          <p:cNvPr id="13319" name="Rectangle 7"/>
          <p:cNvSpPr>
            <a:spLocks noChangeArrowheads="1"/>
          </p:cNvSpPr>
          <p:nvPr/>
        </p:nvSpPr>
        <p:spPr bwMode="auto">
          <a:xfrm>
            <a:off x="1447800" y="1905000"/>
            <a:ext cx="3276600" cy="304800"/>
          </a:xfrm>
          <a:prstGeom prst="rect">
            <a:avLst/>
          </a:prstGeom>
          <a:solidFill>
            <a:srgbClr val="FFFF00">
              <a:alpha val="50000"/>
            </a:srgbClr>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9"/>
                                        </p:tgtEl>
                                        <p:attrNameLst>
                                          <p:attrName>style.visibility</p:attrName>
                                        </p:attrNameLst>
                                      </p:cBhvr>
                                      <p:to>
                                        <p:strVal val="visible"/>
                                      </p:to>
                                    </p:set>
                                    <p:animEffect transition="in" filter="blinds(horizontal)">
                                      <p:cBhvr>
                                        <p:cTn id="7" dur="5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z="4000"/>
              <a:t>Topic Sentences cont.</a:t>
            </a:r>
          </a:p>
        </p:txBody>
      </p:sp>
      <p:sp>
        <p:nvSpPr>
          <p:cNvPr id="44035" name="Rectangle 3"/>
          <p:cNvSpPr>
            <a:spLocks noGrp="1" noChangeArrowheads="1"/>
          </p:cNvSpPr>
          <p:nvPr>
            <p:ph type="body" idx="1"/>
          </p:nvPr>
        </p:nvSpPr>
        <p:spPr/>
        <p:txBody>
          <a:bodyPr/>
          <a:lstStyle/>
          <a:p>
            <a:r>
              <a:rPr lang="en-US"/>
              <a:t>However, the TOPIC SENTENCE may not always be so clearly stated, and it can come in the middle or end of a paragraph, not just its beginning.</a:t>
            </a:r>
          </a:p>
          <a:p>
            <a:r>
              <a:rPr lang="en-US"/>
              <a:t>Regardless, all TOPIC SENTENCES are supported by sentences that give details to develop the MAIN IDEA.</a:t>
            </a:r>
          </a:p>
          <a:p>
            <a:endParaRPr lang="en-US"/>
          </a:p>
        </p:txBody>
      </p:sp>
      <p:sp>
        <p:nvSpPr>
          <p:cNvPr id="44037" name="Rectangle 5"/>
          <p:cNvSpPr>
            <a:spLocks noChangeArrowheads="1"/>
          </p:cNvSpPr>
          <p:nvPr/>
        </p:nvSpPr>
        <p:spPr bwMode="auto">
          <a:xfrm>
            <a:off x="3733800" y="1905000"/>
            <a:ext cx="36576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44039" name="Rectangle 7"/>
          <p:cNvSpPr>
            <a:spLocks noChangeArrowheads="1"/>
          </p:cNvSpPr>
          <p:nvPr/>
        </p:nvSpPr>
        <p:spPr bwMode="auto">
          <a:xfrm>
            <a:off x="3962400" y="3886200"/>
            <a:ext cx="4038600" cy="5334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44043" name="Rectangle 11"/>
          <p:cNvSpPr>
            <a:spLocks noChangeArrowheads="1"/>
          </p:cNvSpPr>
          <p:nvPr/>
        </p:nvSpPr>
        <p:spPr bwMode="auto">
          <a:xfrm>
            <a:off x="5334000" y="4953000"/>
            <a:ext cx="24384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037"/>
                                        </p:tgtEl>
                                        <p:attrNameLst>
                                          <p:attrName>style.visibility</p:attrName>
                                        </p:attrNameLst>
                                      </p:cBhvr>
                                      <p:to>
                                        <p:strVal val="visible"/>
                                      </p:to>
                                    </p:set>
                                    <p:animEffect transition="in" filter="blinds(horizontal)">
                                      <p:cBhvr>
                                        <p:cTn id="7" dur="500"/>
                                        <p:tgtEl>
                                          <p:spTgt spid="4403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039"/>
                                        </p:tgtEl>
                                        <p:attrNameLst>
                                          <p:attrName>style.visibility</p:attrName>
                                        </p:attrNameLst>
                                      </p:cBhvr>
                                      <p:to>
                                        <p:strVal val="visible"/>
                                      </p:to>
                                    </p:set>
                                    <p:animEffect transition="in" filter="blinds(horizontal)">
                                      <p:cBhvr>
                                        <p:cTn id="12" dur="500"/>
                                        <p:tgtEl>
                                          <p:spTgt spid="4403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4043"/>
                                        </p:tgtEl>
                                        <p:attrNameLst>
                                          <p:attrName>style.visibility</p:attrName>
                                        </p:attrNameLst>
                                      </p:cBhvr>
                                      <p:to>
                                        <p:strVal val="visible"/>
                                      </p:to>
                                    </p:set>
                                    <p:animEffect transition="in" filter="blinds(horizontal)">
                                      <p:cBhvr>
                                        <p:cTn id="17" dur="500"/>
                                        <p:tgtEl>
                                          <p:spTgt spid="44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animBg="1"/>
      <p:bldP spid="44039" grpId="0" animBg="1"/>
      <p:bldP spid="440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ctrTitle"/>
          </p:nvPr>
        </p:nvSpPr>
        <p:spPr/>
        <p:txBody>
          <a:bodyPr/>
          <a:lstStyle/>
          <a:p>
            <a:r>
              <a:rPr lang="en-US">
                <a:solidFill>
                  <a:schemeClr val="tx1"/>
                </a:solidFill>
              </a:rPr>
              <a:t>Summarizing</a:t>
            </a:r>
          </a:p>
        </p:txBody>
      </p:sp>
      <p:sp>
        <p:nvSpPr>
          <p:cNvPr id="17413" name="Rectangle 5"/>
          <p:cNvSpPr>
            <a:spLocks noGrp="1" noChangeArrowheads="1"/>
          </p:cNvSpPr>
          <p:nvPr>
            <p:ph type="subTitle" idx="1"/>
          </p:nvPr>
        </p:nvSpPr>
        <p:spPr/>
        <p:txBody>
          <a:bodyPr/>
          <a:lstStyle/>
          <a:p>
            <a:pPr>
              <a:lnSpc>
                <a:spcPct val="90000"/>
              </a:lnSpc>
            </a:pPr>
            <a:r>
              <a:rPr lang="en-US"/>
              <a:t>Let’s practice</a:t>
            </a:r>
          </a:p>
          <a:p>
            <a:pPr>
              <a:lnSpc>
                <a:spcPct val="90000"/>
              </a:lnSpc>
            </a:pPr>
            <a:r>
              <a:rPr lang="en-US"/>
              <a:t>One paragraph at a time…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152400"/>
            <a:ext cx="6870700" cy="685800"/>
          </a:xfrm>
        </p:spPr>
        <p:txBody>
          <a:bodyPr/>
          <a:lstStyle/>
          <a:p>
            <a:r>
              <a:rPr lang="en-US" sz="4000"/>
              <a:t>Example paragraphs…</a:t>
            </a:r>
          </a:p>
        </p:txBody>
      </p:sp>
      <p:sp>
        <p:nvSpPr>
          <p:cNvPr id="21507" name="Rectangle 3"/>
          <p:cNvSpPr>
            <a:spLocks noGrp="1" noChangeArrowheads="1"/>
          </p:cNvSpPr>
          <p:nvPr>
            <p:ph type="body" idx="1"/>
          </p:nvPr>
        </p:nvSpPr>
        <p:spPr>
          <a:xfrm>
            <a:off x="304800" y="838200"/>
            <a:ext cx="8382000" cy="4648200"/>
          </a:xfrm>
        </p:spPr>
        <p:txBody>
          <a:bodyPr/>
          <a:lstStyle/>
          <a:p>
            <a:pPr>
              <a:buFontTx/>
              <a:buNone/>
            </a:pPr>
            <a:r>
              <a:rPr lang="en-US"/>
              <a:t>A tornado is a powerful, twisting windstorm.  It begins high in the air, among the winds of a giant storm cloud.  People who have watched a tornado’s howling winds reach down from the sky have said it’s the most frightening thing they have ever seen.  In some parts of the United States, these windstorms are called twisters or cyclones.</a:t>
            </a:r>
          </a:p>
        </p:txBody>
      </p:sp>
      <p:sp>
        <p:nvSpPr>
          <p:cNvPr id="21508" name="Text Box 4"/>
          <p:cNvSpPr txBox="1">
            <a:spLocks noChangeArrowheads="1"/>
          </p:cNvSpPr>
          <p:nvPr/>
        </p:nvSpPr>
        <p:spPr bwMode="auto">
          <a:xfrm>
            <a:off x="6994525" y="1641475"/>
            <a:ext cx="1539875" cy="366713"/>
          </a:xfrm>
          <a:prstGeom prst="rect">
            <a:avLst/>
          </a:prstGeom>
          <a:noFill/>
          <a:ln w="9525">
            <a:noFill/>
            <a:miter lim="800000"/>
            <a:headEnd/>
            <a:tailEnd/>
          </a:ln>
          <a:effectLst/>
        </p:spPr>
        <p:txBody>
          <a:bodyPr>
            <a:spAutoFit/>
          </a:bodyPr>
          <a:lstStyle/>
          <a:p>
            <a:pPr eaLnBrk="1" hangingPunct="1"/>
            <a:endParaRPr lang="en-US"/>
          </a:p>
        </p:txBody>
      </p:sp>
      <p:sp>
        <p:nvSpPr>
          <p:cNvPr id="21511" name="Rectangle 7"/>
          <p:cNvSpPr>
            <a:spLocks noChangeArrowheads="1"/>
          </p:cNvSpPr>
          <p:nvPr/>
        </p:nvSpPr>
        <p:spPr bwMode="auto">
          <a:xfrm>
            <a:off x="381000" y="990600"/>
            <a:ext cx="6248400" cy="3048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1512" name="Rectangle 8"/>
          <p:cNvSpPr>
            <a:spLocks noChangeArrowheads="1"/>
          </p:cNvSpPr>
          <p:nvPr/>
        </p:nvSpPr>
        <p:spPr bwMode="auto">
          <a:xfrm>
            <a:off x="609600" y="1524000"/>
            <a:ext cx="2209800" cy="3048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1514" name="Rectangle 10"/>
          <p:cNvSpPr>
            <a:spLocks noChangeArrowheads="1"/>
          </p:cNvSpPr>
          <p:nvPr/>
        </p:nvSpPr>
        <p:spPr bwMode="auto">
          <a:xfrm>
            <a:off x="4800600" y="1981200"/>
            <a:ext cx="3505200" cy="3048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1515" name="Rectangle 11"/>
          <p:cNvSpPr>
            <a:spLocks noChangeArrowheads="1"/>
          </p:cNvSpPr>
          <p:nvPr/>
        </p:nvSpPr>
        <p:spPr bwMode="auto">
          <a:xfrm>
            <a:off x="5105400" y="3429000"/>
            <a:ext cx="22098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1516" name="Rectangle 12"/>
          <p:cNvSpPr>
            <a:spLocks noChangeArrowheads="1"/>
          </p:cNvSpPr>
          <p:nvPr/>
        </p:nvSpPr>
        <p:spPr bwMode="auto">
          <a:xfrm>
            <a:off x="1981200" y="4953000"/>
            <a:ext cx="3962400" cy="304800"/>
          </a:xfrm>
          <a:prstGeom prst="rect">
            <a:avLst/>
          </a:prstGeom>
          <a:solidFill>
            <a:srgbClr val="FFFF00">
              <a:alpha val="50000"/>
            </a:srgbClr>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11"/>
                                        </p:tgtEl>
                                        <p:attrNameLst>
                                          <p:attrName>style.visibility</p:attrName>
                                        </p:attrNameLst>
                                      </p:cBhvr>
                                      <p:to>
                                        <p:strVal val="visible"/>
                                      </p:to>
                                    </p:set>
                                    <p:animEffect transition="in" filter="blinds(horizontal)">
                                      <p:cBhvr>
                                        <p:cTn id="7" dur="500"/>
                                        <p:tgtEl>
                                          <p:spTgt spid="215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512"/>
                                        </p:tgtEl>
                                        <p:attrNameLst>
                                          <p:attrName>style.visibility</p:attrName>
                                        </p:attrNameLst>
                                      </p:cBhvr>
                                      <p:to>
                                        <p:strVal val="visible"/>
                                      </p:to>
                                    </p:set>
                                    <p:animEffect transition="in" filter="blinds(horizontal)">
                                      <p:cBhvr>
                                        <p:cTn id="12" dur="500"/>
                                        <p:tgtEl>
                                          <p:spTgt spid="215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514"/>
                                        </p:tgtEl>
                                        <p:attrNameLst>
                                          <p:attrName>style.visibility</p:attrName>
                                        </p:attrNameLst>
                                      </p:cBhvr>
                                      <p:to>
                                        <p:strVal val="visible"/>
                                      </p:to>
                                    </p:set>
                                    <p:animEffect transition="in" filter="blinds(horizontal)">
                                      <p:cBhvr>
                                        <p:cTn id="17" dur="500"/>
                                        <p:tgtEl>
                                          <p:spTgt spid="215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515"/>
                                        </p:tgtEl>
                                        <p:attrNameLst>
                                          <p:attrName>style.visibility</p:attrName>
                                        </p:attrNameLst>
                                      </p:cBhvr>
                                      <p:to>
                                        <p:strVal val="visible"/>
                                      </p:to>
                                    </p:set>
                                    <p:animEffect transition="in" filter="blinds(horizontal)">
                                      <p:cBhvr>
                                        <p:cTn id="22" dur="500"/>
                                        <p:tgtEl>
                                          <p:spTgt spid="215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516"/>
                                        </p:tgtEl>
                                        <p:attrNameLst>
                                          <p:attrName>style.visibility</p:attrName>
                                        </p:attrNameLst>
                                      </p:cBhvr>
                                      <p:to>
                                        <p:strVal val="visible"/>
                                      </p:to>
                                    </p:set>
                                    <p:animEffect transition="in" filter="blinds(horizontal)">
                                      <p:cBhvr>
                                        <p:cTn id="27" dur="500"/>
                                        <p:tgtEl>
                                          <p:spTgt spid="21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animBg="1"/>
      <p:bldP spid="21512" grpId="0" animBg="1"/>
      <p:bldP spid="21514" grpId="0" animBg="1"/>
      <p:bldP spid="21515" grpId="0" animBg="1"/>
      <p:bldP spid="215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3" name="Rectangle 13"/>
          <p:cNvSpPr>
            <a:spLocks noGrp="1" noChangeArrowheads="1"/>
          </p:cNvSpPr>
          <p:nvPr>
            <p:ph type="title"/>
          </p:nvPr>
        </p:nvSpPr>
        <p:spPr>
          <a:xfrm>
            <a:off x="0" y="304800"/>
            <a:ext cx="9144000" cy="990600"/>
          </a:xfrm>
        </p:spPr>
        <p:txBody>
          <a:bodyPr/>
          <a:lstStyle/>
          <a:p>
            <a:r>
              <a:rPr lang="en-US" sz="4000"/>
              <a:t>Main idea and supporting details</a:t>
            </a:r>
          </a:p>
        </p:txBody>
      </p:sp>
      <p:graphicFrame>
        <p:nvGraphicFramePr>
          <p:cNvPr id="2" name="Diagram 1"/>
          <p:cNvGraphicFramePr/>
          <p:nvPr/>
        </p:nvGraphicFramePr>
        <p:xfrm>
          <a:off x="228600" y="1828800"/>
          <a:ext cx="86106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Sentence Summary…</a:t>
            </a:r>
          </a:p>
        </p:txBody>
      </p:sp>
      <p:sp>
        <p:nvSpPr>
          <p:cNvPr id="25603" name="Rectangle 3"/>
          <p:cNvSpPr>
            <a:spLocks noGrp="1" noChangeArrowheads="1"/>
          </p:cNvSpPr>
          <p:nvPr>
            <p:ph type="body" idx="1"/>
          </p:nvPr>
        </p:nvSpPr>
        <p:spPr>
          <a:xfrm>
            <a:off x="685800" y="2590800"/>
            <a:ext cx="7696200" cy="2895600"/>
          </a:xfrm>
        </p:spPr>
        <p:txBody>
          <a:bodyPr/>
          <a:lstStyle/>
          <a:p>
            <a:pPr>
              <a:lnSpc>
                <a:spcPct val="90000"/>
              </a:lnSpc>
              <a:buFontTx/>
              <a:buNone/>
            </a:pPr>
            <a:r>
              <a:rPr lang="en-US" sz="4000"/>
              <a:t>Tornadoes are frightening, powerful, twisting windstorms sometimes called twisters or cyclones that start in giant storm clouds.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Tornadoes cont…</a:t>
            </a:r>
          </a:p>
        </p:txBody>
      </p:sp>
      <p:sp>
        <p:nvSpPr>
          <p:cNvPr id="22531" name="Rectangle 3"/>
          <p:cNvSpPr>
            <a:spLocks noGrp="1" noChangeArrowheads="1"/>
          </p:cNvSpPr>
          <p:nvPr>
            <p:ph type="body" idx="1"/>
          </p:nvPr>
        </p:nvSpPr>
        <p:spPr/>
        <p:txBody>
          <a:bodyPr/>
          <a:lstStyle/>
          <a:p>
            <a:pPr>
              <a:buFontTx/>
              <a:buNone/>
            </a:pPr>
            <a:r>
              <a:rPr lang="en-US"/>
              <a:t>Tornadoes are not the only whirling windstorms that move through the earth’s air.  Dust devils, hurricanes and typhoons all have twisting winds.  But these windstorms differ from tornadoes in important ways.</a:t>
            </a:r>
          </a:p>
        </p:txBody>
      </p:sp>
      <p:sp>
        <p:nvSpPr>
          <p:cNvPr id="22534" name="Rectangle 6"/>
          <p:cNvSpPr>
            <a:spLocks noChangeArrowheads="1"/>
          </p:cNvSpPr>
          <p:nvPr/>
        </p:nvSpPr>
        <p:spPr bwMode="auto">
          <a:xfrm>
            <a:off x="6019800" y="1905000"/>
            <a:ext cx="15240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2535" name="Rectangle 7"/>
          <p:cNvSpPr>
            <a:spLocks noChangeArrowheads="1"/>
          </p:cNvSpPr>
          <p:nvPr/>
        </p:nvSpPr>
        <p:spPr bwMode="auto">
          <a:xfrm>
            <a:off x="3276600" y="2895600"/>
            <a:ext cx="4572000" cy="4572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2537" name="Rectangle 9"/>
          <p:cNvSpPr>
            <a:spLocks noChangeArrowheads="1"/>
          </p:cNvSpPr>
          <p:nvPr/>
        </p:nvSpPr>
        <p:spPr bwMode="auto">
          <a:xfrm>
            <a:off x="914400" y="3429000"/>
            <a:ext cx="70866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2538" name="Rectangle 10"/>
          <p:cNvSpPr>
            <a:spLocks noChangeArrowheads="1"/>
          </p:cNvSpPr>
          <p:nvPr/>
        </p:nvSpPr>
        <p:spPr bwMode="auto">
          <a:xfrm>
            <a:off x="5334000" y="3886200"/>
            <a:ext cx="22860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2539" name="Rectangle 11"/>
          <p:cNvSpPr>
            <a:spLocks noChangeArrowheads="1"/>
          </p:cNvSpPr>
          <p:nvPr/>
        </p:nvSpPr>
        <p:spPr bwMode="auto">
          <a:xfrm>
            <a:off x="1066800" y="4343400"/>
            <a:ext cx="1981200" cy="5334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2540" name="Rectangle 12"/>
          <p:cNvSpPr>
            <a:spLocks noChangeArrowheads="1"/>
          </p:cNvSpPr>
          <p:nvPr/>
        </p:nvSpPr>
        <p:spPr bwMode="auto">
          <a:xfrm>
            <a:off x="990600" y="2362200"/>
            <a:ext cx="2286000" cy="533400"/>
          </a:xfrm>
          <a:prstGeom prst="rect">
            <a:avLst/>
          </a:prstGeom>
          <a:solidFill>
            <a:srgbClr val="FFFF00">
              <a:alpha val="50000"/>
            </a:srgbClr>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4"/>
                                        </p:tgtEl>
                                        <p:attrNameLst>
                                          <p:attrName>style.visibility</p:attrName>
                                        </p:attrNameLst>
                                      </p:cBhvr>
                                      <p:to>
                                        <p:strVal val="visible"/>
                                      </p:to>
                                    </p:set>
                                    <p:animEffect transition="in" filter="blinds(horizontal)">
                                      <p:cBhvr>
                                        <p:cTn id="7" dur="500"/>
                                        <p:tgtEl>
                                          <p:spTgt spid="225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540"/>
                                        </p:tgtEl>
                                        <p:attrNameLst>
                                          <p:attrName>style.visibility</p:attrName>
                                        </p:attrNameLst>
                                      </p:cBhvr>
                                      <p:to>
                                        <p:strVal val="visible"/>
                                      </p:to>
                                    </p:set>
                                    <p:animEffect transition="in" filter="blinds(horizontal)">
                                      <p:cBhvr>
                                        <p:cTn id="12" dur="500"/>
                                        <p:tgtEl>
                                          <p:spTgt spid="2254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535"/>
                                        </p:tgtEl>
                                        <p:attrNameLst>
                                          <p:attrName>style.visibility</p:attrName>
                                        </p:attrNameLst>
                                      </p:cBhvr>
                                      <p:to>
                                        <p:strVal val="visible"/>
                                      </p:to>
                                    </p:set>
                                    <p:animEffect transition="in" filter="blinds(horizontal)">
                                      <p:cBhvr>
                                        <p:cTn id="17" dur="500"/>
                                        <p:tgtEl>
                                          <p:spTgt spid="225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537"/>
                                        </p:tgtEl>
                                        <p:attrNameLst>
                                          <p:attrName>style.visibility</p:attrName>
                                        </p:attrNameLst>
                                      </p:cBhvr>
                                      <p:to>
                                        <p:strVal val="visible"/>
                                      </p:to>
                                    </p:set>
                                    <p:animEffect transition="in" filter="blinds(horizontal)">
                                      <p:cBhvr>
                                        <p:cTn id="22" dur="500"/>
                                        <p:tgtEl>
                                          <p:spTgt spid="2253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538"/>
                                        </p:tgtEl>
                                        <p:attrNameLst>
                                          <p:attrName>style.visibility</p:attrName>
                                        </p:attrNameLst>
                                      </p:cBhvr>
                                      <p:to>
                                        <p:strVal val="visible"/>
                                      </p:to>
                                    </p:set>
                                    <p:animEffect transition="in" filter="blinds(horizontal)">
                                      <p:cBhvr>
                                        <p:cTn id="27" dur="500"/>
                                        <p:tgtEl>
                                          <p:spTgt spid="225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539"/>
                                        </p:tgtEl>
                                        <p:attrNameLst>
                                          <p:attrName>style.visibility</p:attrName>
                                        </p:attrNameLst>
                                      </p:cBhvr>
                                      <p:to>
                                        <p:strVal val="visible"/>
                                      </p:to>
                                    </p:set>
                                    <p:animEffect transition="in" filter="blinds(horizontal)">
                                      <p:cBhvr>
                                        <p:cTn id="32" dur="500"/>
                                        <p:tgtEl>
                                          <p:spTgt spid="2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nimBg="1"/>
      <p:bldP spid="22535" grpId="0" animBg="1"/>
      <p:bldP spid="22537" grpId="0" animBg="1"/>
      <p:bldP spid="22538" grpId="0" animBg="1"/>
      <p:bldP spid="22539" grpId="0" animBg="1"/>
      <p:bldP spid="2254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1" name="Rectangle 13"/>
          <p:cNvSpPr>
            <a:spLocks noGrp="1" noChangeArrowheads="1"/>
          </p:cNvSpPr>
          <p:nvPr>
            <p:ph type="title"/>
          </p:nvPr>
        </p:nvSpPr>
        <p:spPr>
          <a:xfrm>
            <a:off x="685800" y="381000"/>
            <a:ext cx="6870700" cy="1219200"/>
          </a:xfrm>
        </p:spPr>
        <p:txBody>
          <a:bodyPr/>
          <a:lstStyle/>
          <a:p>
            <a:r>
              <a:rPr lang="en-US" sz="4000"/>
              <a:t>Main idea and supporting details</a:t>
            </a:r>
          </a:p>
        </p:txBody>
      </p:sp>
      <p:graphicFrame>
        <p:nvGraphicFramePr>
          <p:cNvPr id="2" name="Diagram 1"/>
          <p:cNvGraphicFramePr/>
          <p:nvPr/>
        </p:nvGraphicFramePr>
        <p:xfrm>
          <a:off x="685800" y="1828800"/>
          <a:ext cx="76962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Sentence Summary…</a:t>
            </a:r>
          </a:p>
        </p:txBody>
      </p:sp>
      <p:sp>
        <p:nvSpPr>
          <p:cNvPr id="26627" name="Rectangle 3"/>
          <p:cNvSpPr>
            <a:spLocks noGrp="1" noChangeArrowheads="1"/>
          </p:cNvSpPr>
          <p:nvPr>
            <p:ph type="body" idx="1"/>
          </p:nvPr>
        </p:nvSpPr>
        <p:spPr/>
        <p:txBody>
          <a:bodyPr/>
          <a:lstStyle/>
          <a:p>
            <a:pPr>
              <a:buFontTx/>
              <a:buNone/>
            </a:pPr>
            <a:endParaRPr lang="en-US"/>
          </a:p>
          <a:p>
            <a:pPr>
              <a:buFontTx/>
              <a:buNone/>
            </a:pPr>
            <a:r>
              <a:rPr lang="en-US" sz="3600"/>
              <a:t>Dust devils, hurricanes and typhoons also have twisting winds, but they are different from tornadoes.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152400"/>
            <a:ext cx="6870700" cy="838200"/>
          </a:xfrm>
        </p:spPr>
        <p:txBody>
          <a:bodyPr/>
          <a:lstStyle/>
          <a:p>
            <a:r>
              <a:rPr lang="en-US"/>
              <a:t>Tornadoes cont…</a:t>
            </a:r>
          </a:p>
        </p:txBody>
      </p:sp>
      <p:sp>
        <p:nvSpPr>
          <p:cNvPr id="23555" name="Rectangle 3"/>
          <p:cNvSpPr>
            <a:spLocks noGrp="1" noChangeArrowheads="1"/>
          </p:cNvSpPr>
          <p:nvPr>
            <p:ph type="body" idx="1"/>
          </p:nvPr>
        </p:nvSpPr>
        <p:spPr>
          <a:xfrm>
            <a:off x="381000" y="1143000"/>
            <a:ext cx="8534400" cy="4343400"/>
          </a:xfrm>
        </p:spPr>
        <p:txBody>
          <a:bodyPr/>
          <a:lstStyle/>
          <a:p>
            <a:pPr>
              <a:buFontTx/>
              <a:buNone/>
            </a:pPr>
            <a:r>
              <a:rPr lang="en-US"/>
              <a:t>Dust devils are the weakest of the swirling windstorms.  Their winds usually spin between 12 and 30 miles per hour.  Most dust devils are less than five feet across, and few last more than a minute or two.  They are often seen in the desert under clear skies.  Dust devils form near ground when certain kinds of winds make hot, rising air start to spin.</a:t>
            </a:r>
          </a:p>
        </p:txBody>
      </p:sp>
      <p:sp>
        <p:nvSpPr>
          <p:cNvPr id="23556" name="Rectangle 4"/>
          <p:cNvSpPr>
            <a:spLocks noChangeArrowheads="1"/>
          </p:cNvSpPr>
          <p:nvPr/>
        </p:nvSpPr>
        <p:spPr bwMode="auto">
          <a:xfrm>
            <a:off x="304800" y="1143000"/>
            <a:ext cx="5486400" cy="5334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3557" name="Rectangle 5"/>
          <p:cNvSpPr>
            <a:spLocks noChangeArrowheads="1"/>
          </p:cNvSpPr>
          <p:nvPr/>
        </p:nvSpPr>
        <p:spPr bwMode="auto">
          <a:xfrm>
            <a:off x="2514600" y="2209800"/>
            <a:ext cx="4876800" cy="4572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3558" name="Rectangle 6"/>
          <p:cNvSpPr>
            <a:spLocks noChangeArrowheads="1"/>
          </p:cNvSpPr>
          <p:nvPr/>
        </p:nvSpPr>
        <p:spPr bwMode="auto">
          <a:xfrm>
            <a:off x="5410200" y="2667000"/>
            <a:ext cx="3276600" cy="4572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3559" name="Rectangle 7"/>
          <p:cNvSpPr>
            <a:spLocks noChangeArrowheads="1"/>
          </p:cNvSpPr>
          <p:nvPr/>
        </p:nvSpPr>
        <p:spPr bwMode="auto">
          <a:xfrm>
            <a:off x="5486400" y="3276600"/>
            <a:ext cx="2895600" cy="3048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3560" name="Rectangle 8"/>
          <p:cNvSpPr>
            <a:spLocks noChangeArrowheads="1"/>
          </p:cNvSpPr>
          <p:nvPr/>
        </p:nvSpPr>
        <p:spPr bwMode="auto">
          <a:xfrm>
            <a:off x="6400800" y="4114800"/>
            <a:ext cx="2286000" cy="5334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3562" name="Rectangle 10"/>
          <p:cNvSpPr>
            <a:spLocks noChangeArrowheads="1"/>
          </p:cNvSpPr>
          <p:nvPr/>
        </p:nvSpPr>
        <p:spPr bwMode="auto">
          <a:xfrm>
            <a:off x="7239000" y="4648200"/>
            <a:ext cx="6858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3563" name="Rectangle 11"/>
          <p:cNvSpPr>
            <a:spLocks noChangeArrowheads="1"/>
          </p:cNvSpPr>
          <p:nvPr/>
        </p:nvSpPr>
        <p:spPr bwMode="auto">
          <a:xfrm>
            <a:off x="533400" y="5105400"/>
            <a:ext cx="4800600" cy="609600"/>
          </a:xfrm>
          <a:prstGeom prst="rect">
            <a:avLst/>
          </a:prstGeom>
          <a:solidFill>
            <a:srgbClr val="FFFF00">
              <a:alpha val="50000"/>
            </a:srgbClr>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blinds(horizontal)">
                                      <p:cBhvr>
                                        <p:cTn id="7" dur="500"/>
                                        <p:tgtEl>
                                          <p:spTgt spid="235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57"/>
                                        </p:tgtEl>
                                        <p:attrNameLst>
                                          <p:attrName>style.visibility</p:attrName>
                                        </p:attrNameLst>
                                      </p:cBhvr>
                                      <p:to>
                                        <p:strVal val="visible"/>
                                      </p:to>
                                    </p:set>
                                    <p:animEffect transition="in" filter="blinds(horizontal)">
                                      <p:cBhvr>
                                        <p:cTn id="12" dur="500"/>
                                        <p:tgtEl>
                                          <p:spTgt spid="2355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558"/>
                                        </p:tgtEl>
                                        <p:attrNameLst>
                                          <p:attrName>style.visibility</p:attrName>
                                        </p:attrNameLst>
                                      </p:cBhvr>
                                      <p:to>
                                        <p:strVal val="visible"/>
                                      </p:to>
                                    </p:set>
                                    <p:animEffect transition="in" filter="blinds(horizontal)">
                                      <p:cBhvr>
                                        <p:cTn id="17" dur="500"/>
                                        <p:tgtEl>
                                          <p:spTgt spid="2355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559"/>
                                        </p:tgtEl>
                                        <p:attrNameLst>
                                          <p:attrName>style.visibility</p:attrName>
                                        </p:attrNameLst>
                                      </p:cBhvr>
                                      <p:to>
                                        <p:strVal val="visible"/>
                                      </p:to>
                                    </p:set>
                                    <p:animEffect transition="in" filter="blinds(horizontal)">
                                      <p:cBhvr>
                                        <p:cTn id="22" dur="500"/>
                                        <p:tgtEl>
                                          <p:spTgt spid="2355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560"/>
                                        </p:tgtEl>
                                        <p:attrNameLst>
                                          <p:attrName>style.visibility</p:attrName>
                                        </p:attrNameLst>
                                      </p:cBhvr>
                                      <p:to>
                                        <p:strVal val="visible"/>
                                      </p:to>
                                    </p:set>
                                    <p:animEffect transition="in" filter="blinds(horizontal)">
                                      <p:cBhvr>
                                        <p:cTn id="27" dur="500"/>
                                        <p:tgtEl>
                                          <p:spTgt spid="2356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562"/>
                                        </p:tgtEl>
                                        <p:attrNameLst>
                                          <p:attrName>style.visibility</p:attrName>
                                        </p:attrNameLst>
                                      </p:cBhvr>
                                      <p:to>
                                        <p:strVal val="visible"/>
                                      </p:to>
                                    </p:set>
                                    <p:animEffect transition="in" filter="blinds(horizontal)">
                                      <p:cBhvr>
                                        <p:cTn id="32" dur="500"/>
                                        <p:tgtEl>
                                          <p:spTgt spid="2356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3563"/>
                                        </p:tgtEl>
                                        <p:attrNameLst>
                                          <p:attrName>style.visibility</p:attrName>
                                        </p:attrNameLst>
                                      </p:cBhvr>
                                      <p:to>
                                        <p:strVal val="visible"/>
                                      </p:to>
                                    </p:set>
                                    <p:animEffect transition="in" filter="blinds(horizontal)">
                                      <p:cBhvr>
                                        <p:cTn id="37" dur="500"/>
                                        <p:tgtEl>
                                          <p:spTgt spid="23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animBg="1"/>
      <p:bldP spid="23557" grpId="0" animBg="1"/>
      <p:bldP spid="23558" grpId="0" animBg="1"/>
      <p:bldP spid="23559" grpId="0" animBg="1"/>
      <p:bldP spid="23560" grpId="0" animBg="1"/>
      <p:bldP spid="23562" grpId="0" animBg="1"/>
      <p:bldP spid="2356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9" name="Rectangle 13"/>
          <p:cNvSpPr>
            <a:spLocks noGrp="1" noChangeArrowheads="1"/>
          </p:cNvSpPr>
          <p:nvPr>
            <p:ph type="title"/>
          </p:nvPr>
        </p:nvSpPr>
        <p:spPr>
          <a:xfrm>
            <a:off x="685800" y="457200"/>
            <a:ext cx="7848600" cy="762000"/>
          </a:xfrm>
        </p:spPr>
        <p:txBody>
          <a:bodyPr/>
          <a:lstStyle/>
          <a:p>
            <a:r>
              <a:rPr lang="en-US" sz="4000"/>
              <a:t>Main idea and supporting details</a:t>
            </a:r>
          </a:p>
        </p:txBody>
      </p:sp>
      <p:graphicFrame>
        <p:nvGraphicFramePr>
          <p:cNvPr id="2" name="Diagram 1"/>
          <p:cNvGraphicFramePr/>
          <p:nvPr/>
        </p:nvGraphicFramePr>
        <p:xfrm>
          <a:off x="228600" y="1524000"/>
          <a:ext cx="84582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152400"/>
            <a:ext cx="6870700" cy="1143000"/>
          </a:xfrm>
        </p:spPr>
        <p:txBody>
          <a:bodyPr/>
          <a:lstStyle/>
          <a:p>
            <a:r>
              <a:rPr lang="en-US"/>
              <a:t>Sentence summary…</a:t>
            </a:r>
          </a:p>
        </p:txBody>
      </p:sp>
      <p:sp>
        <p:nvSpPr>
          <p:cNvPr id="27651" name="Rectangle 3"/>
          <p:cNvSpPr>
            <a:spLocks noGrp="1" noChangeArrowheads="1"/>
          </p:cNvSpPr>
          <p:nvPr>
            <p:ph type="body" idx="1"/>
          </p:nvPr>
        </p:nvSpPr>
        <p:spPr/>
        <p:txBody>
          <a:bodyPr/>
          <a:lstStyle/>
          <a:p>
            <a:pPr>
              <a:buFontTx/>
              <a:buNone/>
            </a:pPr>
            <a:r>
              <a:rPr lang="en-US"/>
              <a:t>Compared to other wind storms, dust devils are the weakest and least severe.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457200" y="533400"/>
            <a:ext cx="8229600" cy="5592763"/>
          </a:xfrm>
        </p:spPr>
        <p:txBody>
          <a:bodyPr/>
          <a:lstStyle/>
          <a:p>
            <a:pPr>
              <a:lnSpc>
                <a:spcPct val="90000"/>
              </a:lnSpc>
              <a:buFontTx/>
              <a:buNone/>
            </a:pPr>
            <a:r>
              <a:rPr lang="en-US" sz="2800"/>
              <a:t>Hurricanes and typhoons are the largest of the swirling windstorms.  The winds of these storms blow about 75 to 150 miles per hour.  They form over warm, tropical oceans and cause heavy rains as well as strong winds.  When a tropical storm like this begins over the Atlantic Ocean or the eastern Pacific Ocean, it is called a hurricane.  The same kind of storm in the western Pacific Ocean or Indian Ocean is called a typhoon.  Hurricanes and typhoons may be several hundred miles wide, travel thousands of miles and last for days.</a:t>
            </a:r>
          </a:p>
        </p:txBody>
      </p:sp>
      <p:sp>
        <p:nvSpPr>
          <p:cNvPr id="24580" name="Rectangle 4"/>
          <p:cNvSpPr>
            <a:spLocks noChangeArrowheads="1"/>
          </p:cNvSpPr>
          <p:nvPr/>
        </p:nvSpPr>
        <p:spPr bwMode="auto">
          <a:xfrm>
            <a:off x="533400" y="609600"/>
            <a:ext cx="4114800" cy="3048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4581" name="Rectangle 5"/>
          <p:cNvSpPr>
            <a:spLocks noChangeArrowheads="1"/>
          </p:cNvSpPr>
          <p:nvPr/>
        </p:nvSpPr>
        <p:spPr bwMode="auto">
          <a:xfrm>
            <a:off x="6096000" y="533400"/>
            <a:ext cx="11430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4582" name="Rectangle 6"/>
          <p:cNvSpPr>
            <a:spLocks noChangeArrowheads="1"/>
          </p:cNvSpPr>
          <p:nvPr/>
        </p:nvSpPr>
        <p:spPr bwMode="auto">
          <a:xfrm>
            <a:off x="4038600" y="1371600"/>
            <a:ext cx="41148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4583" name="Rectangle 7"/>
          <p:cNvSpPr>
            <a:spLocks noChangeArrowheads="1"/>
          </p:cNvSpPr>
          <p:nvPr/>
        </p:nvSpPr>
        <p:spPr bwMode="auto">
          <a:xfrm>
            <a:off x="4419600" y="4419600"/>
            <a:ext cx="35052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4584" name="Rectangle 8"/>
          <p:cNvSpPr>
            <a:spLocks noChangeArrowheads="1"/>
          </p:cNvSpPr>
          <p:nvPr/>
        </p:nvSpPr>
        <p:spPr bwMode="auto">
          <a:xfrm>
            <a:off x="685800" y="4800600"/>
            <a:ext cx="990600" cy="4572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4587" name="Rectangle 11"/>
          <p:cNvSpPr>
            <a:spLocks noChangeArrowheads="1"/>
          </p:cNvSpPr>
          <p:nvPr/>
        </p:nvSpPr>
        <p:spPr bwMode="auto">
          <a:xfrm>
            <a:off x="2971800" y="4800600"/>
            <a:ext cx="5105400" cy="4572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4588" name="Rectangle 12"/>
          <p:cNvSpPr>
            <a:spLocks noChangeArrowheads="1"/>
          </p:cNvSpPr>
          <p:nvPr/>
        </p:nvSpPr>
        <p:spPr bwMode="auto">
          <a:xfrm>
            <a:off x="838200" y="5257800"/>
            <a:ext cx="838200" cy="304800"/>
          </a:xfrm>
          <a:prstGeom prst="rect">
            <a:avLst/>
          </a:prstGeom>
          <a:solidFill>
            <a:srgbClr val="FFFF00">
              <a:alpha val="50000"/>
            </a:srgbClr>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blinds(horizontal)">
                                      <p:cBhvr>
                                        <p:cTn id="7" dur="500"/>
                                        <p:tgtEl>
                                          <p:spTgt spid="2458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581"/>
                                        </p:tgtEl>
                                        <p:attrNameLst>
                                          <p:attrName>style.visibility</p:attrName>
                                        </p:attrNameLst>
                                      </p:cBhvr>
                                      <p:to>
                                        <p:strVal val="visible"/>
                                      </p:to>
                                    </p:set>
                                    <p:animEffect transition="in" filter="blinds(horizontal)">
                                      <p:cBhvr>
                                        <p:cTn id="12" dur="500"/>
                                        <p:tgtEl>
                                          <p:spTgt spid="2458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582"/>
                                        </p:tgtEl>
                                        <p:attrNameLst>
                                          <p:attrName>style.visibility</p:attrName>
                                        </p:attrNameLst>
                                      </p:cBhvr>
                                      <p:to>
                                        <p:strVal val="visible"/>
                                      </p:to>
                                    </p:set>
                                    <p:animEffect transition="in" filter="blinds(horizontal)">
                                      <p:cBhvr>
                                        <p:cTn id="17" dur="500"/>
                                        <p:tgtEl>
                                          <p:spTgt spid="2458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583"/>
                                        </p:tgtEl>
                                        <p:attrNameLst>
                                          <p:attrName>style.visibility</p:attrName>
                                        </p:attrNameLst>
                                      </p:cBhvr>
                                      <p:to>
                                        <p:strVal val="visible"/>
                                      </p:to>
                                    </p:set>
                                    <p:animEffect transition="in" filter="blinds(horizontal)">
                                      <p:cBhvr>
                                        <p:cTn id="22" dur="500"/>
                                        <p:tgtEl>
                                          <p:spTgt spid="2458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584"/>
                                        </p:tgtEl>
                                        <p:attrNameLst>
                                          <p:attrName>style.visibility</p:attrName>
                                        </p:attrNameLst>
                                      </p:cBhvr>
                                      <p:to>
                                        <p:strVal val="visible"/>
                                      </p:to>
                                    </p:set>
                                    <p:animEffect transition="in" filter="blinds(horizontal)">
                                      <p:cBhvr>
                                        <p:cTn id="27" dur="500"/>
                                        <p:tgtEl>
                                          <p:spTgt spid="2458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587"/>
                                        </p:tgtEl>
                                        <p:attrNameLst>
                                          <p:attrName>style.visibility</p:attrName>
                                        </p:attrNameLst>
                                      </p:cBhvr>
                                      <p:to>
                                        <p:strVal val="visible"/>
                                      </p:to>
                                    </p:set>
                                    <p:animEffect transition="in" filter="blinds(horizontal)">
                                      <p:cBhvr>
                                        <p:cTn id="32" dur="500"/>
                                        <p:tgtEl>
                                          <p:spTgt spid="2458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588"/>
                                        </p:tgtEl>
                                        <p:attrNameLst>
                                          <p:attrName>style.visibility</p:attrName>
                                        </p:attrNameLst>
                                      </p:cBhvr>
                                      <p:to>
                                        <p:strVal val="visible"/>
                                      </p:to>
                                    </p:set>
                                    <p:animEffect transition="in" filter="blinds(horizontal)">
                                      <p:cBhvr>
                                        <p:cTn id="37" dur="500"/>
                                        <p:tgtEl>
                                          <p:spTgt spid="24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animBg="1"/>
      <p:bldP spid="24581" grpId="0" animBg="1"/>
      <p:bldP spid="24582" grpId="0" animBg="1"/>
      <p:bldP spid="24583" grpId="0" animBg="1"/>
      <p:bldP spid="24584" grpId="0" animBg="1"/>
      <p:bldP spid="24587" grpId="0" animBg="1"/>
      <p:bldP spid="2458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7" name="Rectangle 13"/>
          <p:cNvSpPr>
            <a:spLocks noGrp="1" noChangeArrowheads="1"/>
          </p:cNvSpPr>
          <p:nvPr>
            <p:ph type="title"/>
          </p:nvPr>
        </p:nvSpPr>
        <p:spPr>
          <a:xfrm>
            <a:off x="685800" y="152400"/>
            <a:ext cx="7391400" cy="1219200"/>
          </a:xfrm>
        </p:spPr>
        <p:txBody>
          <a:bodyPr/>
          <a:lstStyle/>
          <a:p>
            <a:r>
              <a:rPr lang="en-US" sz="3600"/>
              <a:t>Main idea and supporting details</a:t>
            </a:r>
          </a:p>
        </p:txBody>
      </p:sp>
      <p:graphicFrame>
        <p:nvGraphicFramePr>
          <p:cNvPr id="2" name="Diagram 1"/>
          <p:cNvGraphicFramePr/>
          <p:nvPr/>
        </p:nvGraphicFramePr>
        <p:xfrm>
          <a:off x="685800" y="1828800"/>
          <a:ext cx="76962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Sentence Summary…</a:t>
            </a:r>
          </a:p>
        </p:txBody>
      </p:sp>
      <p:sp>
        <p:nvSpPr>
          <p:cNvPr id="28675" name="Rectangle 3"/>
          <p:cNvSpPr>
            <a:spLocks noGrp="1" noChangeArrowheads="1"/>
          </p:cNvSpPr>
          <p:nvPr>
            <p:ph type="body" idx="1"/>
          </p:nvPr>
        </p:nvSpPr>
        <p:spPr>
          <a:xfrm>
            <a:off x="685800" y="2514600"/>
            <a:ext cx="7696200" cy="2971800"/>
          </a:xfrm>
        </p:spPr>
        <p:txBody>
          <a:bodyPr/>
          <a:lstStyle/>
          <a:p>
            <a:pPr>
              <a:buFontTx/>
              <a:buNone/>
            </a:pPr>
            <a:r>
              <a:rPr lang="en-US"/>
              <a:t>In contrast, hurricanes and typhoons are the largest windstorms since they may be hundreds of miles wide, travel very fast for thousands of miles and can last for days.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685800" y="1143000"/>
            <a:ext cx="7696200" cy="4343400"/>
          </a:xfrm>
        </p:spPr>
        <p:txBody>
          <a:bodyPr/>
          <a:lstStyle/>
          <a:p>
            <a:pPr>
              <a:buFontTx/>
              <a:buNone/>
            </a:pPr>
            <a:r>
              <a:rPr lang="en-US"/>
              <a:t>Tornadoes are not as large as hurricanes and typhoons and they don’t travel as far.  In fact, many tornadoes last only a few minutes.  But the spinning winds of a tornado can rip through the air at up to 300 miles per hour.  The winds of a large tornado are the fastest, most dangerous winds on earth.</a:t>
            </a:r>
          </a:p>
        </p:txBody>
      </p:sp>
      <p:sp>
        <p:nvSpPr>
          <p:cNvPr id="20484" name="Rectangle 4"/>
          <p:cNvSpPr>
            <a:spLocks noChangeArrowheads="1"/>
          </p:cNvSpPr>
          <p:nvPr/>
        </p:nvSpPr>
        <p:spPr bwMode="auto">
          <a:xfrm>
            <a:off x="5181600" y="2667000"/>
            <a:ext cx="2362200" cy="5334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0485" name="Rectangle 5"/>
          <p:cNvSpPr>
            <a:spLocks noChangeArrowheads="1"/>
          </p:cNvSpPr>
          <p:nvPr/>
        </p:nvSpPr>
        <p:spPr bwMode="auto">
          <a:xfrm>
            <a:off x="7086600" y="3657600"/>
            <a:ext cx="838200" cy="3810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0486" name="Rectangle 6"/>
          <p:cNvSpPr>
            <a:spLocks noChangeArrowheads="1"/>
          </p:cNvSpPr>
          <p:nvPr/>
        </p:nvSpPr>
        <p:spPr bwMode="auto">
          <a:xfrm>
            <a:off x="4114800" y="4114800"/>
            <a:ext cx="3962400" cy="533400"/>
          </a:xfrm>
          <a:prstGeom prst="rect">
            <a:avLst/>
          </a:prstGeom>
          <a:solidFill>
            <a:srgbClr val="FFFF00">
              <a:alpha val="50000"/>
            </a:srgbClr>
          </a:solidFill>
          <a:ln w="9525">
            <a:noFill/>
            <a:miter lim="800000"/>
            <a:headEnd/>
            <a:tailEnd/>
          </a:ln>
          <a:effectLst/>
        </p:spPr>
        <p:txBody>
          <a:bodyPr wrap="none" anchor="ctr"/>
          <a:lstStyle/>
          <a:p>
            <a:endParaRPr lang="en-US"/>
          </a:p>
        </p:txBody>
      </p:sp>
      <p:sp>
        <p:nvSpPr>
          <p:cNvPr id="20487" name="Rectangle 7"/>
          <p:cNvSpPr>
            <a:spLocks noChangeArrowheads="1"/>
          </p:cNvSpPr>
          <p:nvPr/>
        </p:nvSpPr>
        <p:spPr bwMode="auto">
          <a:xfrm>
            <a:off x="990600" y="4648200"/>
            <a:ext cx="5867400" cy="990600"/>
          </a:xfrm>
          <a:prstGeom prst="rect">
            <a:avLst/>
          </a:prstGeom>
          <a:solidFill>
            <a:srgbClr val="FFFF00">
              <a:alpha val="50000"/>
            </a:srgbClr>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blinds(horizontal)">
                                      <p:cBhvr>
                                        <p:cTn id="7" dur="500"/>
                                        <p:tgtEl>
                                          <p:spTgt spid="2048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485"/>
                                        </p:tgtEl>
                                        <p:attrNameLst>
                                          <p:attrName>style.visibility</p:attrName>
                                        </p:attrNameLst>
                                      </p:cBhvr>
                                      <p:to>
                                        <p:strVal val="visible"/>
                                      </p:to>
                                    </p:set>
                                    <p:animEffect transition="in" filter="blinds(horizontal)">
                                      <p:cBhvr>
                                        <p:cTn id="12" dur="500"/>
                                        <p:tgtEl>
                                          <p:spTgt spid="2048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486"/>
                                        </p:tgtEl>
                                        <p:attrNameLst>
                                          <p:attrName>style.visibility</p:attrName>
                                        </p:attrNameLst>
                                      </p:cBhvr>
                                      <p:to>
                                        <p:strVal val="visible"/>
                                      </p:to>
                                    </p:set>
                                    <p:animEffect transition="in" filter="blinds(horizontal)">
                                      <p:cBhvr>
                                        <p:cTn id="17" dur="500"/>
                                        <p:tgtEl>
                                          <p:spTgt spid="2048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487"/>
                                        </p:tgtEl>
                                        <p:attrNameLst>
                                          <p:attrName>style.visibility</p:attrName>
                                        </p:attrNameLst>
                                      </p:cBhvr>
                                      <p:to>
                                        <p:strVal val="visible"/>
                                      </p:to>
                                    </p:set>
                                    <p:animEffect transition="in" filter="blinds(horizontal)">
                                      <p:cBhvr>
                                        <p:cTn id="22"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animBg="1"/>
      <p:bldP spid="20485" grpId="0" animBg="1"/>
      <p:bldP spid="20486" grpId="0" animBg="1"/>
      <p:bldP spid="2048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5" name="Rectangle 13"/>
          <p:cNvSpPr>
            <a:spLocks noGrp="1" noChangeArrowheads="1"/>
          </p:cNvSpPr>
          <p:nvPr>
            <p:ph type="title"/>
          </p:nvPr>
        </p:nvSpPr>
        <p:spPr>
          <a:xfrm>
            <a:off x="685800" y="533400"/>
            <a:ext cx="6870700" cy="1066800"/>
          </a:xfrm>
        </p:spPr>
        <p:txBody>
          <a:bodyPr/>
          <a:lstStyle/>
          <a:p>
            <a:r>
              <a:rPr lang="en-US" sz="4000"/>
              <a:t>Main idea and supporting details</a:t>
            </a:r>
          </a:p>
        </p:txBody>
      </p:sp>
      <p:graphicFrame>
        <p:nvGraphicFramePr>
          <p:cNvPr id="2" name="Diagram 1"/>
          <p:cNvGraphicFramePr/>
          <p:nvPr/>
        </p:nvGraphicFramePr>
        <p:xfrm>
          <a:off x="685800" y="1828800"/>
          <a:ext cx="76962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Sentence Summary…</a:t>
            </a:r>
          </a:p>
        </p:txBody>
      </p:sp>
      <p:sp>
        <p:nvSpPr>
          <p:cNvPr id="29699" name="Rectangle 3"/>
          <p:cNvSpPr>
            <a:spLocks noGrp="1" noChangeArrowheads="1"/>
          </p:cNvSpPr>
          <p:nvPr>
            <p:ph type="body" idx="1"/>
          </p:nvPr>
        </p:nvSpPr>
        <p:spPr/>
        <p:txBody>
          <a:bodyPr/>
          <a:lstStyle/>
          <a:p>
            <a:pPr>
              <a:buFontTx/>
              <a:buNone/>
            </a:pPr>
            <a:endParaRPr lang="en-US"/>
          </a:p>
          <a:p>
            <a:pPr>
              <a:buFontTx/>
              <a:buNone/>
            </a:pPr>
            <a:r>
              <a:rPr lang="en-US"/>
              <a:t>The bottom line is this:</a:t>
            </a:r>
          </a:p>
          <a:p>
            <a:pPr>
              <a:buFontTx/>
              <a:buNone/>
            </a:pPr>
            <a:r>
              <a:rPr lang="en-US"/>
              <a:t>although they are not as large as hurricanes and typhoons, tornadoes are the fastest, most dangerous windstorms.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Grp="1" noChangeArrowheads="1"/>
          </p:cNvSpPr>
          <p:nvPr>
            <p:ph type="ctrTitle"/>
          </p:nvPr>
        </p:nvSpPr>
        <p:spPr>
          <a:xfrm>
            <a:off x="1371600" y="2438400"/>
            <a:ext cx="6400800" cy="1346200"/>
          </a:xfrm>
        </p:spPr>
        <p:txBody>
          <a:bodyPr/>
          <a:lstStyle/>
          <a:p>
            <a:r>
              <a:rPr lang="en-US" sz="4000"/>
              <a:t>Summarizing, Paraphrasing, and Quoting</a:t>
            </a:r>
          </a:p>
        </p:txBody>
      </p:sp>
      <p:sp>
        <p:nvSpPr>
          <p:cNvPr id="48133" name="Rectangle 5"/>
          <p:cNvSpPr>
            <a:spLocks noGrp="1" noChangeArrowheads="1"/>
          </p:cNvSpPr>
          <p:nvPr>
            <p:ph type="subTitle" idx="1"/>
          </p:nvPr>
        </p:nvSpPr>
        <p:spPr/>
        <p:txBody>
          <a:bodyPr/>
          <a:lstStyle/>
          <a:p>
            <a:r>
              <a:rPr lang="en-US"/>
              <a:t>The Writing Connection…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04800" y="152400"/>
            <a:ext cx="7924800" cy="1295400"/>
          </a:xfrm>
        </p:spPr>
        <p:txBody>
          <a:bodyPr/>
          <a:lstStyle/>
          <a:p>
            <a:r>
              <a:rPr lang="en-US" sz="4000"/>
              <a:t>Summarizing, Paraphrasing, and Quoting</a:t>
            </a:r>
          </a:p>
        </p:txBody>
      </p:sp>
      <p:sp>
        <p:nvSpPr>
          <p:cNvPr id="50179" name="Rectangle 3"/>
          <p:cNvSpPr>
            <a:spLocks noGrp="1" noChangeArrowheads="1"/>
          </p:cNvSpPr>
          <p:nvPr>
            <p:ph type="body" idx="1"/>
          </p:nvPr>
        </p:nvSpPr>
        <p:spPr>
          <a:xfrm>
            <a:off x="685800" y="1447800"/>
            <a:ext cx="7696200" cy="4038600"/>
          </a:xfrm>
        </p:spPr>
        <p:txBody>
          <a:bodyPr/>
          <a:lstStyle/>
          <a:p>
            <a:r>
              <a:rPr lang="en-US"/>
              <a:t>You can borrow from the works of other writers as you research.</a:t>
            </a:r>
          </a:p>
          <a:p>
            <a:r>
              <a:rPr lang="en-US"/>
              <a:t>As a good writer, you should summarize, paraphrase and quote to blend source materials in with your own.</a:t>
            </a:r>
          </a:p>
          <a:p>
            <a:r>
              <a:rPr lang="en-US"/>
              <a:t>But you should make sure your own voice is heard!</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152400"/>
            <a:ext cx="6870700" cy="990600"/>
          </a:xfrm>
        </p:spPr>
        <p:txBody>
          <a:bodyPr/>
          <a:lstStyle/>
          <a:p>
            <a:r>
              <a:rPr lang="en-US"/>
              <a:t>Quotations…</a:t>
            </a:r>
          </a:p>
        </p:txBody>
      </p:sp>
      <p:sp>
        <p:nvSpPr>
          <p:cNvPr id="51203" name="Rectangle 3"/>
          <p:cNvSpPr>
            <a:spLocks noGrp="1" noChangeArrowheads="1"/>
          </p:cNvSpPr>
          <p:nvPr>
            <p:ph type="body" idx="1"/>
          </p:nvPr>
        </p:nvSpPr>
        <p:spPr>
          <a:xfrm>
            <a:off x="685800" y="1371600"/>
            <a:ext cx="7696200" cy="4114800"/>
          </a:xfrm>
        </p:spPr>
        <p:txBody>
          <a:bodyPr/>
          <a:lstStyle/>
          <a:p>
            <a:pPr>
              <a:lnSpc>
                <a:spcPct val="80000"/>
              </a:lnSpc>
              <a:buFontTx/>
              <a:buNone/>
            </a:pPr>
            <a:r>
              <a:rPr lang="en-US" sz="2800"/>
              <a:t>Use quotations when:</a:t>
            </a:r>
          </a:p>
          <a:p>
            <a:pPr>
              <a:lnSpc>
                <a:spcPct val="80000"/>
              </a:lnSpc>
            </a:pPr>
            <a:r>
              <a:rPr lang="en-US" sz="2800"/>
              <a:t>You want to add the power of an author’s words to support your argument</a:t>
            </a:r>
          </a:p>
          <a:p>
            <a:pPr>
              <a:lnSpc>
                <a:spcPct val="80000"/>
              </a:lnSpc>
            </a:pPr>
            <a:r>
              <a:rPr lang="en-US" sz="2800"/>
              <a:t>You want to disagree with an author’s argument</a:t>
            </a:r>
          </a:p>
          <a:p>
            <a:pPr>
              <a:lnSpc>
                <a:spcPct val="80000"/>
              </a:lnSpc>
            </a:pPr>
            <a:r>
              <a:rPr lang="en-US" sz="2800"/>
              <a:t>You would to highlight powerful phrases or passages</a:t>
            </a:r>
          </a:p>
          <a:p>
            <a:pPr>
              <a:lnSpc>
                <a:spcPct val="80000"/>
              </a:lnSpc>
            </a:pPr>
            <a:r>
              <a:rPr lang="en-US" sz="2800"/>
              <a:t>You are comparing and contrasting specific points of view</a:t>
            </a:r>
          </a:p>
          <a:p>
            <a:pPr>
              <a:lnSpc>
                <a:spcPct val="80000"/>
              </a:lnSpc>
            </a:pPr>
            <a:r>
              <a:rPr lang="en-US" sz="2800"/>
              <a:t>You want to note the important research that precedes your own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Paraphrasing…</a:t>
            </a:r>
          </a:p>
        </p:txBody>
      </p:sp>
      <p:sp>
        <p:nvSpPr>
          <p:cNvPr id="52227" name="Rectangle 3"/>
          <p:cNvSpPr>
            <a:spLocks noGrp="1" noChangeArrowheads="1"/>
          </p:cNvSpPr>
          <p:nvPr>
            <p:ph type="body" idx="1"/>
          </p:nvPr>
        </p:nvSpPr>
        <p:spPr/>
        <p:txBody>
          <a:bodyPr/>
          <a:lstStyle/>
          <a:p>
            <a:pPr>
              <a:buFontTx/>
              <a:buNone/>
            </a:pPr>
            <a:r>
              <a:rPr lang="en-US" sz="2800"/>
              <a:t>Paraphrase when:</a:t>
            </a:r>
          </a:p>
          <a:p>
            <a:r>
              <a:rPr lang="en-US" sz="2800"/>
              <a:t>You plan to use information on your note cards and wish to avoid plagiarizing</a:t>
            </a:r>
          </a:p>
          <a:p>
            <a:r>
              <a:rPr lang="en-US" sz="2800"/>
              <a:t>You want to avoid overusing quotations</a:t>
            </a:r>
          </a:p>
          <a:p>
            <a:r>
              <a:rPr lang="en-US" sz="2800"/>
              <a:t>You want to use your own voice to present information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Summarizing</a:t>
            </a:r>
          </a:p>
        </p:txBody>
      </p:sp>
      <p:sp>
        <p:nvSpPr>
          <p:cNvPr id="53251" name="Rectangle 3"/>
          <p:cNvSpPr>
            <a:spLocks noGrp="1" noChangeArrowheads="1"/>
          </p:cNvSpPr>
          <p:nvPr>
            <p:ph type="body" idx="1"/>
          </p:nvPr>
        </p:nvSpPr>
        <p:spPr/>
        <p:txBody>
          <a:bodyPr/>
          <a:lstStyle/>
          <a:p>
            <a:pPr>
              <a:buFontTx/>
              <a:buNone/>
            </a:pPr>
            <a:r>
              <a:rPr lang="en-US" sz="2800"/>
              <a:t>Summarize when:</a:t>
            </a:r>
          </a:p>
          <a:p>
            <a:r>
              <a:rPr lang="en-US" sz="2800"/>
              <a:t>You want to establish background or offer an overview of a topic</a:t>
            </a:r>
          </a:p>
          <a:p>
            <a:r>
              <a:rPr lang="en-US" sz="2800"/>
              <a:t>You want to describe common knowledge (from several sources) about a topic</a:t>
            </a:r>
          </a:p>
          <a:p>
            <a:r>
              <a:rPr lang="en-US" sz="2800"/>
              <a:t>You want to determine the main ideas of a single source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Resources</a:t>
            </a:r>
          </a:p>
        </p:txBody>
      </p:sp>
      <p:sp>
        <p:nvSpPr>
          <p:cNvPr id="60419" name="Rectangle 3"/>
          <p:cNvSpPr>
            <a:spLocks noGrp="1" noChangeArrowheads="1"/>
          </p:cNvSpPr>
          <p:nvPr>
            <p:ph type="body" idx="1"/>
          </p:nvPr>
        </p:nvSpPr>
        <p:spPr>
          <a:xfrm>
            <a:off x="685800" y="1828800"/>
            <a:ext cx="8001000" cy="3657600"/>
          </a:xfrm>
        </p:spPr>
        <p:txBody>
          <a:bodyPr/>
          <a:lstStyle/>
          <a:p>
            <a:pPr>
              <a:buFontTx/>
              <a:buNone/>
            </a:pPr>
            <a:r>
              <a:rPr lang="en-US" sz="2000"/>
              <a:t>Purdue Online Writing Lab:</a:t>
            </a:r>
          </a:p>
          <a:p>
            <a:pPr>
              <a:buFontTx/>
              <a:buNone/>
            </a:pPr>
            <a:r>
              <a:rPr lang="en-US" sz="2000">
                <a:hlinkClick r:id="rId2"/>
              </a:rPr>
              <a:t>http://owl.english.purdue.edu/</a:t>
            </a:r>
            <a:endParaRPr lang="en-US" sz="2000"/>
          </a:p>
          <a:p>
            <a:pPr>
              <a:buFontTx/>
              <a:buNone/>
            </a:pPr>
            <a:r>
              <a:rPr lang="en-US" sz="2000"/>
              <a:t>Summarizing, Paraphrasing, and Quoting:</a:t>
            </a:r>
          </a:p>
          <a:p>
            <a:pPr>
              <a:buFontTx/>
              <a:buNone/>
            </a:pPr>
            <a:r>
              <a:rPr lang="en-US" sz="2000">
                <a:hlinkClick r:id="rId3"/>
              </a:rPr>
              <a:t>http://mciu.org/~spjvweb/sumparquo.html</a:t>
            </a:r>
            <a:endParaRPr lang="en-US" sz="2000"/>
          </a:p>
          <a:p>
            <a:pPr>
              <a:buFontTx/>
              <a:buNone/>
            </a:pPr>
            <a:r>
              <a:rPr lang="en-US" sz="2000"/>
              <a:t>English Language Center Study Zone:</a:t>
            </a:r>
          </a:p>
          <a:p>
            <a:pPr>
              <a:buFontTx/>
              <a:buNone/>
            </a:pPr>
            <a:r>
              <a:rPr lang="en-US" sz="2000">
                <a:hlinkClick r:id="rId4"/>
              </a:rPr>
              <a:t>http://web2.uvcs.uvic.ca/elc/studyzone/410/reading/index.htm</a:t>
            </a:r>
            <a:endParaRPr lang="en-US" sz="2000"/>
          </a:p>
          <a:p>
            <a:pPr>
              <a:buFontTx/>
              <a:buNone/>
            </a:pPr>
            <a:endParaRPr lang="en-US" sz="2000"/>
          </a:p>
          <a:p>
            <a:pPr>
              <a:buFontTx/>
              <a:buNone/>
            </a:pPr>
            <a:endParaRPr lang="en-US" sz="20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Crayons</Template>
  <TotalTime>738</TotalTime>
  <Words>1101</Words>
  <Application>Microsoft Office PowerPoint</Application>
  <PresentationFormat>On-screen Show (4:3)</PresentationFormat>
  <Paragraphs>141</Paragraphs>
  <Slides>31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Comic Sans MS</vt:lpstr>
      <vt:lpstr>Crayons</vt:lpstr>
      <vt:lpstr>Summarizing</vt:lpstr>
      <vt:lpstr>Summarizing Why do it?</vt:lpstr>
      <vt:lpstr> The Process…</vt:lpstr>
      <vt:lpstr>  </vt:lpstr>
      <vt:lpstr>Establishing a focus…</vt:lpstr>
      <vt:lpstr>Using basic signal words…</vt:lpstr>
      <vt:lpstr>PowerPoint Presentation</vt:lpstr>
      <vt:lpstr>Topic Sentences…</vt:lpstr>
      <vt:lpstr>Topic Sentences cont.</vt:lpstr>
      <vt:lpstr>Summarizing</vt:lpstr>
      <vt:lpstr>Example paragraphs…</vt:lpstr>
      <vt:lpstr>Main idea and supporting details</vt:lpstr>
      <vt:lpstr>Sentence Summary…</vt:lpstr>
      <vt:lpstr>Tornadoes cont…</vt:lpstr>
      <vt:lpstr>Main idea and supporting details</vt:lpstr>
      <vt:lpstr>Sentence Summary…</vt:lpstr>
      <vt:lpstr>Tornadoes cont…</vt:lpstr>
      <vt:lpstr>Main idea and supporting details</vt:lpstr>
      <vt:lpstr>Sentence summary…</vt:lpstr>
      <vt:lpstr>PowerPoint Presentation</vt:lpstr>
      <vt:lpstr>Main idea and supporting details</vt:lpstr>
      <vt:lpstr>Sentence Summary…</vt:lpstr>
      <vt:lpstr>PowerPoint Presentation</vt:lpstr>
      <vt:lpstr>Main idea and supporting details</vt:lpstr>
      <vt:lpstr>Sentence Summary…</vt:lpstr>
      <vt:lpstr>Summarizing, Paraphrasing, and Quoting</vt:lpstr>
      <vt:lpstr>Summarizing, Paraphrasing, and Quoting</vt:lpstr>
      <vt:lpstr>Quotations…</vt:lpstr>
      <vt:lpstr>Paraphrasing…</vt:lpstr>
      <vt:lpstr>Summarizing</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Summarizing</dc:title>
  <dc:creator>jbernhard</dc:creator>
  <cp:lastModifiedBy>Makar</cp:lastModifiedBy>
  <cp:revision>66</cp:revision>
  <dcterms:created xsi:type="dcterms:W3CDTF">2005-08-17T13:34:40Z</dcterms:created>
  <dcterms:modified xsi:type="dcterms:W3CDTF">2016-09-21T18:39:05Z</dcterms:modified>
</cp:coreProperties>
</file>