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-117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85C4-4F56-4DDE-8BD5-1708DA323CE1}" type="datetimeFigureOut">
              <a:rPr lang="he-IL" smtClean="0"/>
              <a:t>ב'/תשרי/תשע"ז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49491-5FA9-4FD0-AEF1-6A16AD613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1723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85C4-4F56-4DDE-8BD5-1708DA323CE1}" type="datetimeFigureOut">
              <a:rPr lang="he-IL" smtClean="0"/>
              <a:t>ב'/תשרי/תשע"ז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49491-5FA9-4FD0-AEF1-6A16AD613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9079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85C4-4F56-4DDE-8BD5-1708DA323CE1}" type="datetimeFigureOut">
              <a:rPr lang="he-IL" smtClean="0"/>
              <a:t>ב'/תשרי/תשע"ז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49491-5FA9-4FD0-AEF1-6A16AD613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625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85C4-4F56-4DDE-8BD5-1708DA323CE1}" type="datetimeFigureOut">
              <a:rPr lang="he-IL" smtClean="0"/>
              <a:t>ב'/תשרי/תשע"ז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49491-5FA9-4FD0-AEF1-6A16AD613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3758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85C4-4F56-4DDE-8BD5-1708DA323CE1}" type="datetimeFigureOut">
              <a:rPr lang="he-IL" smtClean="0"/>
              <a:t>ב'/תשרי/תשע"ז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49491-5FA9-4FD0-AEF1-6A16AD613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7170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85C4-4F56-4DDE-8BD5-1708DA323CE1}" type="datetimeFigureOut">
              <a:rPr lang="he-IL" smtClean="0"/>
              <a:t>ב'/תשרי/תשע"ז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49491-5FA9-4FD0-AEF1-6A16AD613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63316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85C4-4F56-4DDE-8BD5-1708DA323CE1}" type="datetimeFigureOut">
              <a:rPr lang="he-IL" smtClean="0"/>
              <a:t>ב'/תשרי/תשע"ז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49491-5FA9-4FD0-AEF1-6A16AD613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296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85C4-4F56-4DDE-8BD5-1708DA323CE1}" type="datetimeFigureOut">
              <a:rPr lang="he-IL" smtClean="0"/>
              <a:t>ב'/תשרי/תשע"ז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49491-5FA9-4FD0-AEF1-6A16AD613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99455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85C4-4F56-4DDE-8BD5-1708DA323CE1}" type="datetimeFigureOut">
              <a:rPr lang="he-IL" smtClean="0"/>
              <a:t>ב'/תשרי/תשע"ז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49491-5FA9-4FD0-AEF1-6A16AD613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21626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85C4-4F56-4DDE-8BD5-1708DA323CE1}" type="datetimeFigureOut">
              <a:rPr lang="he-IL" smtClean="0"/>
              <a:t>ב'/תשרי/תשע"ז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49491-5FA9-4FD0-AEF1-6A16AD613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97539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85C4-4F56-4DDE-8BD5-1708DA323CE1}" type="datetimeFigureOut">
              <a:rPr lang="he-IL" smtClean="0"/>
              <a:t>ב'/תשרי/תשע"ז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49491-5FA9-4FD0-AEF1-6A16AD613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9744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085C4-4F56-4DDE-8BD5-1708DA323CE1}" type="datetimeFigureOut">
              <a:rPr lang="he-IL" smtClean="0"/>
              <a:t>ב'/תשרי/תשע"ז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49491-5FA9-4FD0-AEF1-6A16AD613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56297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548680" y="1960259"/>
            <a:ext cx="97210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Size Tag      Bust              Waist               Hip                File               Length</a:t>
            </a:r>
          </a:p>
          <a:p>
            <a:r>
              <a:rPr lang="en-US" dirty="0" smtClean="0"/>
              <a:t>    S        82cm/32.28"  72cm/28.35"  84cm/33.07"  27cm/10.63"  135cm/53.15"</a:t>
            </a:r>
          </a:p>
          <a:p>
            <a:r>
              <a:rPr lang="en-US" dirty="0" smtClean="0"/>
              <a:t>    M       84cm/33.07"  74cm/29.13"  88cm/34.65"  28cm/11.02"  136cm/53.54"</a:t>
            </a:r>
          </a:p>
          <a:p>
            <a:r>
              <a:rPr lang="en-US" dirty="0" smtClean="0"/>
              <a:t>    L        86cm/33.86"  76cm/29.92"  92cm/36.22"  29cm/11.42"  137cm/53.94"</a:t>
            </a:r>
          </a:p>
          <a:p>
            <a:r>
              <a:rPr lang="en-US" dirty="0" smtClean="0"/>
              <a:t>   XL      88cm/34.65"  78cm/30.71"  96cm/37.80"   30cm/11.81"  138cm/54.33"</a:t>
            </a:r>
          </a:p>
          <a:p>
            <a:r>
              <a:rPr lang="en-US" dirty="0" smtClean="0"/>
              <a:t>  XXL     90cm/35.43"  80cm/31.50"  100cm/39.37" 31cm/12.20"  139cm/54.72"</a:t>
            </a:r>
            <a:endParaRPr lang="he-IL" dirty="0"/>
          </a:p>
        </p:txBody>
      </p:sp>
      <p:sp>
        <p:nvSpPr>
          <p:cNvPr id="5" name="TextBox 4"/>
          <p:cNvSpPr txBox="1"/>
          <p:nvPr/>
        </p:nvSpPr>
        <p:spPr>
          <a:xfrm>
            <a:off x="3779912" y="620688"/>
            <a:ext cx="136815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מידות לאוורול: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80676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Telemenia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EDEN and AMIT</dc:creator>
  <cp:lastModifiedBy>EDEN and AMIT</cp:lastModifiedBy>
  <cp:revision>1</cp:revision>
  <dcterms:created xsi:type="dcterms:W3CDTF">2016-10-04T08:38:40Z</dcterms:created>
  <dcterms:modified xsi:type="dcterms:W3CDTF">2016-10-04T08:39:32Z</dcterms:modified>
</cp:coreProperties>
</file>