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6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21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8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8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3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5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2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2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59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14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8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98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62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3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3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3B01128-F3EA-4BA4-A24C-18CCBE45C823}" type="datetimeFigureOut">
              <a:rPr lang="en-US" smtClean="0"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61001E1-F21B-4567-A18A-DA8523EBE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0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Physical Therapy Interventions Following Total Ankle Replacement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5098222"/>
            <a:ext cx="8825658" cy="861420"/>
          </a:xfrm>
        </p:spPr>
        <p:txBody>
          <a:bodyPr>
            <a:normAutofit fontScale="40000" lnSpcReduction="20000"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Presented by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Dennis Conlon, PT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34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55 year old female</a:t>
            </a:r>
          </a:p>
          <a:p>
            <a:r>
              <a:rPr lang="en-US" sz="3200" dirty="0" smtClean="0"/>
              <a:t>Divorced, lives alone</a:t>
            </a:r>
          </a:p>
          <a:p>
            <a:r>
              <a:rPr lang="en-US" sz="3200" dirty="0" smtClean="0"/>
              <a:t>Chronic Left ankle pain</a:t>
            </a:r>
          </a:p>
          <a:p>
            <a:r>
              <a:rPr lang="en-US" sz="3200" dirty="0" smtClean="0"/>
              <a:t>Previous Surgeries and PT</a:t>
            </a:r>
          </a:p>
          <a:p>
            <a:r>
              <a:rPr lang="en-US" sz="3200" dirty="0" smtClean="0"/>
              <a:t>Failed conservative management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5027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History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54954" y="2603500"/>
            <a:ext cx="9661982" cy="393238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Occupation: Realtor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PLOF: Active Lifestyle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CLOF: Limitations with standing, walking, up/down stairs, </a:t>
            </a:r>
            <a:r>
              <a:rPr lang="en-US" sz="2800" dirty="0" smtClean="0"/>
              <a:t>difficulty</a:t>
            </a:r>
            <a:r>
              <a:rPr lang="en-US" sz="3200" dirty="0" smtClean="0"/>
              <a:t> with </a:t>
            </a:r>
            <a:r>
              <a:rPr lang="en-US" sz="3200" dirty="0" err="1" smtClean="0"/>
              <a:t>unlevel</a:t>
            </a:r>
            <a:r>
              <a:rPr lang="en-US" sz="3200" dirty="0" smtClean="0"/>
              <a:t> surfaces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Patient Goals for Physical Therapy:  Be able to walk better and have less pain.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63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Deficits in ROM, Especially Dorsiflexion</a:t>
            </a:r>
          </a:p>
          <a:p>
            <a:r>
              <a:rPr lang="en-US" sz="3200" dirty="0" smtClean="0"/>
              <a:t>LEFS Score: 17/80</a:t>
            </a:r>
          </a:p>
          <a:p>
            <a:r>
              <a:rPr lang="en-US" sz="3200" dirty="0" smtClean="0"/>
              <a:t>FABQ Score: </a:t>
            </a:r>
          </a:p>
          <a:p>
            <a:r>
              <a:rPr lang="en-US" sz="3200" dirty="0" smtClean="0"/>
              <a:t>Physical Activity = 9/24</a:t>
            </a:r>
          </a:p>
          <a:p>
            <a:r>
              <a:rPr lang="en-US" sz="3200" dirty="0" smtClean="0"/>
              <a:t>Work Subscale =  0/42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2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9543" y="2711116"/>
            <a:ext cx="9497003" cy="3677653"/>
          </a:xfrm>
        </p:spPr>
        <p:txBody>
          <a:bodyPr>
            <a:noAutofit/>
          </a:bodyPr>
          <a:lstStyle/>
          <a:p>
            <a:r>
              <a:rPr lang="en-US" sz="2800" dirty="0" smtClean="0"/>
              <a:t>AROM: </a:t>
            </a:r>
          </a:p>
          <a:p>
            <a:r>
              <a:rPr lang="en-US" sz="2800" dirty="0" smtClean="0"/>
              <a:t>Left Ankle DF: 5 /4 				Right DF: 20/20 </a:t>
            </a:r>
          </a:p>
          <a:p>
            <a:r>
              <a:rPr lang="en-US" sz="2800" dirty="0" smtClean="0"/>
              <a:t>Left Ankle PF:  30 				Right PF: 45</a:t>
            </a:r>
          </a:p>
          <a:p>
            <a:r>
              <a:rPr lang="en-US" sz="2800" dirty="0" smtClean="0"/>
              <a:t>Left Ankle INV: 20 				Right INV:  43</a:t>
            </a:r>
          </a:p>
          <a:p>
            <a:r>
              <a:rPr lang="en-US" sz="2800" dirty="0" smtClean="0"/>
              <a:t>Left Ankle EV:  13				Right EV: 25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3257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Ambulates short community distances with cam boot, WBAT</a:t>
            </a:r>
          </a:p>
          <a:p>
            <a:r>
              <a:rPr lang="en-US" sz="3200" dirty="0"/>
              <a:t>Patient non-compliant with wear of boot, current </a:t>
            </a:r>
            <a:r>
              <a:rPr lang="en-US" sz="3200" dirty="0" smtClean="0"/>
              <a:t>restrictions</a:t>
            </a:r>
          </a:p>
          <a:p>
            <a:r>
              <a:rPr lang="en-US" sz="3200" dirty="0" smtClean="0"/>
              <a:t>Pain: 8/10 at worst</a:t>
            </a:r>
          </a:p>
          <a:p>
            <a:r>
              <a:rPr lang="en-US" sz="3200" dirty="0" smtClean="0"/>
              <a:t>Edema in left ankle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227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Therapeutic exercises: AROM, AAROM, PROM, progressive resistance exercises, </a:t>
            </a:r>
            <a:r>
              <a:rPr lang="en-US" sz="3200" dirty="0" err="1" smtClean="0"/>
              <a:t>isotonics</a:t>
            </a:r>
            <a:r>
              <a:rPr lang="en-US" sz="3200" dirty="0" smtClean="0"/>
              <a:t>, eccentric and concentric</a:t>
            </a:r>
          </a:p>
          <a:p>
            <a:r>
              <a:rPr lang="en-US" sz="3200" dirty="0" smtClean="0"/>
              <a:t>Manual Therapy: Joint motion for toes, metatarsals, </a:t>
            </a:r>
            <a:r>
              <a:rPr lang="en-US" sz="3200" dirty="0" err="1" smtClean="0"/>
              <a:t>subtalar</a:t>
            </a:r>
            <a:r>
              <a:rPr lang="en-US" sz="3200" dirty="0" smtClean="0"/>
              <a:t> joint, </a:t>
            </a:r>
            <a:r>
              <a:rPr lang="en-US" sz="3200" dirty="0" err="1" smtClean="0"/>
              <a:t>talocrural</a:t>
            </a:r>
            <a:r>
              <a:rPr lang="en-US" sz="3200" dirty="0" smtClean="0"/>
              <a:t> joint, gentle graded mobilizations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389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Aerobic conditioning: Recumbent bike, Elliptical, Treadmill</a:t>
            </a:r>
          </a:p>
          <a:p>
            <a:endParaRPr lang="en-US" sz="3200" dirty="0" smtClean="0"/>
          </a:p>
          <a:p>
            <a:r>
              <a:rPr lang="en-US" sz="3200" dirty="0" smtClean="0"/>
              <a:t>Gait Training: Cam boot, out of cam boot in II bars, in clinic, Treadmill</a:t>
            </a:r>
          </a:p>
          <a:p>
            <a:endParaRPr lang="en-US" dirty="0" smtClean="0"/>
          </a:p>
          <a:p>
            <a:r>
              <a:rPr lang="en-US" sz="3200" dirty="0" smtClean="0"/>
              <a:t>Modalities: PRN, for control of edema, pain</a:t>
            </a:r>
          </a:p>
        </p:txBody>
      </p:sp>
    </p:spTree>
    <p:extLst>
      <p:ext uri="{BB962C8B-B14F-4D97-AF65-F5344CB8AC3E}">
        <p14:creationId xmlns:p14="http://schemas.microsoft.com/office/powerpoint/2010/main" val="2256881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Patient seen for 12 </a:t>
            </a:r>
            <a:r>
              <a:rPr lang="en-US" sz="2400" dirty="0" smtClean="0"/>
              <a:t>visits </a:t>
            </a:r>
            <a:r>
              <a:rPr lang="en-US" sz="2400" dirty="0" smtClean="0"/>
              <a:t>over 8 weeks (3 week lapse in attendance)</a:t>
            </a:r>
          </a:p>
          <a:p>
            <a:r>
              <a:rPr lang="en-US" sz="2400" dirty="0" smtClean="0"/>
              <a:t>Pain at worst from 8/10 at </a:t>
            </a:r>
            <a:r>
              <a:rPr lang="en-US" sz="2400" dirty="0" err="1" smtClean="0"/>
              <a:t>Eval</a:t>
            </a:r>
            <a:r>
              <a:rPr lang="en-US" sz="2400" dirty="0" smtClean="0"/>
              <a:t> </a:t>
            </a:r>
            <a:r>
              <a:rPr lang="en-US" sz="2400" dirty="0" smtClean="0"/>
              <a:t>to 3/10 at last session</a:t>
            </a:r>
          </a:p>
          <a:p>
            <a:r>
              <a:rPr lang="en-US" sz="2400" dirty="0" smtClean="0"/>
              <a:t>AROM: DF to 6/8 </a:t>
            </a:r>
            <a:r>
              <a:rPr lang="en-US" sz="2400" dirty="0" smtClean="0"/>
              <a:t>degrees </a:t>
            </a:r>
            <a:endParaRPr lang="en-US" sz="2400" dirty="0" smtClean="0"/>
          </a:p>
          <a:p>
            <a:r>
              <a:rPr lang="en-US" sz="2400" dirty="0" smtClean="0"/>
              <a:t>PROM: DF to 10/10 degrees</a:t>
            </a:r>
          </a:p>
          <a:p>
            <a:r>
              <a:rPr lang="en-US" sz="2400" dirty="0" smtClean="0"/>
              <a:t>LEFS Score: From 17/80 at </a:t>
            </a:r>
            <a:r>
              <a:rPr lang="en-US" sz="2400" dirty="0" err="1" smtClean="0"/>
              <a:t>Eval</a:t>
            </a:r>
            <a:r>
              <a:rPr lang="en-US" sz="2400" dirty="0" smtClean="0"/>
              <a:t> </a:t>
            </a:r>
            <a:r>
              <a:rPr lang="en-US" sz="2400" dirty="0" smtClean="0"/>
              <a:t>to 46/80 at last session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4665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Patient demonstrated improvements in all subjective and objective outcome measures.  </a:t>
            </a:r>
          </a:p>
          <a:p>
            <a:r>
              <a:rPr lang="en-US" sz="2800" dirty="0" smtClean="0"/>
              <a:t>Focus of interventions on impairments and functional limitations related to patient goals</a:t>
            </a:r>
          </a:p>
          <a:p>
            <a:r>
              <a:rPr lang="en-US" sz="2800" dirty="0" smtClean="0"/>
              <a:t>Clinically meaningful changes for pain, LEFS; small improvement in ROM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951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000" dirty="0" smtClean="0"/>
              <a:t>Thank You!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67346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275</TotalTime>
  <Words>303</Words>
  <Application>Microsoft Office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Wingdings</vt:lpstr>
      <vt:lpstr>Wingdings 3</vt:lpstr>
      <vt:lpstr>Ion Boardroom</vt:lpstr>
      <vt:lpstr>Physical Therapy Interventions Following Total Ankle Replacement</vt:lpstr>
      <vt:lpstr>Patient History</vt:lpstr>
      <vt:lpstr>Patient History</vt:lpstr>
      <vt:lpstr>Examination</vt:lpstr>
      <vt:lpstr>Examination</vt:lpstr>
      <vt:lpstr>Examination</vt:lpstr>
      <vt:lpstr>Interventions</vt:lpstr>
      <vt:lpstr>Interventions</vt:lpstr>
      <vt:lpstr>Outcomes</vt:lpstr>
      <vt:lpstr>Discussion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Therapy Interventions Following Total Ankle Replacement</dc:title>
  <dc:creator>Dennis Conlon</dc:creator>
  <cp:lastModifiedBy>Dennis Conlon</cp:lastModifiedBy>
  <cp:revision>26</cp:revision>
  <cp:lastPrinted>2015-04-01T00:08:27Z</cp:lastPrinted>
  <dcterms:created xsi:type="dcterms:W3CDTF">2015-03-30T15:45:31Z</dcterms:created>
  <dcterms:modified xsi:type="dcterms:W3CDTF">2015-04-01T00:13:33Z</dcterms:modified>
</cp:coreProperties>
</file>