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44"/>
  </p:notesMasterIdLst>
  <p:handoutMasterIdLst>
    <p:handoutMasterId r:id="rId45"/>
  </p:handoutMasterIdLst>
  <p:sldIdLst>
    <p:sldId id="359" r:id="rId5"/>
    <p:sldId id="339" r:id="rId6"/>
    <p:sldId id="384" r:id="rId7"/>
    <p:sldId id="265" r:id="rId8"/>
    <p:sldId id="379" r:id="rId9"/>
    <p:sldId id="376" r:id="rId10"/>
    <p:sldId id="349" r:id="rId11"/>
    <p:sldId id="390" r:id="rId12"/>
    <p:sldId id="345" r:id="rId13"/>
    <p:sldId id="381" r:id="rId14"/>
    <p:sldId id="372" r:id="rId15"/>
    <p:sldId id="383" r:id="rId16"/>
    <p:sldId id="377" r:id="rId17"/>
    <p:sldId id="389" r:id="rId18"/>
    <p:sldId id="363" r:id="rId19"/>
    <p:sldId id="386" r:id="rId20"/>
    <p:sldId id="365" r:id="rId21"/>
    <p:sldId id="385" r:id="rId22"/>
    <p:sldId id="283" r:id="rId23"/>
    <p:sldId id="397" r:id="rId24"/>
    <p:sldId id="393" r:id="rId25"/>
    <p:sldId id="392" r:id="rId26"/>
    <p:sldId id="394" r:id="rId27"/>
    <p:sldId id="267" r:id="rId28"/>
    <p:sldId id="268" r:id="rId29"/>
    <p:sldId id="269" r:id="rId30"/>
    <p:sldId id="270" r:id="rId31"/>
    <p:sldId id="271" r:id="rId32"/>
    <p:sldId id="276" r:id="rId33"/>
    <p:sldId id="277" r:id="rId34"/>
    <p:sldId id="274" r:id="rId35"/>
    <p:sldId id="272" r:id="rId36"/>
    <p:sldId id="281" r:id="rId37"/>
    <p:sldId id="395" r:id="rId38"/>
    <p:sldId id="396" r:id="rId39"/>
    <p:sldId id="284" r:id="rId40"/>
    <p:sldId id="388" r:id="rId41"/>
    <p:sldId id="387" r:id="rId42"/>
    <p:sldId id="357"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37D48990-819A-4CB4-98B5-CE25C94C5A90}">
          <p14:sldIdLst>
            <p14:sldId id="359"/>
            <p14:sldId id="339"/>
            <p14:sldId id="384"/>
            <p14:sldId id="265"/>
            <p14:sldId id="379"/>
            <p14:sldId id="376"/>
            <p14:sldId id="349"/>
            <p14:sldId id="390"/>
            <p14:sldId id="345"/>
            <p14:sldId id="381"/>
            <p14:sldId id="372"/>
            <p14:sldId id="383"/>
            <p14:sldId id="377"/>
            <p14:sldId id="389"/>
            <p14:sldId id="363"/>
            <p14:sldId id="386"/>
            <p14:sldId id="365"/>
            <p14:sldId id="385"/>
            <p14:sldId id="283"/>
            <p14:sldId id="397"/>
            <p14:sldId id="393"/>
            <p14:sldId id="392"/>
            <p14:sldId id="394"/>
            <p14:sldId id="267"/>
            <p14:sldId id="268"/>
            <p14:sldId id="269"/>
            <p14:sldId id="270"/>
            <p14:sldId id="271"/>
            <p14:sldId id="276"/>
            <p14:sldId id="277"/>
            <p14:sldId id="274"/>
            <p14:sldId id="272"/>
            <p14:sldId id="281"/>
            <p14:sldId id="395"/>
            <p14:sldId id="396"/>
            <p14:sldId id="284"/>
            <p14:sldId id="388"/>
            <p14:sldId id="387"/>
            <p14:sldId id="3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8049"/>
    <a:srgbClr val="D2232A"/>
    <a:srgbClr val="40AF49"/>
    <a:srgbClr val="CC9900"/>
    <a:srgbClr val="E7E6E6"/>
    <a:srgbClr val="E7E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DC0FB-4485-4B18-85F7-3DF47FC2C5E9}" v="23" dt="2024-06-25T14:41:28.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82788" autoAdjust="0"/>
  </p:normalViewPr>
  <p:slideViewPr>
    <p:cSldViewPr snapToGrid="0">
      <p:cViewPr varScale="1">
        <p:scale>
          <a:sx n="112" d="100"/>
          <a:sy n="112" d="100"/>
        </p:scale>
        <p:origin x="432" y="96"/>
      </p:cViewPr>
      <p:guideLst/>
    </p:cSldViewPr>
  </p:slideViewPr>
  <p:notesTextViewPr>
    <p:cViewPr>
      <p:scale>
        <a:sx n="1" d="1"/>
        <a:sy n="1" d="1"/>
      </p:scale>
      <p:origin x="0" y="0"/>
    </p:cViewPr>
  </p:notesTextViewPr>
  <p:sorterViewPr>
    <p:cViewPr>
      <p:scale>
        <a:sx n="130" d="100"/>
        <a:sy n="130" d="100"/>
      </p:scale>
      <p:origin x="0" y="-6595"/>
    </p:cViewPr>
  </p:sorterViewPr>
  <p:notesViewPr>
    <p:cSldViewPr snapToGrid="0" showGuides="1">
      <p:cViewPr varScale="1">
        <p:scale>
          <a:sx n="92" d="100"/>
          <a:sy n="92" d="100"/>
        </p:scale>
        <p:origin x="364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eeney, Dan" userId="248411f2-33cf-4e39-b30e-d6bf3bb18f5e" providerId="ADAL" clId="{4E95C808-1263-45EB-9D54-99437A789578}"/>
    <pc:docChg chg="undo custSel addSld delSld modSld sldOrd modSection">
      <pc:chgData name="Sweeney, Dan" userId="248411f2-33cf-4e39-b30e-d6bf3bb18f5e" providerId="ADAL" clId="{4E95C808-1263-45EB-9D54-99437A789578}" dt="2023-02-02T13:56:35.878" v="3363" actId="14100"/>
      <pc:docMkLst>
        <pc:docMk/>
      </pc:docMkLst>
      <pc:sldChg chg="modSp add mod">
        <pc:chgData name="Sweeney, Dan" userId="248411f2-33cf-4e39-b30e-d6bf3bb18f5e" providerId="ADAL" clId="{4E95C808-1263-45EB-9D54-99437A789578}" dt="2023-01-31T18:15:12.993" v="1789" actId="14100"/>
        <pc:sldMkLst>
          <pc:docMk/>
          <pc:sldMk cId="3175148484" sldId="265"/>
        </pc:sldMkLst>
        <pc:spChg chg="mod">
          <ac:chgData name="Sweeney, Dan" userId="248411f2-33cf-4e39-b30e-d6bf3bb18f5e" providerId="ADAL" clId="{4E95C808-1263-45EB-9D54-99437A789578}" dt="2023-01-31T18:15:07.356" v="1788" actId="2711"/>
          <ac:spMkLst>
            <pc:docMk/>
            <pc:sldMk cId="3175148484" sldId="265"/>
            <ac:spMk id="2" creationId="{00000000-0000-0000-0000-000000000000}"/>
          </ac:spMkLst>
        </pc:spChg>
        <pc:spChg chg="mod">
          <ac:chgData name="Sweeney, Dan" userId="248411f2-33cf-4e39-b30e-d6bf3bb18f5e" providerId="ADAL" clId="{4E95C808-1263-45EB-9D54-99437A789578}" dt="2023-01-31T18:15:12.993" v="1789" actId="14100"/>
          <ac:spMkLst>
            <pc:docMk/>
            <pc:sldMk cId="3175148484" sldId="265"/>
            <ac:spMk id="7" creationId="{00000000-0000-0000-0000-000000000000}"/>
          </ac:spMkLst>
        </pc:spChg>
        <pc:spChg chg="mod">
          <ac:chgData name="Sweeney, Dan" userId="248411f2-33cf-4e39-b30e-d6bf3bb18f5e" providerId="ADAL" clId="{4E95C808-1263-45EB-9D54-99437A789578}" dt="2023-01-30T19:07:18.842" v="1405" actId="1076"/>
          <ac:spMkLst>
            <pc:docMk/>
            <pc:sldMk cId="3175148484" sldId="265"/>
            <ac:spMk id="10" creationId="{00000000-0000-0000-0000-000000000000}"/>
          </ac:spMkLst>
        </pc:spChg>
        <pc:spChg chg="mod">
          <ac:chgData name="Sweeney, Dan" userId="248411f2-33cf-4e39-b30e-d6bf3bb18f5e" providerId="ADAL" clId="{4E95C808-1263-45EB-9D54-99437A789578}" dt="2023-01-30T19:07:18.842" v="1405" actId="1076"/>
          <ac:spMkLst>
            <pc:docMk/>
            <pc:sldMk cId="3175148484" sldId="265"/>
            <ac:spMk id="11" creationId="{00000000-0000-0000-0000-000000000000}"/>
          </ac:spMkLst>
        </pc:spChg>
        <pc:spChg chg="mod">
          <ac:chgData name="Sweeney, Dan" userId="248411f2-33cf-4e39-b30e-d6bf3bb18f5e" providerId="ADAL" clId="{4E95C808-1263-45EB-9D54-99437A789578}" dt="2023-01-30T19:07:18.842" v="1405" actId="1076"/>
          <ac:spMkLst>
            <pc:docMk/>
            <pc:sldMk cId="3175148484" sldId="265"/>
            <ac:spMk id="12" creationId="{00000000-0000-0000-0000-000000000000}"/>
          </ac:spMkLst>
        </pc:spChg>
        <pc:spChg chg="mod">
          <ac:chgData name="Sweeney, Dan" userId="248411f2-33cf-4e39-b30e-d6bf3bb18f5e" providerId="ADAL" clId="{4E95C808-1263-45EB-9D54-99437A789578}" dt="2023-01-30T19:07:18.842" v="1405" actId="1076"/>
          <ac:spMkLst>
            <pc:docMk/>
            <pc:sldMk cId="3175148484" sldId="265"/>
            <ac:spMk id="13" creationId="{00000000-0000-0000-0000-000000000000}"/>
          </ac:spMkLst>
        </pc:spChg>
        <pc:spChg chg="mod">
          <ac:chgData name="Sweeney, Dan" userId="248411f2-33cf-4e39-b30e-d6bf3bb18f5e" providerId="ADAL" clId="{4E95C808-1263-45EB-9D54-99437A789578}" dt="2023-01-30T19:07:20.819" v="1406" actId="1076"/>
          <ac:spMkLst>
            <pc:docMk/>
            <pc:sldMk cId="3175148484" sldId="265"/>
            <ac:spMk id="15" creationId="{00000000-0000-0000-0000-000000000000}"/>
          </ac:spMkLst>
        </pc:spChg>
        <pc:spChg chg="mod">
          <ac:chgData name="Sweeney, Dan" userId="248411f2-33cf-4e39-b30e-d6bf3bb18f5e" providerId="ADAL" clId="{4E95C808-1263-45EB-9D54-99437A789578}" dt="2023-01-30T19:07:20.819" v="1406" actId="1076"/>
          <ac:spMkLst>
            <pc:docMk/>
            <pc:sldMk cId="3175148484" sldId="265"/>
            <ac:spMk id="16" creationId="{00000000-0000-0000-0000-000000000000}"/>
          </ac:spMkLst>
        </pc:spChg>
        <pc:spChg chg="mod">
          <ac:chgData name="Sweeney, Dan" userId="248411f2-33cf-4e39-b30e-d6bf3bb18f5e" providerId="ADAL" clId="{4E95C808-1263-45EB-9D54-99437A789578}" dt="2023-01-30T19:07:20.819" v="1406" actId="1076"/>
          <ac:spMkLst>
            <pc:docMk/>
            <pc:sldMk cId="3175148484" sldId="265"/>
            <ac:spMk id="17" creationId="{00000000-0000-0000-0000-000000000000}"/>
          </ac:spMkLst>
        </pc:spChg>
        <pc:spChg chg="mod">
          <ac:chgData name="Sweeney, Dan" userId="248411f2-33cf-4e39-b30e-d6bf3bb18f5e" providerId="ADAL" clId="{4E95C808-1263-45EB-9D54-99437A789578}" dt="2023-01-30T19:07:20.819" v="1406" actId="1076"/>
          <ac:spMkLst>
            <pc:docMk/>
            <pc:sldMk cId="3175148484" sldId="265"/>
            <ac:spMk id="18" creationId="{00000000-0000-0000-0000-000000000000}"/>
          </ac:spMkLst>
        </pc:spChg>
        <pc:spChg chg="mod">
          <ac:chgData name="Sweeney, Dan" userId="248411f2-33cf-4e39-b30e-d6bf3bb18f5e" providerId="ADAL" clId="{4E95C808-1263-45EB-9D54-99437A789578}" dt="2023-01-31T18:11:26.410" v="1760" actId="1076"/>
          <ac:spMkLst>
            <pc:docMk/>
            <pc:sldMk cId="3175148484" sldId="265"/>
            <ac:spMk id="23" creationId="{00000000-0000-0000-0000-000000000000}"/>
          </ac:spMkLst>
        </pc:spChg>
        <pc:spChg chg="mod">
          <ac:chgData name="Sweeney, Dan" userId="248411f2-33cf-4e39-b30e-d6bf3bb18f5e" providerId="ADAL" clId="{4E95C808-1263-45EB-9D54-99437A789578}" dt="2023-01-31T18:09:21.213" v="1759" actId="2711"/>
          <ac:spMkLst>
            <pc:docMk/>
            <pc:sldMk cId="3175148484" sldId="265"/>
            <ac:spMk id="25" creationId="{00000000-0000-0000-0000-000000000000}"/>
          </ac:spMkLst>
        </pc:spChg>
        <pc:grpChg chg="mod">
          <ac:chgData name="Sweeney, Dan" userId="248411f2-33cf-4e39-b30e-d6bf3bb18f5e" providerId="ADAL" clId="{4E95C808-1263-45EB-9D54-99437A789578}" dt="2023-01-30T19:07:18.842" v="1405" actId="1076"/>
          <ac:grpSpMkLst>
            <pc:docMk/>
            <pc:sldMk cId="3175148484" sldId="265"/>
            <ac:grpSpMk id="9" creationId="{00000000-0000-0000-0000-000000000000}"/>
          </ac:grpSpMkLst>
        </pc:grpChg>
        <pc:grpChg chg="mod">
          <ac:chgData name="Sweeney, Dan" userId="248411f2-33cf-4e39-b30e-d6bf3bb18f5e" providerId="ADAL" clId="{4E95C808-1263-45EB-9D54-99437A789578}" dt="2023-01-30T19:07:20.819" v="1406" actId="1076"/>
          <ac:grpSpMkLst>
            <pc:docMk/>
            <pc:sldMk cId="3175148484" sldId="265"/>
            <ac:grpSpMk id="14" creationId="{00000000-0000-0000-0000-000000000000}"/>
          </ac:grpSpMkLst>
        </pc:grpChg>
        <pc:picChg chg="mod">
          <ac:chgData name="Sweeney, Dan" userId="248411f2-33cf-4e39-b30e-d6bf3bb18f5e" providerId="ADAL" clId="{4E95C808-1263-45EB-9D54-99437A789578}" dt="2023-01-30T19:07:16.844" v="1404" actId="1076"/>
          <ac:picMkLst>
            <pc:docMk/>
            <pc:sldMk cId="3175148484" sldId="265"/>
            <ac:picMk id="29" creationId="{00000000-0000-0000-0000-000000000000}"/>
          </ac:picMkLst>
        </pc:picChg>
        <pc:picChg chg="mod">
          <ac:chgData name="Sweeney, Dan" userId="248411f2-33cf-4e39-b30e-d6bf3bb18f5e" providerId="ADAL" clId="{4E95C808-1263-45EB-9D54-99437A789578}" dt="2023-01-31T18:11:30.999" v="1761" actId="1076"/>
          <ac:picMkLst>
            <pc:docMk/>
            <pc:sldMk cId="3175148484" sldId="265"/>
            <ac:picMk id="55" creationId="{00000000-0000-0000-0000-000000000000}"/>
          </ac:picMkLst>
        </pc:picChg>
        <pc:picChg chg="mod">
          <ac:chgData name="Sweeney, Dan" userId="248411f2-33cf-4e39-b30e-d6bf3bb18f5e" providerId="ADAL" clId="{4E95C808-1263-45EB-9D54-99437A789578}" dt="2023-01-30T19:07:18.842" v="1405" actId="1076"/>
          <ac:picMkLst>
            <pc:docMk/>
            <pc:sldMk cId="3175148484" sldId="265"/>
            <ac:picMk id="2056" creationId="{00000000-0000-0000-0000-000000000000}"/>
          </ac:picMkLst>
        </pc:picChg>
      </pc:sldChg>
      <pc:sldChg chg="modSp add mod">
        <pc:chgData name="Sweeney, Dan" userId="248411f2-33cf-4e39-b30e-d6bf3bb18f5e" providerId="ADAL" clId="{4E95C808-1263-45EB-9D54-99437A789578}" dt="2023-01-31T19:00:55.525" v="2194" actId="1076"/>
        <pc:sldMkLst>
          <pc:docMk/>
          <pc:sldMk cId="1360809352" sldId="267"/>
        </pc:sldMkLst>
        <pc:spChg chg="mod">
          <ac:chgData name="Sweeney, Dan" userId="248411f2-33cf-4e39-b30e-d6bf3bb18f5e" providerId="ADAL" clId="{4E95C808-1263-45EB-9D54-99437A789578}" dt="2023-01-31T18:59:01.638" v="2172" actId="403"/>
          <ac:spMkLst>
            <pc:docMk/>
            <pc:sldMk cId="1360809352" sldId="267"/>
            <ac:spMk id="25" creationId="{00000000-0000-0000-0000-000000000000}"/>
          </ac:spMkLst>
        </pc:spChg>
        <pc:spChg chg="mod">
          <ac:chgData name="Sweeney, Dan" userId="248411f2-33cf-4e39-b30e-d6bf3bb18f5e" providerId="ADAL" clId="{4E95C808-1263-45EB-9D54-99437A789578}" dt="2023-01-31T19:00:55.525" v="2194" actId="1076"/>
          <ac:spMkLst>
            <pc:docMk/>
            <pc:sldMk cId="1360809352" sldId="267"/>
            <ac:spMk id="26" creationId="{00000000-0000-0000-0000-000000000000}"/>
          </ac:spMkLst>
        </pc:spChg>
      </pc:sldChg>
      <pc:sldChg chg="modSp add mod">
        <pc:chgData name="Sweeney, Dan" userId="248411f2-33cf-4e39-b30e-d6bf3bb18f5e" providerId="ADAL" clId="{4E95C808-1263-45EB-9D54-99437A789578}" dt="2023-01-31T19:28:51.314" v="2216" actId="6549"/>
        <pc:sldMkLst>
          <pc:docMk/>
          <pc:sldMk cId="3044022051" sldId="268"/>
        </pc:sldMkLst>
        <pc:spChg chg="mod">
          <ac:chgData name="Sweeney, Dan" userId="248411f2-33cf-4e39-b30e-d6bf3bb18f5e" providerId="ADAL" clId="{4E95C808-1263-45EB-9D54-99437A789578}" dt="2023-01-31T19:28:51.314" v="2216" actId="6549"/>
          <ac:spMkLst>
            <pc:docMk/>
            <pc:sldMk cId="3044022051" sldId="268"/>
            <ac:spMk id="6" creationId="{00000000-0000-0000-0000-000000000000}"/>
          </ac:spMkLst>
        </pc:spChg>
        <pc:spChg chg="mod">
          <ac:chgData name="Sweeney, Dan" userId="248411f2-33cf-4e39-b30e-d6bf3bb18f5e" providerId="ADAL" clId="{4E95C808-1263-45EB-9D54-99437A789578}" dt="2023-01-31T19:01:19.746" v="2197" actId="14100"/>
          <ac:spMkLst>
            <pc:docMk/>
            <pc:sldMk cId="3044022051" sldId="268"/>
            <ac:spMk id="27" creationId="{00000000-0000-0000-0000-000000000000}"/>
          </ac:spMkLst>
        </pc:spChg>
        <pc:spChg chg="mod">
          <ac:chgData name="Sweeney, Dan" userId="248411f2-33cf-4e39-b30e-d6bf3bb18f5e" providerId="ADAL" clId="{4E95C808-1263-45EB-9D54-99437A789578}" dt="2023-01-31T19:02:14.706" v="2210" actId="1076"/>
          <ac:spMkLst>
            <pc:docMk/>
            <pc:sldMk cId="3044022051" sldId="268"/>
            <ac:spMk id="30" creationId="{00000000-0000-0000-0000-000000000000}"/>
          </ac:spMkLst>
        </pc:spChg>
      </pc:sldChg>
      <pc:sldChg chg="modSp add mod">
        <pc:chgData name="Sweeney, Dan" userId="248411f2-33cf-4e39-b30e-d6bf3bb18f5e" providerId="ADAL" clId="{4E95C808-1263-45EB-9D54-99437A789578}" dt="2023-01-31T21:05:01.461" v="2241" actId="1076"/>
        <pc:sldMkLst>
          <pc:docMk/>
          <pc:sldMk cId="943616684" sldId="269"/>
        </pc:sldMkLst>
        <pc:spChg chg="mod">
          <ac:chgData name="Sweeney, Dan" userId="248411f2-33cf-4e39-b30e-d6bf3bb18f5e" providerId="ADAL" clId="{4E95C808-1263-45EB-9D54-99437A789578}" dt="2023-01-31T20:55:57.833" v="2240" actId="14100"/>
          <ac:spMkLst>
            <pc:docMk/>
            <pc:sldMk cId="943616684" sldId="269"/>
            <ac:spMk id="29" creationId="{00000000-0000-0000-0000-000000000000}"/>
          </ac:spMkLst>
        </pc:spChg>
        <pc:spChg chg="mod">
          <ac:chgData name="Sweeney, Dan" userId="248411f2-33cf-4e39-b30e-d6bf3bb18f5e" providerId="ADAL" clId="{4E95C808-1263-45EB-9D54-99437A789578}" dt="2023-01-31T21:05:01.461" v="2241" actId="1076"/>
          <ac:spMkLst>
            <pc:docMk/>
            <pc:sldMk cId="943616684" sldId="269"/>
            <ac:spMk id="30" creationId="{00000000-0000-0000-0000-000000000000}"/>
          </ac:spMkLst>
        </pc:spChg>
      </pc:sldChg>
      <pc:sldChg chg="modSp add mod">
        <pc:chgData name="Sweeney, Dan" userId="248411f2-33cf-4e39-b30e-d6bf3bb18f5e" providerId="ADAL" clId="{4E95C808-1263-45EB-9D54-99437A789578}" dt="2023-01-31T21:07:29.802" v="2265" actId="255"/>
        <pc:sldMkLst>
          <pc:docMk/>
          <pc:sldMk cId="1428646478" sldId="270"/>
        </pc:sldMkLst>
        <pc:spChg chg="mod">
          <ac:chgData name="Sweeney, Dan" userId="248411f2-33cf-4e39-b30e-d6bf3bb18f5e" providerId="ADAL" clId="{4E95C808-1263-45EB-9D54-99437A789578}" dt="2023-01-31T21:05:19.977" v="2243" actId="255"/>
          <ac:spMkLst>
            <pc:docMk/>
            <pc:sldMk cId="1428646478" sldId="270"/>
            <ac:spMk id="27" creationId="{00000000-0000-0000-0000-000000000000}"/>
          </ac:spMkLst>
        </pc:spChg>
        <pc:spChg chg="mod">
          <ac:chgData name="Sweeney, Dan" userId="248411f2-33cf-4e39-b30e-d6bf3bb18f5e" providerId="ADAL" clId="{4E95C808-1263-45EB-9D54-99437A789578}" dt="2023-01-31T21:07:29.802" v="2265" actId="255"/>
          <ac:spMkLst>
            <pc:docMk/>
            <pc:sldMk cId="1428646478" sldId="270"/>
            <ac:spMk id="28" creationId="{00000000-0000-0000-0000-000000000000}"/>
          </ac:spMkLst>
        </pc:spChg>
      </pc:sldChg>
      <pc:sldChg chg="addSp delSp modSp add mod">
        <pc:chgData name="Sweeney, Dan" userId="248411f2-33cf-4e39-b30e-d6bf3bb18f5e" providerId="ADAL" clId="{4E95C808-1263-45EB-9D54-99437A789578}" dt="2023-01-31T21:22:58.290" v="2581" actId="1076"/>
        <pc:sldMkLst>
          <pc:docMk/>
          <pc:sldMk cId="2028926071" sldId="271"/>
        </pc:sldMkLst>
        <pc:spChg chg="del">
          <ac:chgData name="Sweeney, Dan" userId="248411f2-33cf-4e39-b30e-d6bf3bb18f5e" providerId="ADAL" clId="{4E95C808-1263-45EB-9D54-99437A789578}" dt="2023-01-30T19:11:40.223" v="1413" actId="478"/>
          <ac:spMkLst>
            <pc:docMk/>
            <pc:sldMk cId="2028926071" sldId="271"/>
            <ac:spMk id="6" creationId="{00000000-0000-0000-0000-000000000000}"/>
          </ac:spMkLst>
        </pc:spChg>
        <pc:spChg chg="mod">
          <ac:chgData name="Sweeney, Dan" userId="248411f2-33cf-4e39-b30e-d6bf3bb18f5e" providerId="ADAL" clId="{4E95C808-1263-45EB-9D54-99437A789578}" dt="2023-01-31T21:22:58.290" v="2581" actId="1076"/>
          <ac:spMkLst>
            <pc:docMk/>
            <pc:sldMk cId="2028926071" sldId="271"/>
            <ac:spMk id="25" creationId="{00000000-0000-0000-0000-000000000000}"/>
          </ac:spMkLst>
        </pc:spChg>
        <pc:spChg chg="mod">
          <ac:chgData name="Sweeney, Dan" userId="248411f2-33cf-4e39-b30e-d6bf3bb18f5e" providerId="ADAL" clId="{4E95C808-1263-45EB-9D54-99437A789578}" dt="2023-01-31T21:08:22.121" v="2271" actId="1076"/>
          <ac:spMkLst>
            <pc:docMk/>
            <pc:sldMk cId="2028926071" sldId="271"/>
            <ac:spMk id="26" creationId="{00000000-0000-0000-0000-000000000000}"/>
          </ac:spMkLst>
        </pc:spChg>
        <pc:grpChg chg="del">
          <ac:chgData name="Sweeney, Dan" userId="248411f2-33cf-4e39-b30e-d6bf3bb18f5e" providerId="ADAL" clId="{4E95C808-1263-45EB-9D54-99437A789578}" dt="2023-01-30T19:11:37.170" v="1412" actId="478"/>
          <ac:grpSpMkLst>
            <pc:docMk/>
            <pc:sldMk cId="2028926071" sldId="271"/>
            <ac:grpSpMk id="8" creationId="{00000000-0000-0000-0000-000000000000}"/>
          </ac:grpSpMkLst>
        </pc:grpChg>
        <pc:picChg chg="add mod ord">
          <ac:chgData name="Sweeney, Dan" userId="248411f2-33cf-4e39-b30e-d6bf3bb18f5e" providerId="ADAL" clId="{4E95C808-1263-45EB-9D54-99437A789578}" dt="2023-01-31T21:08:47.999" v="2275" actId="1076"/>
          <ac:picMkLst>
            <pc:docMk/>
            <pc:sldMk cId="2028926071" sldId="271"/>
            <ac:picMk id="11" creationId="{ADF8C420-A1B9-B845-7660-4A1B2C8F0B5A}"/>
          </ac:picMkLst>
        </pc:picChg>
      </pc:sldChg>
      <pc:sldChg chg="addSp modSp add mod ord">
        <pc:chgData name="Sweeney, Dan" userId="248411f2-33cf-4e39-b30e-d6bf3bb18f5e" providerId="ADAL" clId="{4E95C808-1263-45EB-9D54-99437A789578}" dt="2023-01-31T21:46:18.727" v="3038" actId="20577"/>
        <pc:sldMkLst>
          <pc:docMk/>
          <pc:sldMk cId="1355543252" sldId="272"/>
        </pc:sldMkLst>
        <pc:spChg chg="mod">
          <ac:chgData name="Sweeney, Dan" userId="248411f2-33cf-4e39-b30e-d6bf3bb18f5e" providerId="ADAL" clId="{4E95C808-1263-45EB-9D54-99437A789578}" dt="2023-01-31T21:13:05.541" v="2294" actId="20577"/>
          <ac:spMkLst>
            <pc:docMk/>
            <pc:sldMk cId="1355543252" sldId="272"/>
            <ac:spMk id="6" creationId="{00000000-0000-0000-0000-000000000000}"/>
          </ac:spMkLst>
        </pc:spChg>
        <pc:spChg chg="add mod">
          <ac:chgData name="Sweeney, Dan" userId="248411f2-33cf-4e39-b30e-d6bf3bb18f5e" providerId="ADAL" clId="{4E95C808-1263-45EB-9D54-99437A789578}" dt="2023-01-31T21:13:57.951" v="2320" actId="113"/>
          <ac:spMkLst>
            <pc:docMk/>
            <pc:sldMk cId="1355543252" sldId="272"/>
            <ac:spMk id="7" creationId="{CCE68679-139E-B27E-5C69-BB8DE66A0C86}"/>
          </ac:spMkLst>
        </pc:spChg>
        <pc:spChg chg="mod">
          <ac:chgData name="Sweeney, Dan" userId="248411f2-33cf-4e39-b30e-d6bf3bb18f5e" providerId="ADAL" clId="{4E95C808-1263-45EB-9D54-99437A789578}" dt="2023-01-31T21:09:40.138" v="2277" actId="255"/>
          <ac:spMkLst>
            <pc:docMk/>
            <pc:sldMk cId="1355543252" sldId="272"/>
            <ac:spMk id="32" creationId="{00000000-0000-0000-0000-000000000000}"/>
          </ac:spMkLst>
        </pc:spChg>
        <pc:spChg chg="mod">
          <ac:chgData name="Sweeney, Dan" userId="248411f2-33cf-4e39-b30e-d6bf3bb18f5e" providerId="ADAL" clId="{4E95C808-1263-45EB-9D54-99437A789578}" dt="2023-01-31T21:46:18.727" v="3038" actId="20577"/>
          <ac:spMkLst>
            <pc:docMk/>
            <pc:sldMk cId="1355543252" sldId="272"/>
            <ac:spMk id="33" creationId="{00000000-0000-0000-0000-000000000000}"/>
          </ac:spMkLst>
        </pc:spChg>
        <pc:picChg chg="mod">
          <ac:chgData name="Sweeney, Dan" userId="248411f2-33cf-4e39-b30e-d6bf3bb18f5e" providerId="ADAL" clId="{4E95C808-1263-45EB-9D54-99437A789578}" dt="2023-01-31T21:13:09.415" v="2296" actId="14100"/>
          <ac:picMkLst>
            <pc:docMk/>
            <pc:sldMk cId="1355543252" sldId="272"/>
            <ac:picMk id="34" creationId="{00000000-0000-0000-0000-000000000000}"/>
          </ac:picMkLst>
        </pc:picChg>
      </pc:sldChg>
      <pc:sldChg chg="addSp modSp add mod">
        <pc:chgData name="Sweeney, Dan" userId="248411f2-33cf-4e39-b30e-d6bf3bb18f5e" providerId="ADAL" clId="{4E95C808-1263-45EB-9D54-99437A789578}" dt="2023-01-31T21:46:02.854" v="3019" actId="14100"/>
        <pc:sldMkLst>
          <pc:docMk/>
          <pc:sldMk cId="2439366180" sldId="274"/>
        </pc:sldMkLst>
        <pc:spChg chg="mod">
          <ac:chgData name="Sweeney, Dan" userId="248411f2-33cf-4e39-b30e-d6bf3bb18f5e" providerId="ADAL" clId="{4E95C808-1263-45EB-9D54-99437A789578}" dt="2023-01-31T21:43:14.337" v="2820" actId="6549"/>
          <ac:spMkLst>
            <pc:docMk/>
            <pc:sldMk cId="2439366180" sldId="274"/>
            <ac:spMk id="6" creationId="{00000000-0000-0000-0000-000000000000}"/>
          </ac:spMkLst>
        </pc:spChg>
        <pc:spChg chg="mod">
          <ac:chgData name="Sweeney, Dan" userId="248411f2-33cf-4e39-b30e-d6bf3bb18f5e" providerId="ADAL" clId="{4E95C808-1263-45EB-9D54-99437A789578}" dt="2023-01-31T21:46:02.854" v="3019" actId="14100"/>
          <ac:spMkLst>
            <pc:docMk/>
            <pc:sldMk cId="2439366180" sldId="274"/>
            <ac:spMk id="32" creationId="{00000000-0000-0000-0000-000000000000}"/>
          </ac:spMkLst>
        </pc:spChg>
        <pc:spChg chg="mod">
          <ac:chgData name="Sweeney, Dan" userId="248411f2-33cf-4e39-b30e-d6bf3bb18f5e" providerId="ADAL" clId="{4E95C808-1263-45EB-9D54-99437A789578}" dt="2023-01-31T21:41:10.578" v="2757" actId="255"/>
          <ac:spMkLst>
            <pc:docMk/>
            <pc:sldMk cId="2439366180" sldId="274"/>
            <ac:spMk id="33" creationId="{00000000-0000-0000-0000-000000000000}"/>
          </ac:spMkLst>
        </pc:spChg>
        <pc:picChg chg="add mod">
          <ac:chgData name="Sweeney, Dan" userId="248411f2-33cf-4e39-b30e-d6bf3bb18f5e" providerId="ADAL" clId="{4E95C808-1263-45EB-9D54-99437A789578}" dt="2023-01-31T21:43:25.983" v="2822" actId="1076"/>
          <ac:picMkLst>
            <pc:docMk/>
            <pc:sldMk cId="2439366180" sldId="274"/>
            <ac:picMk id="8" creationId="{4BBD508F-82ED-459D-105C-020446DD68F4}"/>
          </ac:picMkLst>
        </pc:picChg>
        <pc:picChg chg="mod">
          <ac:chgData name="Sweeney, Dan" userId="248411f2-33cf-4e39-b30e-d6bf3bb18f5e" providerId="ADAL" clId="{4E95C808-1263-45EB-9D54-99437A789578}" dt="2023-01-31T21:43:22.835" v="2821" actId="1076"/>
          <ac:picMkLst>
            <pc:docMk/>
            <pc:sldMk cId="2439366180" sldId="274"/>
            <ac:picMk id="34" creationId="{00000000-0000-0000-0000-000000000000}"/>
          </ac:picMkLst>
        </pc:picChg>
      </pc:sldChg>
      <pc:sldChg chg="addSp delSp modSp add mod ord">
        <pc:chgData name="Sweeney, Dan" userId="248411f2-33cf-4e39-b30e-d6bf3bb18f5e" providerId="ADAL" clId="{4E95C808-1263-45EB-9D54-99437A789578}" dt="2023-01-31T21:23:35.739" v="2596" actId="20577"/>
        <pc:sldMkLst>
          <pc:docMk/>
          <pc:sldMk cId="2779909982" sldId="276"/>
        </pc:sldMkLst>
        <pc:spChg chg="mod">
          <ac:chgData name="Sweeney, Dan" userId="248411f2-33cf-4e39-b30e-d6bf3bb18f5e" providerId="ADAL" clId="{4E95C808-1263-45EB-9D54-99437A789578}" dt="2023-01-31T21:21:49.883" v="2569" actId="14100"/>
          <ac:spMkLst>
            <pc:docMk/>
            <pc:sldMk cId="2779909982" sldId="276"/>
            <ac:spMk id="6" creationId="{00000000-0000-0000-0000-000000000000}"/>
          </ac:spMkLst>
        </pc:spChg>
        <pc:spChg chg="del">
          <ac:chgData name="Sweeney, Dan" userId="248411f2-33cf-4e39-b30e-d6bf3bb18f5e" providerId="ADAL" clId="{4E95C808-1263-45EB-9D54-99437A789578}" dt="2023-01-31T21:14:19.988" v="2326" actId="478"/>
          <ac:spMkLst>
            <pc:docMk/>
            <pc:sldMk cId="2779909982" sldId="276"/>
            <ac:spMk id="11" creationId="{00000000-0000-0000-0000-000000000000}"/>
          </ac:spMkLst>
        </pc:spChg>
        <pc:spChg chg="del">
          <ac:chgData name="Sweeney, Dan" userId="248411f2-33cf-4e39-b30e-d6bf3bb18f5e" providerId="ADAL" clId="{4E95C808-1263-45EB-9D54-99437A789578}" dt="2023-01-31T21:14:23.128" v="2328" actId="478"/>
          <ac:spMkLst>
            <pc:docMk/>
            <pc:sldMk cId="2779909982" sldId="276"/>
            <ac:spMk id="12" creationId="{00000000-0000-0000-0000-000000000000}"/>
          </ac:spMkLst>
        </pc:spChg>
        <pc:spChg chg="del">
          <ac:chgData name="Sweeney, Dan" userId="248411f2-33cf-4e39-b30e-d6bf3bb18f5e" providerId="ADAL" clId="{4E95C808-1263-45EB-9D54-99437A789578}" dt="2023-01-31T21:14:24.016" v="2329" actId="478"/>
          <ac:spMkLst>
            <pc:docMk/>
            <pc:sldMk cId="2779909982" sldId="276"/>
            <ac:spMk id="13" creationId="{00000000-0000-0000-0000-000000000000}"/>
          </ac:spMkLst>
        </pc:spChg>
        <pc:spChg chg="mod">
          <ac:chgData name="Sweeney, Dan" userId="248411f2-33cf-4e39-b30e-d6bf3bb18f5e" providerId="ADAL" clId="{4E95C808-1263-45EB-9D54-99437A789578}" dt="2023-01-31T21:23:35.739" v="2596" actId="20577"/>
          <ac:spMkLst>
            <pc:docMk/>
            <pc:sldMk cId="2779909982" sldId="276"/>
            <ac:spMk id="35" creationId="{00000000-0000-0000-0000-000000000000}"/>
          </ac:spMkLst>
        </pc:spChg>
        <pc:spChg chg="mod">
          <ac:chgData name="Sweeney, Dan" userId="248411f2-33cf-4e39-b30e-d6bf3bb18f5e" providerId="ADAL" clId="{4E95C808-1263-45EB-9D54-99437A789578}" dt="2023-01-31T21:21:44.619" v="2567" actId="14100"/>
          <ac:spMkLst>
            <pc:docMk/>
            <pc:sldMk cId="2779909982" sldId="276"/>
            <ac:spMk id="37" creationId="{00000000-0000-0000-0000-000000000000}"/>
          </ac:spMkLst>
        </pc:spChg>
        <pc:grpChg chg="del mod">
          <ac:chgData name="Sweeney, Dan" userId="248411f2-33cf-4e39-b30e-d6bf3bb18f5e" providerId="ADAL" clId="{4E95C808-1263-45EB-9D54-99437A789578}" dt="2023-01-31T21:22:21.956" v="2572" actId="478"/>
          <ac:grpSpMkLst>
            <pc:docMk/>
            <pc:sldMk cId="2779909982" sldId="276"/>
            <ac:grpSpMk id="3" creationId="{00000000-0000-0000-0000-000000000000}"/>
          </ac:grpSpMkLst>
        </pc:grpChg>
        <pc:grpChg chg="del mod">
          <ac:chgData name="Sweeney, Dan" userId="248411f2-33cf-4e39-b30e-d6bf3bb18f5e" providerId="ADAL" clId="{4E95C808-1263-45EB-9D54-99437A789578}" dt="2023-01-31T21:14:22.071" v="2327" actId="478"/>
          <ac:grpSpMkLst>
            <pc:docMk/>
            <pc:sldMk cId="2779909982" sldId="276"/>
            <ac:grpSpMk id="8" creationId="{00000000-0000-0000-0000-000000000000}"/>
          </ac:grpSpMkLst>
        </pc:grpChg>
        <pc:picChg chg="add mod">
          <ac:chgData name="Sweeney, Dan" userId="248411f2-33cf-4e39-b30e-d6bf3bb18f5e" providerId="ADAL" clId="{4E95C808-1263-45EB-9D54-99437A789578}" dt="2023-01-31T21:22:26.928" v="2574" actId="1076"/>
          <ac:picMkLst>
            <pc:docMk/>
            <pc:sldMk cId="2779909982" sldId="276"/>
            <ac:picMk id="14" creationId="{6BC83B6A-E672-A0C6-E886-9558B6BFF197}"/>
          </ac:picMkLst>
        </pc:picChg>
      </pc:sldChg>
      <pc:sldChg chg="addSp delSp modSp add mod ord">
        <pc:chgData name="Sweeney, Dan" userId="248411f2-33cf-4e39-b30e-d6bf3bb18f5e" providerId="ADAL" clId="{4E95C808-1263-45EB-9D54-99437A789578}" dt="2023-01-31T21:45:45.209" v="3016" actId="1076"/>
        <pc:sldMkLst>
          <pc:docMk/>
          <pc:sldMk cId="3803381310" sldId="277"/>
        </pc:sldMkLst>
        <pc:spChg chg="mod">
          <ac:chgData name="Sweeney, Dan" userId="248411f2-33cf-4e39-b30e-d6bf3bb18f5e" providerId="ADAL" clId="{4E95C808-1263-45EB-9D54-99437A789578}" dt="2023-01-31T21:45:37.217" v="3015" actId="6549"/>
          <ac:spMkLst>
            <pc:docMk/>
            <pc:sldMk cId="3803381310" sldId="277"/>
            <ac:spMk id="6" creationId="{00000000-0000-0000-0000-000000000000}"/>
          </ac:spMkLst>
        </pc:spChg>
        <pc:spChg chg="del">
          <ac:chgData name="Sweeney, Dan" userId="248411f2-33cf-4e39-b30e-d6bf3bb18f5e" providerId="ADAL" clId="{4E95C808-1263-45EB-9D54-99437A789578}" dt="2023-01-31T21:23:16.486" v="2585" actId="478"/>
          <ac:spMkLst>
            <pc:docMk/>
            <pc:sldMk cId="3803381310" sldId="277"/>
            <ac:spMk id="8" creationId="{00000000-0000-0000-0000-000000000000}"/>
          </ac:spMkLst>
        </pc:spChg>
        <pc:spChg chg="del">
          <ac:chgData name="Sweeney, Dan" userId="248411f2-33cf-4e39-b30e-d6bf3bb18f5e" providerId="ADAL" clId="{4E95C808-1263-45EB-9D54-99437A789578}" dt="2023-01-31T21:23:14.110" v="2584" actId="478"/>
          <ac:spMkLst>
            <pc:docMk/>
            <pc:sldMk cId="3803381310" sldId="277"/>
            <ac:spMk id="9" creationId="{00000000-0000-0000-0000-000000000000}"/>
          </ac:spMkLst>
        </pc:spChg>
        <pc:spChg chg="mod">
          <ac:chgData name="Sweeney, Dan" userId="248411f2-33cf-4e39-b30e-d6bf3bb18f5e" providerId="ADAL" clId="{4E95C808-1263-45EB-9D54-99437A789578}" dt="2023-01-31T21:25:31.459" v="2627" actId="14100"/>
          <ac:spMkLst>
            <pc:docMk/>
            <pc:sldMk cId="3803381310" sldId="277"/>
            <ac:spMk id="33" creationId="{00000000-0000-0000-0000-000000000000}"/>
          </ac:spMkLst>
        </pc:spChg>
        <pc:spChg chg="mod">
          <ac:chgData name="Sweeney, Dan" userId="248411f2-33cf-4e39-b30e-d6bf3bb18f5e" providerId="ADAL" clId="{4E95C808-1263-45EB-9D54-99437A789578}" dt="2023-01-31T21:39:25.150" v="2719" actId="20577"/>
          <ac:spMkLst>
            <pc:docMk/>
            <pc:sldMk cId="3803381310" sldId="277"/>
            <ac:spMk id="34" creationId="{00000000-0000-0000-0000-000000000000}"/>
          </ac:spMkLst>
        </pc:spChg>
        <pc:picChg chg="add mod">
          <ac:chgData name="Sweeney, Dan" userId="248411f2-33cf-4e39-b30e-d6bf3bb18f5e" providerId="ADAL" clId="{4E95C808-1263-45EB-9D54-99437A789578}" dt="2023-01-31T21:45:45.209" v="3016" actId="1076"/>
          <ac:picMkLst>
            <pc:docMk/>
            <pc:sldMk cId="3803381310" sldId="277"/>
            <ac:picMk id="10" creationId="{6FAF158E-B11E-CE63-A6F3-33537DE684C5}"/>
          </ac:picMkLst>
        </pc:picChg>
      </pc:sldChg>
      <pc:sldChg chg="modSp add mod">
        <pc:chgData name="Sweeney, Dan" userId="248411f2-33cf-4e39-b30e-d6bf3bb18f5e" providerId="ADAL" clId="{4E95C808-1263-45EB-9D54-99437A789578}" dt="2023-01-31T21:47:29.619" v="3048" actId="14100"/>
        <pc:sldMkLst>
          <pc:docMk/>
          <pc:sldMk cId="1498561597" sldId="281"/>
        </pc:sldMkLst>
        <pc:spChg chg="mod">
          <ac:chgData name="Sweeney, Dan" userId="248411f2-33cf-4e39-b30e-d6bf3bb18f5e" providerId="ADAL" clId="{4E95C808-1263-45EB-9D54-99437A789578}" dt="2023-01-31T21:47:29.619" v="3048" actId="14100"/>
          <ac:spMkLst>
            <pc:docMk/>
            <pc:sldMk cId="1498561597" sldId="281"/>
            <ac:spMk id="22" creationId="{00000000-0000-0000-0000-000000000000}"/>
          </ac:spMkLst>
        </pc:spChg>
        <pc:spChg chg="mod">
          <ac:chgData name="Sweeney, Dan" userId="248411f2-33cf-4e39-b30e-d6bf3bb18f5e" providerId="ADAL" clId="{4E95C808-1263-45EB-9D54-99437A789578}" dt="2023-01-31T21:47:24.677" v="3046" actId="1076"/>
          <ac:spMkLst>
            <pc:docMk/>
            <pc:sldMk cId="1498561597" sldId="281"/>
            <ac:spMk id="23" creationId="{00000000-0000-0000-0000-000000000000}"/>
          </ac:spMkLst>
        </pc:spChg>
      </pc:sldChg>
      <pc:sldChg chg="addSp delSp modSp add mod">
        <pc:chgData name="Sweeney, Dan" userId="248411f2-33cf-4e39-b30e-d6bf3bb18f5e" providerId="ADAL" clId="{4E95C808-1263-45EB-9D54-99437A789578}" dt="2023-01-31T18:49:56.817" v="2053" actId="255"/>
        <pc:sldMkLst>
          <pc:docMk/>
          <pc:sldMk cId="2185922538" sldId="283"/>
        </pc:sldMkLst>
        <pc:spChg chg="mod">
          <ac:chgData name="Sweeney, Dan" userId="248411f2-33cf-4e39-b30e-d6bf3bb18f5e" providerId="ADAL" clId="{4E95C808-1263-45EB-9D54-99437A789578}" dt="2023-01-31T18:49:39.677" v="2050" actId="255"/>
          <ac:spMkLst>
            <pc:docMk/>
            <pc:sldMk cId="2185922538" sldId="283"/>
            <ac:spMk id="22" creationId="{00000000-0000-0000-0000-000000000000}"/>
          </ac:spMkLst>
        </pc:spChg>
        <pc:spChg chg="mod">
          <ac:chgData name="Sweeney, Dan" userId="248411f2-33cf-4e39-b30e-d6bf3bb18f5e" providerId="ADAL" clId="{4E95C808-1263-45EB-9D54-99437A789578}" dt="2023-01-31T18:49:56.817" v="2053" actId="255"/>
          <ac:spMkLst>
            <pc:docMk/>
            <pc:sldMk cId="2185922538" sldId="283"/>
            <ac:spMk id="23" creationId="{00000000-0000-0000-0000-000000000000}"/>
          </ac:spMkLst>
        </pc:spChg>
        <pc:picChg chg="add mod">
          <ac:chgData name="Sweeney, Dan" userId="248411f2-33cf-4e39-b30e-d6bf3bb18f5e" providerId="ADAL" clId="{4E95C808-1263-45EB-9D54-99437A789578}" dt="2023-01-31T18:49:25.740" v="2048" actId="1076"/>
          <ac:picMkLst>
            <pc:docMk/>
            <pc:sldMk cId="2185922538" sldId="283"/>
            <ac:picMk id="6" creationId="{4D640FBD-7D53-AC74-C189-7222DEE2CCE9}"/>
          </ac:picMkLst>
        </pc:picChg>
        <pc:picChg chg="del mod ord">
          <ac:chgData name="Sweeney, Dan" userId="248411f2-33cf-4e39-b30e-d6bf3bb18f5e" providerId="ADAL" clId="{4E95C808-1263-45EB-9D54-99437A789578}" dt="2023-01-31T18:49:18.560" v="2046" actId="478"/>
          <ac:picMkLst>
            <pc:docMk/>
            <pc:sldMk cId="2185922538" sldId="283"/>
            <ac:picMk id="8" creationId="{00000000-0000-0000-0000-000000000000}"/>
          </ac:picMkLst>
        </pc:picChg>
      </pc:sldChg>
      <pc:sldChg chg="modSp add mod ord">
        <pc:chgData name="Sweeney, Dan" userId="248411f2-33cf-4e39-b30e-d6bf3bb18f5e" providerId="ADAL" clId="{4E95C808-1263-45EB-9D54-99437A789578}" dt="2023-01-31T21:50:24.171" v="3090"/>
        <pc:sldMkLst>
          <pc:docMk/>
          <pc:sldMk cId="3378124968" sldId="284"/>
        </pc:sldMkLst>
        <pc:spChg chg="mod">
          <ac:chgData name="Sweeney, Dan" userId="248411f2-33cf-4e39-b30e-d6bf3bb18f5e" providerId="ADAL" clId="{4E95C808-1263-45EB-9D54-99437A789578}" dt="2023-01-31T18:47:45.520" v="2036" actId="1036"/>
          <ac:spMkLst>
            <pc:docMk/>
            <pc:sldMk cId="3378124968" sldId="284"/>
            <ac:spMk id="24" creationId="{00000000-0000-0000-0000-000000000000}"/>
          </ac:spMkLst>
        </pc:spChg>
        <pc:spChg chg="mod">
          <ac:chgData name="Sweeney, Dan" userId="248411f2-33cf-4e39-b30e-d6bf3bb18f5e" providerId="ADAL" clId="{4E95C808-1263-45EB-9D54-99437A789578}" dt="2023-01-31T18:48:16.092" v="2039" actId="2711"/>
          <ac:spMkLst>
            <pc:docMk/>
            <pc:sldMk cId="3378124968" sldId="284"/>
            <ac:spMk id="25" creationId="{00000000-0000-0000-0000-000000000000}"/>
          </ac:spMkLst>
        </pc:spChg>
        <pc:spChg chg="mod">
          <ac:chgData name="Sweeney, Dan" userId="248411f2-33cf-4e39-b30e-d6bf3bb18f5e" providerId="ADAL" clId="{4E95C808-1263-45EB-9D54-99437A789578}" dt="2023-01-31T18:48:35.765" v="2042" actId="2711"/>
          <ac:spMkLst>
            <pc:docMk/>
            <pc:sldMk cId="3378124968" sldId="284"/>
            <ac:spMk id="26" creationId="{00000000-0000-0000-0000-000000000000}"/>
          </ac:spMkLst>
        </pc:spChg>
        <pc:spChg chg="mod">
          <ac:chgData name="Sweeney, Dan" userId="248411f2-33cf-4e39-b30e-d6bf3bb18f5e" providerId="ADAL" clId="{4E95C808-1263-45EB-9D54-99437A789578}" dt="2023-01-31T18:48:00.308" v="2037" actId="2711"/>
          <ac:spMkLst>
            <pc:docMk/>
            <pc:sldMk cId="3378124968" sldId="284"/>
            <ac:spMk id="27" creationId="{00000000-0000-0000-0000-000000000000}"/>
          </ac:spMkLst>
        </pc:spChg>
        <pc:spChg chg="mod">
          <ac:chgData name="Sweeney, Dan" userId="248411f2-33cf-4e39-b30e-d6bf3bb18f5e" providerId="ADAL" clId="{4E95C808-1263-45EB-9D54-99437A789578}" dt="2023-01-31T18:48:23.641" v="2040" actId="2711"/>
          <ac:spMkLst>
            <pc:docMk/>
            <pc:sldMk cId="3378124968" sldId="284"/>
            <ac:spMk id="28" creationId="{00000000-0000-0000-0000-000000000000}"/>
          </ac:spMkLst>
        </pc:spChg>
        <pc:spChg chg="mod">
          <ac:chgData name="Sweeney, Dan" userId="248411f2-33cf-4e39-b30e-d6bf3bb18f5e" providerId="ADAL" clId="{4E95C808-1263-45EB-9D54-99437A789578}" dt="2023-01-31T18:48:41.613" v="2043" actId="2711"/>
          <ac:spMkLst>
            <pc:docMk/>
            <pc:sldMk cId="3378124968" sldId="284"/>
            <ac:spMk id="29" creationId="{00000000-0000-0000-0000-000000000000}"/>
          </ac:spMkLst>
        </pc:spChg>
        <pc:spChg chg="mod">
          <ac:chgData name="Sweeney, Dan" userId="248411f2-33cf-4e39-b30e-d6bf3bb18f5e" providerId="ADAL" clId="{4E95C808-1263-45EB-9D54-99437A789578}" dt="2023-01-31T18:48:07.901" v="2038" actId="2711"/>
          <ac:spMkLst>
            <pc:docMk/>
            <pc:sldMk cId="3378124968" sldId="284"/>
            <ac:spMk id="30" creationId="{00000000-0000-0000-0000-000000000000}"/>
          </ac:spMkLst>
        </pc:spChg>
        <pc:spChg chg="mod">
          <ac:chgData name="Sweeney, Dan" userId="248411f2-33cf-4e39-b30e-d6bf3bb18f5e" providerId="ADAL" clId="{4E95C808-1263-45EB-9D54-99437A789578}" dt="2023-01-31T18:48:29.449" v="2041" actId="2711"/>
          <ac:spMkLst>
            <pc:docMk/>
            <pc:sldMk cId="3378124968" sldId="284"/>
            <ac:spMk id="31" creationId="{00000000-0000-0000-0000-000000000000}"/>
          </ac:spMkLst>
        </pc:spChg>
        <pc:spChg chg="mod">
          <ac:chgData name="Sweeney, Dan" userId="248411f2-33cf-4e39-b30e-d6bf3bb18f5e" providerId="ADAL" clId="{4E95C808-1263-45EB-9D54-99437A789578}" dt="2023-01-31T18:48:51.638" v="2044" actId="2711"/>
          <ac:spMkLst>
            <pc:docMk/>
            <pc:sldMk cId="3378124968" sldId="284"/>
            <ac:spMk id="32" creationId="{00000000-0000-0000-0000-000000000000}"/>
          </ac:spMkLst>
        </pc:spChg>
        <pc:spChg chg="mod">
          <ac:chgData name="Sweeney, Dan" userId="248411f2-33cf-4e39-b30e-d6bf3bb18f5e" providerId="ADAL" clId="{4E95C808-1263-45EB-9D54-99437A789578}" dt="2023-01-31T18:47:30.668" v="2033" actId="113"/>
          <ac:spMkLst>
            <pc:docMk/>
            <pc:sldMk cId="3378124968" sldId="284"/>
            <ac:spMk id="36" creationId="{00000000-0000-0000-0000-000000000000}"/>
          </ac:spMkLst>
        </pc:spChg>
      </pc:sldChg>
      <pc:sldChg chg="modSp mod">
        <pc:chgData name="Sweeney, Dan" userId="248411f2-33cf-4e39-b30e-d6bf3bb18f5e" providerId="ADAL" clId="{4E95C808-1263-45EB-9D54-99437A789578}" dt="2023-01-30T18:24:53.336" v="62" actId="20577"/>
        <pc:sldMkLst>
          <pc:docMk/>
          <pc:sldMk cId="2917499285" sldId="339"/>
        </pc:sldMkLst>
        <pc:spChg chg="mod">
          <ac:chgData name="Sweeney, Dan" userId="248411f2-33cf-4e39-b30e-d6bf3bb18f5e" providerId="ADAL" clId="{4E95C808-1263-45EB-9D54-99437A789578}" dt="2023-01-30T18:24:53.336" v="62" actId="20577"/>
          <ac:spMkLst>
            <pc:docMk/>
            <pc:sldMk cId="2917499285" sldId="339"/>
            <ac:spMk id="10" creationId="{00000000-0000-0000-0000-000000000000}"/>
          </ac:spMkLst>
        </pc:spChg>
      </pc:sldChg>
      <pc:sldChg chg="modSp mod">
        <pc:chgData name="Sweeney, Dan" userId="248411f2-33cf-4e39-b30e-d6bf3bb18f5e" providerId="ADAL" clId="{4E95C808-1263-45EB-9D54-99437A789578}" dt="2023-01-31T18:22:12.530" v="1862" actId="14100"/>
        <pc:sldMkLst>
          <pc:docMk/>
          <pc:sldMk cId="4070757651" sldId="345"/>
        </pc:sldMkLst>
        <pc:spChg chg="mod">
          <ac:chgData name="Sweeney, Dan" userId="248411f2-33cf-4e39-b30e-d6bf3bb18f5e" providerId="ADAL" clId="{4E95C808-1263-45EB-9D54-99437A789578}" dt="2023-01-31T18:20:43.184" v="1852" actId="255"/>
          <ac:spMkLst>
            <pc:docMk/>
            <pc:sldMk cId="4070757651" sldId="345"/>
            <ac:spMk id="2" creationId="{00000000-0000-0000-0000-000000000000}"/>
          </ac:spMkLst>
        </pc:spChg>
        <pc:spChg chg="mod">
          <ac:chgData name="Sweeney, Dan" userId="248411f2-33cf-4e39-b30e-d6bf3bb18f5e" providerId="ADAL" clId="{4E95C808-1263-45EB-9D54-99437A789578}" dt="2023-01-31T18:20:36.807" v="1851" actId="2711"/>
          <ac:spMkLst>
            <pc:docMk/>
            <pc:sldMk cId="4070757651" sldId="345"/>
            <ac:spMk id="11" creationId="{00000000-0000-0000-0000-000000000000}"/>
          </ac:spMkLst>
        </pc:spChg>
        <pc:spChg chg="mod">
          <ac:chgData name="Sweeney, Dan" userId="248411f2-33cf-4e39-b30e-d6bf3bb18f5e" providerId="ADAL" clId="{4E95C808-1263-45EB-9D54-99437A789578}" dt="2023-01-31T18:22:00.861" v="1859" actId="20577"/>
          <ac:spMkLst>
            <pc:docMk/>
            <pc:sldMk cId="4070757651" sldId="345"/>
            <ac:spMk id="33" creationId="{00000000-0000-0000-0000-000000000000}"/>
          </ac:spMkLst>
        </pc:spChg>
        <pc:spChg chg="mod">
          <ac:chgData name="Sweeney, Dan" userId="248411f2-33cf-4e39-b30e-d6bf3bb18f5e" providerId="ADAL" clId="{4E95C808-1263-45EB-9D54-99437A789578}" dt="2023-01-31T18:22:12.530" v="1862" actId="14100"/>
          <ac:spMkLst>
            <pc:docMk/>
            <pc:sldMk cId="4070757651" sldId="345"/>
            <ac:spMk id="34" creationId="{00000000-0000-0000-0000-000000000000}"/>
          </ac:spMkLst>
        </pc:spChg>
        <pc:spChg chg="mod">
          <ac:chgData name="Sweeney, Dan" userId="248411f2-33cf-4e39-b30e-d6bf3bb18f5e" providerId="ADAL" clId="{4E95C808-1263-45EB-9D54-99437A789578}" dt="2023-01-31T18:21:53.968" v="1857" actId="403"/>
          <ac:spMkLst>
            <pc:docMk/>
            <pc:sldMk cId="4070757651" sldId="345"/>
            <ac:spMk id="36" creationId="{00000000-0000-0000-0000-000000000000}"/>
          </ac:spMkLst>
        </pc:spChg>
        <pc:spChg chg="mod">
          <ac:chgData name="Sweeney, Dan" userId="248411f2-33cf-4e39-b30e-d6bf3bb18f5e" providerId="ADAL" clId="{4E95C808-1263-45EB-9D54-99437A789578}" dt="2023-01-31T18:20:28.540" v="1850" actId="2711"/>
          <ac:spMkLst>
            <pc:docMk/>
            <pc:sldMk cId="4070757651" sldId="345"/>
            <ac:spMk id="37" creationId="{00000000-0000-0000-0000-000000000000}"/>
          </ac:spMkLst>
        </pc:spChg>
        <pc:spChg chg="mod">
          <ac:chgData name="Sweeney, Dan" userId="248411f2-33cf-4e39-b30e-d6bf3bb18f5e" providerId="ADAL" clId="{4E95C808-1263-45EB-9D54-99437A789578}" dt="2023-01-31T18:21:36.835" v="1854" actId="2711"/>
          <ac:spMkLst>
            <pc:docMk/>
            <pc:sldMk cId="4070757651" sldId="345"/>
            <ac:spMk id="38" creationId="{00000000-0000-0000-0000-000000000000}"/>
          </ac:spMkLst>
        </pc:spChg>
        <pc:cxnChg chg="mod">
          <ac:chgData name="Sweeney, Dan" userId="248411f2-33cf-4e39-b30e-d6bf3bb18f5e" providerId="ADAL" clId="{4E95C808-1263-45EB-9D54-99437A789578}" dt="2023-01-31T18:20:21.489" v="1849" actId="14100"/>
          <ac:cxnSpMkLst>
            <pc:docMk/>
            <pc:sldMk cId="4070757651" sldId="345"/>
            <ac:cxnSpMk id="40" creationId="{00000000-0000-0000-0000-000000000000}"/>
          </ac:cxnSpMkLst>
        </pc:cxnChg>
      </pc:sldChg>
      <pc:sldChg chg="modSp mod">
        <pc:chgData name="Sweeney, Dan" userId="248411f2-33cf-4e39-b30e-d6bf3bb18f5e" providerId="ADAL" clId="{4E95C808-1263-45EB-9D54-99437A789578}" dt="2023-01-31T18:18:08.626" v="1815" actId="1076"/>
        <pc:sldMkLst>
          <pc:docMk/>
          <pc:sldMk cId="2036593922" sldId="349"/>
        </pc:sldMkLst>
        <pc:spChg chg="mod">
          <ac:chgData name="Sweeney, Dan" userId="248411f2-33cf-4e39-b30e-d6bf3bb18f5e" providerId="ADAL" clId="{4E95C808-1263-45EB-9D54-99437A789578}" dt="2023-01-31T18:16:16.493" v="1801" actId="2711"/>
          <ac:spMkLst>
            <pc:docMk/>
            <pc:sldMk cId="2036593922" sldId="349"/>
            <ac:spMk id="2" creationId="{00000000-0000-0000-0000-000000000000}"/>
          </ac:spMkLst>
        </pc:spChg>
        <pc:spChg chg="mod">
          <ac:chgData name="Sweeney, Dan" userId="248411f2-33cf-4e39-b30e-d6bf3bb18f5e" providerId="ADAL" clId="{4E95C808-1263-45EB-9D54-99437A789578}" dt="2023-01-31T18:17:15.972" v="1804" actId="403"/>
          <ac:spMkLst>
            <pc:docMk/>
            <pc:sldMk cId="2036593922" sldId="349"/>
            <ac:spMk id="9" creationId="{00000000-0000-0000-0000-000000000000}"/>
          </ac:spMkLst>
        </pc:spChg>
        <pc:spChg chg="mod">
          <ac:chgData name="Sweeney, Dan" userId="248411f2-33cf-4e39-b30e-d6bf3bb18f5e" providerId="ADAL" clId="{4E95C808-1263-45EB-9D54-99437A789578}" dt="2023-01-31T18:17:27.889" v="1806" actId="2711"/>
          <ac:spMkLst>
            <pc:docMk/>
            <pc:sldMk cId="2036593922" sldId="349"/>
            <ac:spMk id="11" creationId="{00000000-0000-0000-0000-000000000000}"/>
          </ac:spMkLst>
        </pc:spChg>
        <pc:spChg chg="mod">
          <ac:chgData name="Sweeney, Dan" userId="248411f2-33cf-4e39-b30e-d6bf3bb18f5e" providerId="ADAL" clId="{4E95C808-1263-45EB-9D54-99437A789578}" dt="2023-01-31T18:18:03.955" v="1814" actId="14100"/>
          <ac:spMkLst>
            <pc:docMk/>
            <pc:sldMk cId="2036593922" sldId="349"/>
            <ac:spMk id="12" creationId="{00000000-0000-0000-0000-000000000000}"/>
          </ac:spMkLst>
        </pc:spChg>
        <pc:spChg chg="mod">
          <ac:chgData name="Sweeney, Dan" userId="248411f2-33cf-4e39-b30e-d6bf3bb18f5e" providerId="ADAL" clId="{4E95C808-1263-45EB-9D54-99437A789578}" dt="2023-01-31T18:18:08.626" v="1815" actId="1076"/>
          <ac:spMkLst>
            <pc:docMk/>
            <pc:sldMk cId="2036593922" sldId="349"/>
            <ac:spMk id="17" creationId="{00000000-0000-0000-0000-000000000000}"/>
          </ac:spMkLst>
        </pc:spChg>
        <pc:spChg chg="mod">
          <ac:chgData name="Sweeney, Dan" userId="248411f2-33cf-4e39-b30e-d6bf3bb18f5e" providerId="ADAL" clId="{4E95C808-1263-45EB-9D54-99437A789578}" dt="2023-01-31T18:16:22.758" v="1802" actId="2711"/>
          <ac:spMkLst>
            <pc:docMk/>
            <pc:sldMk cId="2036593922" sldId="349"/>
            <ac:spMk id="18" creationId="{00000000-0000-0000-0000-000000000000}"/>
          </ac:spMkLst>
        </pc:spChg>
      </pc:sldChg>
      <pc:sldChg chg="modSp mod">
        <pc:chgData name="Sweeney, Dan" userId="248411f2-33cf-4e39-b30e-d6bf3bb18f5e" providerId="ADAL" clId="{4E95C808-1263-45EB-9D54-99437A789578}" dt="2023-01-30T19:37:20.313" v="1636" actId="20577"/>
        <pc:sldMkLst>
          <pc:docMk/>
          <pc:sldMk cId="2450305249" sldId="359"/>
        </pc:sldMkLst>
        <pc:spChg chg="mod">
          <ac:chgData name="Sweeney, Dan" userId="248411f2-33cf-4e39-b30e-d6bf3bb18f5e" providerId="ADAL" clId="{4E95C808-1263-45EB-9D54-99437A789578}" dt="2023-01-30T19:37:20.313" v="1636" actId="20577"/>
          <ac:spMkLst>
            <pc:docMk/>
            <pc:sldMk cId="2450305249" sldId="359"/>
            <ac:spMk id="3" creationId="{00000000-0000-0000-0000-000000000000}"/>
          </ac:spMkLst>
        </pc:spChg>
      </pc:sldChg>
      <pc:sldChg chg="modSp mod">
        <pc:chgData name="Sweeney, Dan" userId="248411f2-33cf-4e39-b30e-d6bf3bb18f5e" providerId="ADAL" clId="{4E95C808-1263-45EB-9D54-99437A789578}" dt="2023-01-31T18:38:42.961" v="1957" actId="122"/>
        <pc:sldMkLst>
          <pc:docMk/>
          <pc:sldMk cId="724237243" sldId="363"/>
        </pc:sldMkLst>
        <pc:spChg chg="mod">
          <ac:chgData name="Sweeney, Dan" userId="248411f2-33cf-4e39-b30e-d6bf3bb18f5e" providerId="ADAL" clId="{4E95C808-1263-45EB-9D54-99437A789578}" dt="2023-01-31T18:37:43.571" v="1947" actId="403"/>
          <ac:spMkLst>
            <pc:docMk/>
            <pc:sldMk cId="724237243" sldId="363"/>
            <ac:spMk id="2" creationId="{00000000-0000-0000-0000-000000000000}"/>
          </ac:spMkLst>
        </pc:spChg>
        <pc:spChg chg="mod">
          <ac:chgData name="Sweeney, Dan" userId="248411f2-33cf-4e39-b30e-d6bf3bb18f5e" providerId="ADAL" clId="{4E95C808-1263-45EB-9D54-99437A789578}" dt="2023-01-31T18:38:42.961" v="1957" actId="122"/>
          <ac:spMkLst>
            <pc:docMk/>
            <pc:sldMk cId="724237243" sldId="363"/>
            <ac:spMk id="4" creationId="{00000000-0000-0000-0000-000000000000}"/>
          </ac:spMkLst>
        </pc:spChg>
        <pc:spChg chg="mod">
          <ac:chgData name="Sweeney, Dan" userId="248411f2-33cf-4e39-b30e-d6bf3bb18f5e" providerId="ADAL" clId="{4E95C808-1263-45EB-9D54-99437A789578}" dt="2023-01-31T18:38:02.766" v="1950" actId="255"/>
          <ac:spMkLst>
            <pc:docMk/>
            <pc:sldMk cId="724237243" sldId="363"/>
            <ac:spMk id="5" creationId="{00000000-0000-0000-0000-000000000000}"/>
          </ac:spMkLst>
        </pc:spChg>
        <pc:spChg chg="mod">
          <ac:chgData name="Sweeney, Dan" userId="248411f2-33cf-4e39-b30e-d6bf3bb18f5e" providerId="ADAL" clId="{4E95C808-1263-45EB-9D54-99437A789578}" dt="2023-01-31T18:38:31.426" v="1954" actId="2711"/>
          <ac:spMkLst>
            <pc:docMk/>
            <pc:sldMk cId="724237243" sldId="363"/>
            <ac:spMk id="6" creationId="{00000000-0000-0000-0000-000000000000}"/>
          </ac:spMkLst>
        </pc:spChg>
        <pc:spChg chg="mod">
          <ac:chgData name="Sweeney, Dan" userId="248411f2-33cf-4e39-b30e-d6bf3bb18f5e" providerId="ADAL" clId="{4E95C808-1263-45EB-9D54-99437A789578}" dt="2023-01-31T18:38:12.027" v="1951" actId="2711"/>
          <ac:spMkLst>
            <pc:docMk/>
            <pc:sldMk cId="724237243" sldId="363"/>
            <ac:spMk id="7" creationId="{00000000-0000-0000-0000-000000000000}"/>
          </ac:spMkLst>
        </pc:spChg>
        <pc:spChg chg="mod">
          <ac:chgData name="Sweeney, Dan" userId="248411f2-33cf-4e39-b30e-d6bf3bb18f5e" providerId="ADAL" clId="{4E95C808-1263-45EB-9D54-99437A789578}" dt="2023-01-31T18:38:23.032" v="1953" actId="2711"/>
          <ac:spMkLst>
            <pc:docMk/>
            <pc:sldMk cId="724237243" sldId="363"/>
            <ac:spMk id="8" creationId="{00000000-0000-0000-0000-000000000000}"/>
          </ac:spMkLst>
        </pc:spChg>
      </pc:sldChg>
      <pc:sldChg chg="addSp delSp modSp mod">
        <pc:chgData name="Sweeney, Dan" userId="248411f2-33cf-4e39-b30e-d6bf3bb18f5e" providerId="ADAL" clId="{4E95C808-1263-45EB-9D54-99437A789578}" dt="2023-01-31T18:43:30.802" v="1989" actId="1076"/>
        <pc:sldMkLst>
          <pc:docMk/>
          <pc:sldMk cId="3344938621" sldId="365"/>
        </pc:sldMkLst>
        <pc:spChg chg="mod">
          <ac:chgData name="Sweeney, Dan" userId="248411f2-33cf-4e39-b30e-d6bf3bb18f5e" providerId="ADAL" clId="{4E95C808-1263-45EB-9D54-99437A789578}" dt="2023-01-31T18:43:01.558" v="1983" actId="255"/>
          <ac:spMkLst>
            <pc:docMk/>
            <pc:sldMk cId="3344938621" sldId="365"/>
            <ac:spMk id="2" creationId="{00000000-0000-0000-0000-000000000000}"/>
          </ac:spMkLst>
        </pc:spChg>
        <pc:spChg chg="mod">
          <ac:chgData name="Sweeney, Dan" userId="248411f2-33cf-4e39-b30e-d6bf3bb18f5e" providerId="ADAL" clId="{4E95C808-1263-45EB-9D54-99437A789578}" dt="2023-01-31T18:43:08.846" v="1984" actId="2711"/>
          <ac:spMkLst>
            <pc:docMk/>
            <pc:sldMk cId="3344938621" sldId="365"/>
            <ac:spMk id="3" creationId="{00000000-0000-0000-0000-000000000000}"/>
          </ac:spMkLst>
        </pc:spChg>
        <pc:spChg chg="mod">
          <ac:chgData name="Sweeney, Dan" userId="248411f2-33cf-4e39-b30e-d6bf3bb18f5e" providerId="ADAL" clId="{4E95C808-1263-45EB-9D54-99437A789578}" dt="2023-01-31T18:43:30.802" v="1989" actId="1076"/>
          <ac:spMkLst>
            <pc:docMk/>
            <pc:sldMk cId="3344938621" sldId="365"/>
            <ac:spMk id="10" creationId="{00000000-0000-0000-0000-000000000000}"/>
          </ac:spMkLst>
        </pc:spChg>
        <pc:picChg chg="mod">
          <ac:chgData name="Sweeney, Dan" userId="248411f2-33cf-4e39-b30e-d6bf3bb18f5e" providerId="ADAL" clId="{4E95C808-1263-45EB-9D54-99437A789578}" dt="2023-01-31T18:42:50.414" v="1981" actId="1076"/>
          <ac:picMkLst>
            <pc:docMk/>
            <pc:sldMk cId="3344938621" sldId="365"/>
            <ac:picMk id="4" creationId="{00000000-0000-0000-0000-000000000000}"/>
          </ac:picMkLst>
        </pc:picChg>
        <pc:picChg chg="add mod ord">
          <ac:chgData name="Sweeney, Dan" userId="248411f2-33cf-4e39-b30e-d6bf3bb18f5e" providerId="ADAL" clId="{4E95C808-1263-45EB-9D54-99437A789578}" dt="2023-01-31T18:42:39.741" v="1980" actId="1076"/>
          <ac:picMkLst>
            <pc:docMk/>
            <pc:sldMk cId="3344938621" sldId="365"/>
            <ac:picMk id="19" creationId="{08458895-19B1-B9EF-A838-0565CC8DEF46}"/>
          </ac:picMkLst>
        </pc:picChg>
        <pc:picChg chg="del mod">
          <ac:chgData name="Sweeney, Dan" userId="248411f2-33cf-4e39-b30e-d6bf3bb18f5e" providerId="ADAL" clId="{4E95C808-1263-45EB-9D54-99437A789578}" dt="2023-01-31T18:40:41.998" v="1972" actId="478"/>
          <ac:picMkLst>
            <pc:docMk/>
            <pc:sldMk cId="3344938621" sldId="365"/>
            <ac:picMk id="20" creationId="{00000000-0000-0000-0000-000000000000}"/>
          </ac:picMkLst>
        </pc:picChg>
      </pc:sldChg>
      <pc:sldChg chg="modSp mod">
        <pc:chgData name="Sweeney, Dan" userId="248411f2-33cf-4e39-b30e-d6bf3bb18f5e" providerId="ADAL" clId="{4E95C808-1263-45EB-9D54-99437A789578}" dt="2023-01-31T18:25:10.196" v="1902" actId="1076"/>
        <pc:sldMkLst>
          <pc:docMk/>
          <pc:sldMk cId="3419665016" sldId="372"/>
        </pc:sldMkLst>
        <pc:spChg chg="mod">
          <ac:chgData name="Sweeney, Dan" userId="248411f2-33cf-4e39-b30e-d6bf3bb18f5e" providerId="ADAL" clId="{4E95C808-1263-45EB-9D54-99437A789578}" dt="2023-01-31T18:25:04.687" v="1901" actId="14100"/>
          <ac:spMkLst>
            <pc:docMk/>
            <pc:sldMk cId="3419665016" sldId="372"/>
            <ac:spMk id="2" creationId="{00000000-0000-0000-0000-000000000000}"/>
          </ac:spMkLst>
        </pc:spChg>
        <pc:spChg chg="mod">
          <ac:chgData name="Sweeney, Dan" userId="248411f2-33cf-4e39-b30e-d6bf3bb18f5e" providerId="ADAL" clId="{4E95C808-1263-45EB-9D54-99437A789578}" dt="2023-01-31T18:23:37.224" v="1879" actId="2711"/>
          <ac:spMkLst>
            <pc:docMk/>
            <pc:sldMk cId="3419665016" sldId="372"/>
            <ac:spMk id="9" creationId="{00000000-0000-0000-0000-000000000000}"/>
          </ac:spMkLst>
        </pc:spChg>
        <pc:spChg chg="mod">
          <ac:chgData name="Sweeney, Dan" userId="248411f2-33cf-4e39-b30e-d6bf3bb18f5e" providerId="ADAL" clId="{4E95C808-1263-45EB-9D54-99437A789578}" dt="2023-01-31T18:23:42.388" v="1880" actId="2711"/>
          <ac:spMkLst>
            <pc:docMk/>
            <pc:sldMk cId="3419665016" sldId="372"/>
            <ac:spMk id="10" creationId="{00000000-0000-0000-0000-000000000000}"/>
          </ac:spMkLst>
        </pc:spChg>
        <pc:spChg chg="mod">
          <ac:chgData name="Sweeney, Dan" userId="248411f2-33cf-4e39-b30e-d6bf3bb18f5e" providerId="ADAL" clId="{4E95C808-1263-45EB-9D54-99437A789578}" dt="2023-01-31T18:23:58.458" v="1898" actId="1076"/>
          <ac:spMkLst>
            <pc:docMk/>
            <pc:sldMk cId="3419665016" sldId="372"/>
            <ac:spMk id="11" creationId="{00000000-0000-0000-0000-000000000000}"/>
          </ac:spMkLst>
        </pc:spChg>
        <pc:spChg chg="mod">
          <ac:chgData name="Sweeney, Dan" userId="248411f2-33cf-4e39-b30e-d6bf3bb18f5e" providerId="ADAL" clId="{4E95C808-1263-45EB-9D54-99437A789578}" dt="2023-01-31T18:25:10.196" v="1902" actId="1076"/>
          <ac:spMkLst>
            <pc:docMk/>
            <pc:sldMk cId="3419665016" sldId="372"/>
            <ac:spMk id="16" creationId="{00000000-0000-0000-0000-000000000000}"/>
          </ac:spMkLst>
        </pc:spChg>
        <pc:picChg chg="mod">
          <ac:chgData name="Sweeney, Dan" userId="248411f2-33cf-4e39-b30e-d6bf3bb18f5e" providerId="ADAL" clId="{4E95C808-1263-45EB-9D54-99437A789578}" dt="2023-01-31T18:24:00.928" v="1899" actId="1076"/>
          <ac:picMkLst>
            <pc:docMk/>
            <pc:sldMk cId="3419665016" sldId="372"/>
            <ac:picMk id="15" creationId="{00000000-0000-0000-0000-000000000000}"/>
          </ac:picMkLst>
        </pc:picChg>
        <pc:cxnChg chg="mod">
          <ac:chgData name="Sweeney, Dan" userId="248411f2-33cf-4e39-b30e-d6bf3bb18f5e" providerId="ADAL" clId="{4E95C808-1263-45EB-9D54-99437A789578}" dt="2023-01-31T18:23:42.388" v="1880" actId="2711"/>
          <ac:cxnSpMkLst>
            <pc:docMk/>
            <pc:sldMk cId="3419665016" sldId="372"/>
            <ac:cxnSpMk id="13" creationId="{00000000-0000-0000-0000-000000000000}"/>
          </ac:cxnSpMkLst>
        </pc:cxnChg>
      </pc:sldChg>
      <pc:sldChg chg="modSp mod">
        <pc:chgData name="Sweeney, Dan" userId="248411f2-33cf-4e39-b30e-d6bf3bb18f5e" providerId="ADAL" clId="{4E95C808-1263-45EB-9D54-99437A789578}" dt="2023-01-31T18:15:59.914" v="1799" actId="404"/>
        <pc:sldMkLst>
          <pc:docMk/>
          <pc:sldMk cId="1044288235" sldId="376"/>
        </pc:sldMkLst>
        <pc:spChg chg="mod">
          <ac:chgData name="Sweeney, Dan" userId="248411f2-33cf-4e39-b30e-d6bf3bb18f5e" providerId="ADAL" clId="{4E95C808-1263-45EB-9D54-99437A789578}" dt="2023-01-31T18:15:36.810" v="1791" actId="255"/>
          <ac:spMkLst>
            <pc:docMk/>
            <pc:sldMk cId="1044288235" sldId="376"/>
            <ac:spMk id="2" creationId="{00000000-0000-0000-0000-000000000000}"/>
          </ac:spMkLst>
        </pc:spChg>
        <pc:spChg chg="mod">
          <ac:chgData name="Sweeney, Dan" userId="248411f2-33cf-4e39-b30e-d6bf3bb18f5e" providerId="ADAL" clId="{4E95C808-1263-45EB-9D54-99437A789578}" dt="2023-01-31T18:15:59.914" v="1799" actId="404"/>
          <ac:spMkLst>
            <pc:docMk/>
            <pc:sldMk cId="1044288235" sldId="376"/>
            <ac:spMk id="21" creationId="{00000000-0000-0000-0000-000000000000}"/>
          </ac:spMkLst>
        </pc:spChg>
      </pc:sldChg>
      <pc:sldChg chg="modSp mod">
        <pc:chgData name="Sweeney, Dan" userId="248411f2-33cf-4e39-b30e-d6bf3bb18f5e" providerId="ADAL" clId="{4E95C808-1263-45EB-9D54-99437A789578}" dt="2023-01-31T18:28:47.764" v="1936" actId="2711"/>
        <pc:sldMkLst>
          <pc:docMk/>
          <pc:sldMk cId="923766141" sldId="377"/>
        </pc:sldMkLst>
        <pc:spChg chg="mod">
          <ac:chgData name="Sweeney, Dan" userId="248411f2-33cf-4e39-b30e-d6bf3bb18f5e" providerId="ADAL" clId="{4E95C808-1263-45EB-9D54-99437A789578}" dt="2023-01-31T18:28:02.994" v="1930" actId="255"/>
          <ac:spMkLst>
            <pc:docMk/>
            <pc:sldMk cId="923766141" sldId="377"/>
            <ac:spMk id="2" creationId="{00000000-0000-0000-0000-000000000000}"/>
          </ac:spMkLst>
        </pc:spChg>
        <pc:spChg chg="mod">
          <ac:chgData name="Sweeney, Dan" userId="248411f2-33cf-4e39-b30e-d6bf3bb18f5e" providerId="ADAL" clId="{4E95C808-1263-45EB-9D54-99437A789578}" dt="2023-01-31T18:28:47.764" v="1936" actId="2711"/>
          <ac:spMkLst>
            <pc:docMk/>
            <pc:sldMk cId="923766141" sldId="377"/>
            <ac:spMk id="6" creationId="{00000000-0000-0000-0000-000000000000}"/>
          </ac:spMkLst>
        </pc:spChg>
        <pc:picChg chg="mod ord">
          <ac:chgData name="Sweeney, Dan" userId="248411f2-33cf-4e39-b30e-d6bf3bb18f5e" providerId="ADAL" clId="{4E95C808-1263-45EB-9D54-99437A789578}" dt="2023-01-31T18:27:53.865" v="1928" actId="1076"/>
          <ac:picMkLst>
            <pc:docMk/>
            <pc:sldMk cId="923766141" sldId="377"/>
            <ac:picMk id="4" creationId="{00000000-0000-0000-0000-000000000000}"/>
          </ac:picMkLst>
        </pc:picChg>
        <pc:picChg chg="mod">
          <ac:chgData name="Sweeney, Dan" userId="248411f2-33cf-4e39-b30e-d6bf3bb18f5e" providerId="ADAL" clId="{4E95C808-1263-45EB-9D54-99437A789578}" dt="2023-01-31T18:27:50.884" v="1927" actId="1076"/>
          <ac:picMkLst>
            <pc:docMk/>
            <pc:sldMk cId="923766141" sldId="377"/>
            <ac:picMk id="5" creationId="{00000000-0000-0000-0000-000000000000}"/>
          </ac:picMkLst>
        </pc:picChg>
      </pc:sldChg>
      <pc:sldChg chg="addSp delSp modSp mod ord modAnim">
        <pc:chgData name="Sweeney, Dan" userId="248411f2-33cf-4e39-b30e-d6bf3bb18f5e" providerId="ADAL" clId="{4E95C808-1263-45EB-9D54-99437A789578}" dt="2023-01-31T18:15:29.737" v="1790" actId="255"/>
        <pc:sldMkLst>
          <pc:docMk/>
          <pc:sldMk cId="120375813" sldId="379"/>
        </pc:sldMkLst>
        <pc:spChg chg="mod">
          <ac:chgData name="Sweeney, Dan" userId="248411f2-33cf-4e39-b30e-d6bf3bb18f5e" providerId="ADAL" clId="{4E95C808-1263-45EB-9D54-99437A789578}" dt="2023-01-31T18:15:29.737" v="1790" actId="255"/>
          <ac:spMkLst>
            <pc:docMk/>
            <pc:sldMk cId="120375813" sldId="379"/>
            <ac:spMk id="2" creationId="{00000000-0000-0000-0000-000000000000}"/>
          </ac:spMkLst>
        </pc:spChg>
        <pc:spChg chg="del">
          <ac:chgData name="Sweeney, Dan" userId="248411f2-33cf-4e39-b30e-d6bf3bb18f5e" providerId="ADAL" clId="{4E95C808-1263-45EB-9D54-99437A789578}" dt="2023-01-30T18:22:18.264" v="22" actId="478"/>
          <ac:spMkLst>
            <pc:docMk/>
            <pc:sldMk cId="120375813" sldId="379"/>
            <ac:spMk id="3" creationId="{00000000-0000-0000-0000-000000000000}"/>
          </ac:spMkLst>
        </pc:spChg>
        <pc:spChg chg="del">
          <ac:chgData name="Sweeney, Dan" userId="248411f2-33cf-4e39-b30e-d6bf3bb18f5e" providerId="ADAL" clId="{4E95C808-1263-45EB-9D54-99437A789578}" dt="2023-01-30T18:22:18.919" v="23" actId="478"/>
          <ac:spMkLst>
            <pc:docMk/>
            <pc:sldMk cId="120375813" sldId="379"/>
            <ac:spMk id="4" creationId="{00000000-0000-0000-0000-000000000000}"/>
          </ac:spMkLst>
        </pc:spChg>
        <pc:spChg chg="del">
          <ac:chgData name="Sweeney, Dan" userId="248411f2-33cf-4e39-b30e-d6bf3bb18f5e" providerId="ADAL" clId="{4E95C808-1263-45EB-9D54-99437A789578}" dt="2023-01-30T18:22:20.440" v="24" actId="478"/>
          <ac:spMkLst>
            <pc:docMk/>
            <pc:sldMk cId="120375813" sldId="379"/>
            <ac:spMk id="7" creationId="{00000000-0000-0000-0000-000000000000}"/>
          </ac:spMkLst>
        </pc:spChg>
        <pc:spChg chg="del">
          <ac:chgData name="Sweeney, Dan" userId="248411f2-33cf-4e39-b30e-d6bf3bb18f5e" providerId="ADAL" clId="{4E95C808-1263-45EB-9D54-99437A789578}" dt="2023-01-30T18:22:21.616" v="25" actId="478"/>
          <ac:spMkLst>
            <pc:docMk/>
            <pc:sldMk cId="120375813" sldId="379"/>
            <ac:spMk id="8" creationId="{00000000-0000-0000-0000-000000000000}"/>
          </ac:spMkLst>
        </pc:spChg>
        <pc:spChg chg="del">
          <ac:chgData name="Sweeney, Dan" userId="248411f2-33cf-4e39-b30e-d6bf3bb18f5e" providerId="ADAL" clId="{4E95C808-1263-45EB-9D54-99437A789578}" dt="2023-01-30T18:22:23.815" v="27" actId="478"/>
          <ac:spMkLst>
            <pc:docMk/>
            <pc:sldMk cId="120375813" sldId="379"/>
            <ac:spMk id="12" creationId="{00000000-0000-0000-0000-000000000000}"/>
          </ac:spMkLst>
        </pc:spChg>
        <pc:spChg chg="del">
          <ac:chgData name="Sweeney, Dan" userId="248411f2-33cf-4e39-b30e-d6bf3bb18f5e" providerId="ADAL" clId="{4E95C808-1263-45EB-9D54-99437A789578}" dt="2023-01-30T18:22:24.319" v="28" actId="478"/>
          <ac:spMkLst>
            <pc:docMk/>
            <pc:sldMk cId="120375813" sldId="379"/>
            <ac:spMk id="13" creationId="{00000000-0000-0000-0000-000000000000}"/>
          </ac:spMkLst>
        </pc:spChg>
        <pc:picChg chg="del">
          <ac:chgData name="Sweeney, Dan" userId="248411f2-33cf-4e39-b30e-d6bf3bb18f5e" providerId="ADAL" clId="{4E95C808-1263-45EB-9D54-99437A789578}" dt="2023-01-30T18:22:17.040" v="21" actId="478"/>
          <ac:picMkLst>
            <pc:docMk/>
            <pc:sldMk cId="120375813" sldId="379"/>
            <ac:picMk id="5" creationId="{00000000-0000-0000-0000-000000000000}"/>
          </ac:picMkLst>
        </pc:picChg>
        <pc:picChg chg="del">
          <ac:chgData name="Sweeney, Dan" userId="248411f2-33cf-4e39-b30e-d6bf3bb18f5e" providerId="ADAL" clId="{4E95C808-1263-45EB-9D54-99437A789578}" dt="2023-01-30T18:22:22.168" v="26" actId="478"/>
          <ac:picMkLst>
            <pc:docMk/>
            <pc:sldMk cId="120375813" sldId="379"/>
            <ac:picMk id="6" creationId="{00000000-0000-0000-0000-000000000000}"/>
          </ac:picMkLst>
        </pc:picChg>
        <pc:picChg chg="add mod">
          <ac:chgData name="Sweeney, Dan" userId="248411f2-33cf-4e39-b30e-d6bf3bb18f5e" providerId="ADAL" clId="{4E95C808-1263-45EB-9D54-99437A789578}" dt="2023-01-30T18:24:17.949" v="47" actId="1076"/>
          <ac:picMkLst>
            <pc:docMk/>
            <pc:sldMk cId="120375813" sldId="379"/>
            <ac:picMk id="9" creationId="{8CB11A49-DF4D-B752-9BE8-5541D66E2DA3}"/>
          </ac:picMkLst>
        </pc:picChg>
      </pc:sldChg>
      <pc:sldChg chg="modSp mod">
        <pc:chgData name="Sweeney, Dan" userId="248411f2-33cf-4e39-b30e-d6bf3bb18f5e" providerId="ADAL" clId="{4E95C808-1263-45EB-9D54-99437A789578}" dt="2023-01-31T18:22:46.045" v="1870" actId="33524"/>
        <pc:sldMkLst>
          <pc:docMk/>
          <pc:sldMk cId="2071364640" sldId="381"/>
        </pc:sldMkLst>
        <pc:spChg chg="mod">
          <ac:chgData name="Sweeney, Dan" userId="248411f2-33cf-4e39-b30e-d6bf3bb18f5e" providerId="ADAL" clId="{4E95C808-1263-45EB-9D54-99437A789578}" dt="2023-01-31T18:22:23.927" v="1864" actId="255"/>
          <ac:spMkLst>
            <pc:docMk/>
            <pc:sldMk cId="2071364640" sldId="381"/>
            <ac:spMk id="2" creationId="{00000000-0000-0000-0000-000000000000}"/>
          </ac:spMkLst>
        </pc:spChg>
        <pc:spChg chg="mod">
          <ac:chgData name="Sweeney, Dan" userId="248411f2-33cf-4e39-b30e-d6bf3bb18f5e" providerId="ADAL" clId="{4E95C808-1263-45EB-9D54-99437A789578}" dt="2023-01-31T18:22:46.045" v="1870" actId="33524"/>
          <ac:spMkLst>
            <pc:docMk/>
            <pc:sldMk cId="2071364640" sldId="381"/>
            <ac:spMk id="4" creationId="{00000000-0000-0000-0000-000000000000}"/>
          </ac:spMkLst>
        </pc:spChg>
        <pc:picChg chg="mod">
          <ac:chgData name="Sweeney, Dan" userId="248411f2-33cf-4e39-b30e-d6bf3bb18f5e" providerId="ADAL" clId="{4E95C808-1263-45EB-9D54-99437A789578}" dt="2023-01-31T18:22:28.481" v="1866" actId="14100"/>
          <ac:picMkLst>
            <pc:docMk/>
            <pc:sldMk cId="2071364640" sldId="381"/>
            <ac:picMk id="3" creationId="{00000000-0000-0000-0000-000000000000}"/>
          </ac:picMkLst>
        </pc:picChg>
      </pc:sldChg>
      <pc:sldChg chg="modSp mod">
        <pc:chgData name="Sweeney, Dan" userId="248411f2-33cf-4e39-b30e-d6bf3bb18f5e" providerId="ADAL" clId="{4E95C808-1263-45EB-9D54-99437A789578}" dt="2023-01-31T18:27:24.634" v="1923" actId="404"/>
        <pc:sldMkLst>
          <pc:docMk/>
          <pc:sldMk cId="781965206" sldId="383"/>
        </pc:sldMkLst>
        <pc:spChg chg="mod">
          <ac:chgData name="Sweeney, Dan" userId="248411f2-33cf-4e39-b30e-d6bf3bb18f5e" providerId="ADAL" clId="{4E95C808-1263-45EB-9D54-99437A789578}" dt="2023-01-31T18:26:30.379" v="1912" actId="1076"/>
          <ac:spMkLst>
            <pc:docMk/>
            <pc:sldMk cId="781965206" sldId="383"/>
            <ac:spMk id="2" creationId="{00000000-0000-0000-0000-000000000000}"/>
          </ac:spMkLst>
        </pc:spChg>
        <pc:spChg chg="mod">
          <ac:chgData name="Sweeney, Dan" userId="248411f2-33cf-4e39-b30e-d6bf3bb18f5e" providerId="ADAL" clId="{4E95C808-1263-45EB-9D54-99437A789578}" dt="2023-01-31T18:13:28.859" v="1771" actId="2711"/>
          <ac:spMkLst>
            <pc:docMk/>
            <pc:sldMk cId="781965206" sldId="383"/>
            <ac:spMk id="6" creationId="{00000000-0000-0000-0000-000000000000}"/>
          </ac:spMkLst>
        </pc:spChg>
        <pc:spChg chg="mod">
          <ac:chgData name="Sweeney, Dan" userId="248411f2-33cf-4e39-b30e-d6bf3bb18f5e" providerId="ADAL" clId="{4E95C808-1263-45EB-9D54-99437A789578}" dt="2023-01-31T18:27:24.634" v="1923" actId="404"/>
          <ac:spMkLst>
            <pc:docMk/>
            <pc:sldMk cId="781965206" sldId="383"/>
            <ac:spMk id="7" creationId="{00000000-0000-0000-0000-000000000000}"/>
          </ac:spMkLst>
        </pc:spChg>
        <pc:spChg chg="mod">
          <ac:chgData name="Sweeney, Dan" userId="248411f2-33cf-4e39-b30e-d6bf3bb18f5e" providerId="ADAL" clId="{4E95C808-1263-45EB-9D54-99437A789578}" dt="2023-01-31T18:25:31.644" v="1905" actId="2711"/>
          <ac:spMkLst>
            <pc:docMk/>
            <pc:sldMk cId="781965206" sldId="383"/>
            <ac:spMk id="10" creationId="{00000000-0000-0000-0000-000000000000}"/>
          </ac:spMkLst>
        </pc:spChg>
        <pc:spChg chg="mod">
          <ac:chgData name="Sweeney, Dan" userId="248411f2-33cf-4e39-b30e-d6bf3bb18f5e" providerId="ADAL" clId="{4E95C808-1263-45EB-9D54-99437A789578}" dt="2023-01-31T18:13:35.768" v="1772" actId="2711"/>
          <ac:spMkLst>
            <pc:docMk/>
            <pc:sldMk cId="781965206" sldId="383"/>
            <ac:spMk id="12" creationId="{00000000-0000-0000-0000-000000000000}"/>
          </ac:spMkLst>
        </pc:spChg>
        <pc:spChg chg="mod">
          <ac:chgData name="Sweeney, Dan" userId="248411f2-33cf-4e39-b30e-d6bf3bb18f5e" providerId="ADAL" clId="{4E95C808-1263-45EB-9D54-99437A789578}" dt="2023-01-31T18:26:20.358" v="1909" actId="122"/>
          <ac:spMkLst>
            <pc:docMk/>
            <pc:sldMk cId="781965206" sldId="383"/>
            <ac:spMk id="13" creationId="{00000000-0000-0000-0000-000000000000}"/>
          </ac:spMkLst>
        </pc:spChg>
        <pc:spChg chg="mod">
          <ac:chgData name="Sweeney, Dan" userId="248411f2-33cf-4e39-b30e-d6bf3bb18f5e" providerId="ADAL" clId="{4E95C808-1263-45EB-9D54-99437A789578}" dt="2023-01-31T18:13:23.183" v="1770" actId="14100"/>
          <ac:spMkLst>
            <pc:docMk/>
            <pc:sldMk cId="781965206" sldId="383"/>
            <ac:spMk id="17" creationId="{00000000-0000-0000-0000-000000000000}"/>
          </ac:spMkLst>
        </pc:spChg>
        <pc:spChg chg="mod">
          <ac:chgData name="Sweeney, Dan" userId="248411f2-33cf-4e39-b30e-d6bf3bb18f5e" providerId="ADAL" clId="{4E95C808-1263-45EB-9D54-99437A789578}" dt="2023-01-31T18:13:15.674" v="1768" actId="2711"/>
          <ac:spMkLst>
            <pc:docMk/>
            <pc:sldMk cId="781965206" sldId="383"/>
            <ac:spMk id="18" creationId="{00000000-0000-0000-0000-000000000000}"/>
          </ac:spMkLst>
        </pc:spChg>
        <pc:spChg chg="mod">
          <ac:chgData name="Sweeney, Dan" userId="248411f2-33cf-4e39-b30e-d6bf3bb18f5e" providerId="ADAL" clId="{4E95C808-1263-45EB-9D54-99437A789578}" dt="2023-01-31T18:13:09.116" v="1767" actId="2711"/>
          <ac:spMkLst>
            <pc:docMk/>
            <pc:sldMk cId="781965206" sldId="383"/>
            <ac:spMk id="19" creationId="{00000000-0000-0000-0000-000000000000}"/>
          </ac:spMkLst>
        </pc:spChg>
        <pc:spChg chg="mod">
          <ac:chgData name="Sweeney, Dan" userId="248411f2-33cf-4e39-b30e-d6bf3bb18f5e" providerId="ADAL" clId="{4E95C808-1263-45EB-9D54-99437A789578}" dt="2023-01-31T18:13:03.356" v="1766" actId="14100"/>
          <ac:spMkLst>
            <pc:docMk/>
            <pc:sldMk cId="781965206" sldId="383"/>
            <ac:spMk id="20" creationId="{00000000-0000-0000-0000-000000000000}"/>
          </ac:spMkLst>
        </pc:spChg>
        <pc:graphicFrameChg chg="mod modGraphic">
          <ac:chgData name="Sweeney, Dan" userId="248411f2-33cf-4e39-b30e-d6bf3bb18f5e" providerId="ADAL" clId="{4E95C808-1263-45EB-9D54-99437A789578}" dt="2023-01-31T18:27:19.696" v="1921" actId="255"/>
          <ac:graphicFrameMkLst>
            <pc:docMk/>
            <pc:sldMk cId="781965206" sldId="383"/>
            <ac:graphicFrameMk id="5" creationId="{00000000-0000-0000-0000-000000000000}"/>
          </ac:graphicFrameMkLst>
        </pc:graphicFrameChg>
      </pc:sldChg>
      <pc:sldChg chg="modSp mod">
        <pc:chgData name="Sweeney, Dan" userId="248411f2-33cf-4e39-b30e-d6bf3bb18f5e" providerId="ADAL" clId="{4E95C808-1263-45EB-9D54-99437A789578}" dt="2023-01-31T18:14:58.688" v="1786" actId="255"/>
        <pc:sldMkLst>
          <pc:docMk/>
          <pc:sldMk cId="2064114082" sldId="384"/>
        </pc:sldMkLst>
        <pc:spChg chg="mod">
          <ac:chgData name="Sweeney, Dan" userId="248411f2-33cf-4e39-b30e-d6bf3bb18f5e" providerId="ADAL" clId="{4E95C808-1263-45EB-9D54-99437A789578}" dt="2023-01-31T18:14:58.688" v="1786" actId="255"/>
          <ac:spMkLst>
            <pc:docMk/>
            <pc:sldMk cId="2064114082" sldId="384"/>
            <ac:spMk id="6" creationId="{00000000-0000-0000-0000-000000000000}"/>
          </ac:spMkLst>
        </pc:spChg>
        <pc:spChg chg="mod">
          <ac:chgData name="Sweeney, Dan" userId="248411f2-33cf-4e39-b30e-d6bf3bb18f5e" providerId="ADAL" clId="{4E95C808-1263-45EB-9D54-99437A789578}" dt="2023-01-31T18:14:53.580" v="1785" actId="404"/>
          <ac:spMkLst>
            <pc:docMk/>
            <pc:sldMk cId="2064114082" sldId="384"/>
            <ac:spMk id="7" creationId="{00000000-0000-0000-0000-000000000000}"/>
          </ac:spMkLst>
        </pc:spChg>
      </pc:sldChg>
      <pc:sldChg chg="modSp mod">
        <pc:chgData name="Sweeney, Dan" userId="248411f2-33cf-4e39-b30e-d6bf3bb18f5e" providerId="ADAL" clId="{4E95C808-1263-45EB-9D54-99437A789578}" dt="2023-01-31T18:47:04.179" v="2027" actId="14100"/>
        <pc:sldMkLst>
          <pc:docMk/>
          <pc:sldMk cId="3528990150" sldId="385"/>
        </pc:sldMkLst>
        <pc:spChg chg="mod">
          <ac:chgData name="Sweeney, Dan" userId="248411f2-33cf-4e39-b30e-d6bf3bb18f5e" providerId="ADAL" clId="{4E95C808-1263-45EB-9D54-99437A789578}" dt="2023-01-31T18:43:49.492" v="1991" actId="255"/>
          <ac:spMkLst>
            <pc:docMk/>
            <pc:sldMk cId="3528990150" sldId="385"/>
            <ac:spMk id="5" creationId="{00000000-0000-0000-0000-000000000000}"/>
          </ac:spMkLst>
        </pc:spChg>
        <pc:spChg chg="mod">
          <ac:chgData name="Sweeney, Dan" userId="248411f2-33cf-4e39-b30e-d6bf3bb18f5e" providerId="ADAL" clId="{4E95C808-1263-45EB-9D54-99437A789578}" dt="2023-01-31T18:46:13.009" v="2020" actId="255"/>
          <ac:spMkLst>
            <pc:docMk/>
            <pc:sldMk cId="3528990150" sldId="385"/>
            <ac:spMk id="10" creationId="{00000000-0000-0000-0000-000000000000}"/>
          </ac:spMkLst>
        </pc:spChg>
        <pc:spChg chg="mod">
          <ac:chgData name="Sweeney, Dan" userId="248411f2-33cf-4e39-b30e-d6bf3bb18f5e" providerId="ADAL" clId="{4E95C808-1263-45EB-9D54-99437A789578}" dt="2023-01-31T18:46:40.717" v="2024" actId="2711"/>
          <ac:spMkLst>
            <pc:docMk/>
            <pc:sldMk cId="3528990150" sldId="385"/>
            <ac:spMk id="11" creationId="{00000000-0000-0000-0000-000000000000}"/>
          </ac:spMkLst>
        </pc:spChg>
        <pc:spChg chg="mod">
          <ac:chgData name="Sweeney, Dan" userId="248411f2-33cf-4e39-b30e-d6bf3bb18f5e" providerId="ADAL" clId="{4E95C808-1263-45EB-9D54-99437A789578}" dt="2023-01-31T18:45:27.329" v="2012" actId="2711"/>
          <ac:spMkLst>
            <pc:docMk/>
            <pc:sldMk cId="3528990150" sldId="385"/>
            <ac:spMk id="17" creationId="{00000000-0000-0000-0000-000000000000}"/>
          </ac:spMkLst>
        </pc:spChg>
        <pc:spChg chg="mod">
          <ac:chgData name="Sweeney, Dan" userId="248411f2-33cf-4e39-b30e-d6bf3bb18f5e" providerId="ADAL" clId="{4E95C808-1263-45EB-9D54-99437A789578}" dt="2023-01-31T18:45:52.448" v="2017" actId="1076"/>
          <ac:spMkLst>
            <pc:docMk/>
            <pc:sldMk cId="3528990150" sldId="385"/>
            <ac:spMk id="18" creationId="{00000000-0000-0000-0000-000000000000}"/>
          </ac:spMkLst>
        </pc:spChg>
        <pc:spChg chg="mod">
          <ac:chgData name="Sweeney, Dan" userId="248411f2-33cf-4e39-b30e-d6bf3bb18f5e" providerId="ADAL" clId="{4E95C808-1263-45EB-9D54-99437A789578}" dt="2023-01-31T18:45:42.280" v="2015" actId="14100"/>
          <ac:spMkLst>
            <pc:docMk/>
            <pc:sldMk cId="3528990150" sldId="385"/>
            <ac:spMk id="19" creationId="{00000000-0000-0000-0000-000000000000}"/>
          </ac:spMkLst>
        </pc:spChg>
        <pc:spChg chg="mod">
          <ac:chgData name="Sweeney, Dan" userId="248411f2-33cf-4e39-b30e-d6bf3bb18f5e" providerId="ADAL" clId="{4E95C808-1263-45EB-9D54-99437A789578}" dt="2023-01-31T18:46:16.515" v="2021" actId="403"/>
          <ac:spMkLst>
            <pc:docMk/>
            <pc:sldMk cId="3528990150" sldId="385"/>
            <ac:spMk id="20" creationId="{00000000-0000-0000-0000-000000000000}"/>
          </ac:spMkLst>
        </pc:spChg>
        <pc:spChg chg="mod">
          <ac:chgData name="Sweeney, Dan" userId="248411f2-33cf-4e39-b30e-d6bf3bb18f5e" providerId="ADAL" clId="{4E95C808-1263-45EB-9D54-99437A789578}" dt="2023-01-31T18:46:57.381" v="2026" actId="1076"/>
          <ac:spMkLst>
            <pc:docMk/>
            <pc:sldMk cId="3528990150" sldId="385"/>
            <ac:spMk id="21" creationId="{00000000-0000-0000-0000-000000000000}"/>
          </ac:spMkLst>
        </pc:spChg>
        <pc:spChg chg="mod">
          <ac:chgData name="Sweeney, Dan" userId="248411f2-33cf-4e39-b30e-d6bf3bb18f5e" providerId="ADAL" clId="{4E95C808-1263-45EB-9D54-99437A789578}" dt="2023-01-31T18:47:04.179" v="2027" actId="14100"/>
          <ac:spMkLst>
            <pc:docMk/>
            <pc:sldMk cId="3528990150" sldId="385"/>
            <ac:spMk id="22" creationId="{00000000-0000-0000-0000-000000000000}"/>
          </ac:spMkLst>
        </pc:spChg>
        <pc:grpChg chg="mod">
          <ac:chgData name="Sweeney, Dan" userId="248411f2-33cf-4e39-b30e-d6bf3bb18f5e" providerId="ADAL" clId="{4E95C808-1263-45EB-9D54-99437A789578}" dt="2023-01-31T18:44:20.190" v="1999" actId="14100"/>
          <ac:grpSpMkLst>
            <pc:docMk/>
            <pc:sldMk cId="3528990150" sldId="385"/>
            <ac:grpSpMk id="8" creationId="{00000000-0000-0000-0000-000000000000}"/>
          </ac:grpSpMkLst>
        </pc:grpChg>
      </pc:sldChg>
      <pc:sldChg chg="modSp mod">
        <pc:chgData name="Sweeney, Dan" userId="248411f2-33cf-4e39-b30e-d6bf3bb18f5e" providerId="ADAL" clId="{4E95C808-1263-45EB-9D54-99437A789578}" dt="2023-01-31T18:39:44.911" v="1964" actId="14100"/>
        <pc:sldMkLst>
          <pc:docMk/>
          <pc:sldMk cId="3465065782" sldId="386"/>
        </pc:sldMkLst>
        <pc:spChg chg="mod">
          <ac:chgData name="Sweeney, Dan" userId="248411f2-33cf-4e39-b30e-d6bf3bb18f5e" providerId="ADAL" clId="{4E95C808-1263-45EB-9D54-99437A789578}" dt="2023-01-31T18:39:28.915" v="1961" actId="1076"/>
          <ac:spMkLst>
            <pc:docMk/>
            <pc:sldMk cId="3465065782" sldId="386"/>
            <ac:spMk id="2" creationId="{00000000-0000-0000-0000-000000000000}"/>
          </ac:spMkLst>
        </pc:spChg>
        <pc:spChg chg="mod">
          <ac:chgData name="Sweeney, Dan" userId="248411f2-33cf-4e39-b30e-d6bf3bb18f5e" providerId="ADAL" clId="{4E95C808-1263-45EB-9D54-99437A789578}" dt="2023-01-31T18:39:44.911" v="1964" actId="14100"/>
          <ac:spMkLst>
            <pc:docMk/>
            <pc:sldMk cId="3465065782" sldId="386"/>
            <ac:spMk id="5" creationId="{00000000-0000-0000-0000-000000000000}"/>
          </ac:spMkLst>
        </pc:spChg>
      </pc:sldChg>
      <pc:sldChg chg="addSp delSp modSp mod">
        <pc:chgData name="Sweeney, Dan" userId="248411f2-33cf-4e39-b30e-d6bf3bb18f5e" providerId="ADAL" clId="{4E95C808-1263-45EB-9D54-99437A789578}" dt="2023-02-02T13:54:39.791" v="3352" actId="20577"/>
        <pc:sldMkLst>
          <pc:docMk/>
          <pc:sldMk cId="3783660589" sldId="387"/>
        </pc:sldMkLst>
        <pc:spChg chg="add del mod">
          <ac:chgData name="Sweeney, Dan" userId="248411f2-33cf-4e39-b30e-d6bf3bb18f5e" providerId="ADAL" clId="{4E95C808-1263-45EB-9D54-99437A789578}" dt="2023-02-02T13:51:14.275" v="3271" actId="478"/>
          <ac:spMkLst>
            <pc:docMk/>
            <pc:sldMk cId="3783660589" sldId="387"/>
            <ac:spMk id="3" creationId="{CC89F92C-ADE2-6398-DDFF-CC10FE262CC9}"/>
          </ac:spMkLst>
        </pc:spChg>
        <pc:spChg chg="add mod">
          <ac:chgData name="Sweeney, Dan" userId="248411f2-33cf-4e39-b30e-d6bf3bb18f5e" providerId="ADAL" clId="{4E95C808-1263-45EB-9D54-99437A789578}" dt="2023-02-02T13:54:39.791" v="3352" actId="20577"/>
          <ac:spMkLst>
            <pc:docMk/>
            <pc:sldMk cId="3783660589" sldId="387"/>
            <ac:spMk id="4" creationId="{AD6BF89A-B1CD-2732-3737-41D99B79073E}"/>
          </ac:spMkLst>
        </pc:spChg>
        <pc:spChg chg="mod">
          <ac:chgData name="Sweeney, Dan" userId="248411f2-33cf-4e39-b30e-d6bf3bb18f5e" providerId="ADAL" clId="{4E95C808-1263-45EB-9D54-99437A789578}" dt="2023-02-02T13:51:48.400" v="3278" actId="20577"/>
          <ac:spMkLst>
            <pc:docMk/>
            <pc:sldMk cId="3783660589" sldId="387"/>
            <ac:spMk id="5" creationId="{00000000-0000-0000-0000-000000000000}"/>
          </ac:spMkLst>
        </pc:spChg>
      </pc:sldChg>
      <pc:sldChg chg="addSp delSp modSp mod ord modClrScheme chgLayout">
        <pc:chgData name="Sweeney, Dan" userId="248411f2-33cf-4e39-b30e-d6bf3bb18f5e" providerId="ADAL" clId="{4E95C808-1263-45EB-9D54-99437A789578}" dt="2023-02-02T13:56:35.878" v="3363" actId="14100"/>
        <pc:sldMkLst>
          <pc:docMk/>
          <pc:sldMk cId="186602024" sldId="388"/>
        </pc:sldMkLst>
        <pc:spChg chg="mod">
          <ac:chgData name="Sweeney, Dan" userId="248411f2-33cf-4e39-b30e-d6bf3bb18f5e" providerId="ADAL" clId="{4E95C808-1263-45EB-9D54-99437A789578}" dt="2023-02-02T13:56:23.142" v="3360" actId="14100"/>
          <ac:spMkLst>
            <pc:docMk/>
            <pc:sldMk cId="186602024" sldId="388"/>
            <ac:spMk id="2" creationId="{00000000-0000-0000-0000-000000000000}"/>
          </ac:spMkLst>
        </pc:spChg>
        <pc:spChg chg="mod ord">
          <ac:chgData name="Sweeney, Dan" userId="248411f2-33cf-4e39-b30e-d6bf3bb18f5e" providerId="ADAL" clId="{4E95C808-1263-45EB-9D54-99437A789578}" dt="2023-02-02T13:56:35.878" v="3363" actId="14100"/>
          <ac:spMkLst>
            <pc:docMk/>
            <pc:sldMk cId="186602024" sldId="388"/>
            <ac:spMk id="3" creationId="{00000000-0000-0000-0000-000000000000}"/>
          </ac:spMkLst>
        </pc:spChg>
        <pc:picChg chg="del">
          <ac:chgData name="Sweeney, Dan" userId="248411f2-33cf-4e39-b30e-d6bf3bb18f5e" providerId="ADAL" clId="{4E95C808-1263-45EB-9D54-99437A789578}" dt="2023-01-30T18:26:29.367" v="70" actId="478"/>
          <ac:picMkLst>
            <pc:docMk/>
            <pc:sldMk cId="186602024" sldId="388"/>
            <ac:picMk id="4" creationId="{00000000-0000-0000-0000-000000000000}"/>
          </ac:picMkLst>
        </pc:picChg>
        <pc:picChg chg="add mod">
          <ac:chgData name="Sweeney, Dan" userId="248411f2-33cf-4e39-b30e-d6bf3bb18f5e" providerId="ADAL" clId="{4E95C808-1263-45EB-9D54-99437A789578}" dt="2023-01-31T21:57:33.330" v="3221" actId="1076"/>
          <ac:picMkLst>
            <pc:docMk/>
            <pc:sldMk cId="186602024" sldId="388"/>
            <ac:picMk id="5" creationId="{16A1539E-0A50-A6BE-4468-174CD755741B}"/>
          </ac:picMkLst>
        </pc:picChg>
        <pc:picChg chg="del">
          <ac:chgData name="Sweeney, Dan" userId="248411f2-33cf-4e39-b30e-d6bf3bb18f5e" providerId="ADAL" clId="{4E95C808-1263-45EB-9D54-99437A789578}" dt="2023-01-30T18:26:31.983" v="71" actId="478"/>
          <ac:picMkLst>
            <pc:docMk/>
            <pc:sldMk cId="186602024" sldId="388"/>
            <ac:picMk id="8" creationId="{00000000-0000-0000-0000-000000000000}"/>
          </ac:picMkLst>
        </pc:picChg>
      </pc:sldChg>
      <pc:sldChg chg="modSp mod">
        <pc:chgData name="Sweeney, Dan" userId="248411f2-33cf-4e39-b30e-d6bf3bb18f5e" providerId="ADAL" clId="{4E95C808-1263-45EB-9D54-99437A789578}" dt="2023-01-31T18:29:36.917" v="1944" actId="1076"/>
        <pc:sldMkLst>
          <pc:docMk/>
          <pc:sldMk cId="1024381200" sldId="389"/>
        </pc:sldMkLst>
        <pc:spChg chg="mod">
          <ac:chgData name="Sweeney, Dan" userId="248411f2-33cf-4e39-b30e-d6bf3bb18f5e" providerId="ADAL" clId="{4E95C808-1263-45EB-9D54-99437A789578}" dt="2023-01-31T18:29:04.505" v="1938" actId="255"/>
          <ac:spMkLst>
            <pc:docMk/>
            <pc:sldMk cId="1024381200" sldId="389"/>
            <ac:spMk id="2" creationId="{00000000-0000-0000-0000-000000000000}"/>
          </ac:spMkLst>
        </pc:spChg>
        <pc:spChg chg="mod">
          <ac:chgData name="Sweeney, Dan" userId="248411f2-33cf-4e39-b30e-d6bf3bb18f5e" providerId="ADAL" clId="{4E95C808-1263-45EB-9D54-99437A789578}" dt="2023-01-31T18:29:19.292" v="1940" actId="403"/>
          <ac:spMkLst>
            <pc:docMk/>
            <pc:sldMk cId="1024381200" sldId="389"/>
            <ac:spMk id="5" creationId="{00000000-0000-0000-0000-000000000000}"/>
          </ac:spMkLst>
        </pc:spChg>
        <pc:spChg chg="mod">
          <ac:chgData name="Sweeney, Dan" userId="248411f2-33cf-4e39-b30e-d6bf3bb18f5e" providerId="ADAL" clId="{4E95C808-1263-45EB-9D54-99437A789578}" dt="2023-01-31T18:29:23.785" v="1941" actId="1076"/>
          <ac:spMkLst>
            <pc:docMk/>
            <pc:sldMk cId="1024381200" sldId="389"/>
            <ac:spMk id="7" creationId="{00000000-0000-0000-0000-000000000000}"/>
          </ac:spMkLst>
        </pc:spChg>
        <pc:spChg chg="mod">
          <ac:chgData name="Sweeney, Dan" userId="248411f2-33cf-4e39-b30e-d6bf3bb18f5e" providerId="ADAL" clId="{4E95C808-1263-45EB-9D54-99437A789578}" dt="2023-01-31T18:29:23.785" v="1941" actId="1076"/>
          <ac:spMkLst>
            <pc:docMk/>
            <pc:sldMk cId="1024381200" sldId="389"/>
            <ac:spMk id="8" creationId="{00000000-0000-0000-0000-000000000000}"/>
          </ac:spMkLst>
        </pc:spChg>
        <pc:spChg chg="mod">
          <ac:chgData name="Sweeney, Dan" userId="248411f2-33cf-4e39-b30e-d6bf3bb18f5e" providerId="ADAL" clId="{4E95C808-1263-45EB-9D54-99437A789578}" dt="2023-01-31T18:29:28.237" v="1942" actId="2711"/>
          <ac:spMkLst>
            <pc:docMk/>
            <pc:sldMk cId="1024381200" sldId="389"/>
            <ac:spMk id="10" creationId="{00000000-0000-0000-0000-000000000000}"/>
          </ac:spMkLst>
        </pc:spChg>
        <pc:spChg chg="mod">
          <ac:chgData name="Sweeney, Dan" userId="248411f2-33cf-4e39-b30e-d6bf3bb18f5e" providerId="ADAL" clId="{4E95C808-1263-45EB-9D54-99437A789578}" dt="2023-01-31T18:29:36.917" v="1944" actId="1076"/>
          <ac:spMkLst>
            <pc:docMk/>
            <pc:sldMk cId="1024381200" sldId="389"/>
            <ac:spMk id="11" creationId="{00000000-0000-0000-0000-000000000000}"/>
          </ac:spMkLst>
        </pc:spChg>
      </pc:sldChg>
      <pc:sldChg chg="addSp delSp add del mod">
        <pc:chgData name="Sweeney, Dan" userId="248411f2-33cf-4e39-b30e-d6bf3bb18f5e" providerId="ADAL" clId="{4E95C808-1263-45EB-9D54-99437A789578}" dt="2023-01-30T18:22:07.972" v="17" actId="2696"/>
        <pc:sldMkLst>
          <pc:docMk/>
          <pc:sldMk cId="487609162" sldId="390"/>
        </pc:sldMkLst>
        <pc:picChg chg="add del">
          <ac:chgData name="Sweeney, Dan" userId="248411f2-33cf-4e39-b30e-d6bf3bb18f5e" providerId="ADAL" clId="{4E95C808-1263-45EB-9D54-99437A789578}" dt="2023-01-30T18:22:03.355" v="16" actId="478"/>
          <ac:picMkLst>
            <pc:docMk/>
            <pc:sldMk cId="487609162" sldId="390"/>
            <ac:picMk id="5" creationId="{00000000-0000-0000-0000-000000000000}"/>
          </ac:picMkLst>
        </pc:picChg>
      </pc:sldChg>
      <pc:sldChg chg="modSp add mod">
        <pc:chgData name="Sweeney, Dan" userId="248411f2-33cf-4e39-b30e-d6bf3bb18f5e" providerId="ADAL" clId="{4E95C808-1263-45EB-9D54-99437A789578}" dt="2023-01-31T18:19:35.194" v="1831" actId="14100"/>
        <pc:sldMkLst>
          <pc:docMk/>
          <pc:sldMk cId="1166095895" sldId="390"/>
        </pc:sldMkLst>
        <pc:spChg chg="mod">
          <ac:chgData name="Sweeney, Dan" userId="248411f2-33cf-4e39-b30e-d6bf3bb18f5e" providerId="ADAL" clId="{4E95C808-1263-45EB-9D54-99437A789578}" dt="2023-01-31T18:18:48.831" v="1817" actId="255"/>
          <ac:spMkLst>
            <pc:docMk/>
            <pc:sldMk cId="1166095895" sldId="390"/>
            <ac:spMk id="2" creationId="{00000000-0000-0000-0000-000000000000}"/>
          </ac:spMkLst>
        </pc:spChg>
        <pc:spChg chg="mod">
          <ac:chgData name="Sweeney, Dan" userId="248411f2-33cf-4e39-b30e-d6bf3bb18f5e" providerId="ADAL" clId="{4E95C808-1263-45EB-9D54-99437A789578}" dt="2023-01-31T18:19:08.232" v="1822" actId="122"/>
          <ac:spMkLst>
            <pc:docMk/>
            <pc:sldMk cId="1166095895" sldId="390"/>
            <ac:spMk id="3" creationId="{00000000-0000-0000-0000-000000000000}"/>
          </ac:spMkLst>
        </pc:spChg>
        <pc:spChg chg="mod">
          <ac:chgData name="Sweeney, Dan" userId="248411f2-33cf-4e39-b30e-d6bf3bb18f5e" providerId="ADAL" clId="{4E95C808-1263-45EB-9D54-99437A789578}" dt="2023-01-31T18:19:31.139" v="1829" actId="14100"/>
          <ac:spMkLst>
            <pc:docMk/>
            <pc:sldMk cId="1166095895" sldId="390"/>
            <ac:spMk id="7" creationId="{00000000-0000-0000-0000-000000000000}"/>
          </ac:spMkLst>
        </pc:spChg>
        <pc:spChg chg="mod">
          <ac:chgData name="Sweeney, Dan" userId="248411f2-33cf-4e39-b30e-d6bf3bb18f5e" providerId="ADAL" clId="{4E95C808-1263-45EB-9D54-99437A789578}" dt="2023-01-31T18:19:35.194" v="1831" actId="14100"/>
          <ac:spMkLst>
            <pc:docMk/>
            <pc:sldMk cId="1166095895" sldId="390"/>
            <ac:spMk id="8" creationId="{00000000-0000-0000-0000-000000000000}"/>
          </ac:spMkLst>
        </pc:spChg>
        <pc:spChg chg="mod">
          <ac:chgData name="Sweeney, Dan" userId="248411f2-33cf-4e39-b30e-d6bf3bb18f5e" providerId="ADAL" clId="{4E95C808-1263-45EB-9D54-99437A789578}" dt="2023-01-31T18:19:14.278" v="1825" actId="122"/>
          <ac:spMkLst>
            <pc:docMk/>
            <pc:sldMk cId="1166095895" sldId="390"/>
            <ac:spMk id="12" creationId="{00000000-0000-0000-0000-000000000000}"/>
          </ac:spMkLst>
        </pc:spChg>
      </pc:sldChg>
      <pc:sldChg chg="addSp modSp new del mod">
        <pc:chgData name="Sweeney, Dan" userId="248411f2-33cf-4e39-b30e-d6bf3bb18f5e" providerId="ADAL" clId="{4E95C808-1263-45EB-9D54-99437A789578}" dt="2023-01-30T19:30:49.675" v="1585" actId="2696"/>
        <pc:sldMkLst>
          <pc:docMk/>
          <pc:sldMk cId="3327619966" sldId="391"/>
        </pc:sldMkLst>
        <pc:spChg chg="mod">
          <ac:chgData name="Sweeney, Dan" userId="248411f2-33cf-4e39-b30e-d6bf3bb18f5e" providerId="ADAL" clId="{4E95C808-1263-45EB-9D54-99437A789578}" dt="2023-01-30T18:28:19.769" v="158" actId="14100"/>
          <ac:spMkLst>
            <pc:docMk/>
            <pc:sldMk cId="3327619966" sldId="391"/>
            <ac:spMk id="2" creationId="{5EC2B551-E9A2-C056-1890-D17EFE2B725E}"/>
          </ac:spMkLst>
        </pc:spChg>
        <pc:spChg chg="mod">
          <ac:chgData name="Sweeney, Dan" userId="248411f2-33cf-4e39-b30e-d6bf3bb18f5e" providerId="ADAL" clId="{4E95C808-1263-45EB-9D54-99437A789578}" dt="2023-01-30T18:28:41.964" v="170" actId="14100"/>
          <ac:spMkLst>
            <pc:docMk/>
            <pc:sldMk cId="3327619966" sldId="391"/>
            <ac:spMk id="3" creationId="{E0D435EC-C4D7-0A43-DF93-38FA22B675BF}"/>
          </ac:spMkLst>
        </pc:spChg>
        <pc:spChg chg="add mod">
          <ac:chgData name="Sweeney, Dan" userId="248411f2-33cf-4e39-b30e-d6bf3bb18f5e" providerId="ADAL" clId="{4E95C808-1263-45EB-9D54-99437A789578}" dt="2023-01-30T18:48:14.228" v="760" actId="6549"/>
          <ac:spMkLst>
            <pc:docMk/>
            <pc:sldMk cId="3327619966" sldId="391"/>
            <ac:spMk id="4" creationId="{1CFED280-E608-8790-41C7-B2C01E613FA2}"/>
          </ac:spMkLst>
        </pc:spChg>
        <pc:spChg chg="add mod">
          <ac:chgData name="Sweeney, Dan" userId="248411f2-33cf-4e39-b30e-d6bf3bb18f5e" providerId="ADAL" clId="{4E95C808-1263-45EB-9D54-99437A789578}" dt="2023-01-30T18:29:39.176" v="291" actId="20577"/>
          <ac:spMkLst>
            <pc:docMk/>
            <pc:sldMk cId="3327619966" sldId="391"/>
            <ac:spMk id="5" creationId="{43DCD9EC-F922-B830-AFDE-B1075FD9E927}"/>
          </ac:spMkLst>
        </pc:spChg>
      </pc:sldChg>
      <pc:sldChg chg="addSp delSp modSp add mod">
        <pc:chgData name="Sweeney, Dan" userId="248411f2-33cf-4e39-b30e-d6bf3bb18f5e" providerId="ADAL" clId="{4E95C808-1263-45EB-9D54-99437A789578}" dt="2023-01-31T18:57:56.041" v="2158" actId="14100"/>
        <pc:sldMkLst>
          <pc:docMk/>
          <pc:sldMk cId="1539643382" sldId="392"/>
        </pc:sldMkLst>
        <pc:spChg chg="add del mod">
          <ac:chgData name="Sweeney, Dan" userId="248411f2-33cf-4e39-b30e-d6bf3bb18f5e" providerId="ADAL" clId="{4E95C808-1263-45EB-9D54-99437A789578}" dt="2023-01-30T18:36:12.121" v="331" actId="478"/>
          <ac:spMkLst>
            <pc:docMk/>
            <pc:sldMk cId="1539643382" sldId="392"/>
            <ac:spMk id="7" creationId="{AEBF21BD-B9C1-AED3-18F8-E528BCE6908E}"/>
          </ac:spMkLst>
        </pc:spChg>
        <pc:spChg chg="mod">
          <ac:chgData name="Sweeney, Dan" userId="248411f2-33cf-4e39-b30e-d6bf3bb18f5e" providerId="ADAL" clId="{4E95C808-1263-45EB-9D54-99437A789578}" dt="2023-01-31T18:57:56.041" v="2158" actId="14100"/>
          <ac:spMkLst>
            <pc:docMk/>
            <pc:sldMk cId="1539643382" sldId="392"/>
            <ac:spMk id="22" creationId="{00000000-0000-0000-0000-000000000000}"/>
          </ac:spMkLst>
        </pc:spChg>
        <pc:spChg chg="del">
          <ac:chgData name="Sweeney, Dan" userId="248411f2-33cf-4e39-b30e-d6bf3bb18f5e" providerId="ADAL" clId="{4E95C808-1263-45EB-9D54-99437A789578}" dt="2023-01-30T18:32:46.536" v="330" actId="478"/>
          <ac:spMkLst>
            <pc:docMk/>
            <pc:sldMk cId="1539643382" sldId="392"/>
            <ac:spMk id="23" creationId="{00000000-0000-0000-0000-000000000000}"/>
          </ac:spMkLst>
        </pc:spChg>
        <pc:picChg chg="del">
          <ac:chgData name="Sweeney, Dan" userId="248411f2-33cf-4e39-b30e-d6bf3bb18f5e" providerId="ADAL" clId="{4E95C808-1263-45EB-9D54-99437A789578}" dt="2023-01-30T18:32:42.560" v="329" actId="478"/>
          <ac:picMkLst>
            <pc:docMk/>
            <pc:sldMk cId="1539643382" sldId="392"/>
            <ac:picMk id="8" creationId="{00000000-0000-0000-0000-000000000000}"/>
          </ac:picMkLst>
        </pc:picChg>
        <pc:picChg chg="add mod ord">
          <ac:chgData name="Sweeney, Dan" userId="248411f2-33cf-4e39-b30e-d6bf3bb18f5e" providerId="ADAL" clId="{4E95C808-1263-45EB-9D54-99437A789578}" dt="2023-01-31T18:57:52.652" v="2157" actId="167"/>
          <ac:picMkLst>
            <pc:docMk/>
            <pc:sldMk cId="1539643382" sldId="392"/>
            <ac:picMk id="10" creationId="{DFF7C766-3191-87BE-2A9A-8DF177816B15}"/>
          </ac:picMkLst>
        </pc:picChg>
      </pc:sldChg>
      <pc:sldChg chg="addSp delSp modSp add mod">
        <pc:chgData name="Sweeney, Dan" userId="248411f2-33cf-4e39-b30e-d6bf3bb18f5e" providerId="ADAL" clId="{4E95C808-1263-45EB-9D54-99437A789578}" dt="2023-01-31T18:57:31.212" v="2154"/>
        <pc:sldMkLst>
          <pc:docMk/>
          <pc:sldMk cId="769259186" sldId="393"/>
        </pc:sldMkLst>
        <pc:spChg chg="add mod">
          <ac:chgData name="Sweeney, Dan" userId="248411f2-33cf-4e39-b30e-d6bf3bb18f5e" providerId="ADAL" clId="{4E95C808-1263-45EB-9D54-99437A789578}" dt="2023-01-31T18:57:31.212" v="2154"/>
          <ac:spMkLst>
            <pc:docMk/>
            <pc:sldMk cId="769259186" sldId="393"/>
            <ac:spMk id="9" creationId="{11773751-8D33-6B43-3B3E-792828A37A7F}"/>
          </ac:spMkLst>
        </pc:spChg>
        <pc:spChg chg="add mod">
          <ac:chgData name="Sweeney, Dan" userId="248411f2-33cf-4e39-b30e-d6bf3bb18f5e" providerId="ADAL" clId="{4E95C808-1263-45EB-9D54-99437A789578}" dt="2023-01-31T18:57:22.678" v="2153" actId="122"/>
          <ac:spMkLst>
            <pc:docMk/>
            <pc:sldMk cId="769259186" sldId="393"/>
            <ac:spMk id="10" creationId="{8A0FE0E2-7054-EE85-12F1-473203D62DCF}"/>
          </ac:spMkLst>
        </pc:spChg>
        <pc:spChg chg="mod">
          <ac:chgData name="Sweeney, Dan" userId="248411f2-33cf-4e39-b30e-d6bf3bb18f5e" providerId="ADAL" clId="{4E95C808-1263-45EB-9D54-99437A789578}" dt="2023-01-31T18:56:29.299" v="2142" actId="403"/>
          <ac:spMkLst>
            <pc:docMk/>
            <pc:sldMk cId="769259186" sldId="393"/>
            <ac:spMk id="22" creationId="{00000000-0000-0000-0000-000000000000}"/>
          </ac:spMkLst>
        </pc:spChg>
        <pc:spChg chg="mod">
          <ac:chgData name="Sweeney, Dan" userId="248411f2-33cf-4e39-b30e-d6bf3bb18f5e" providerId="ADAL" clId="{4E95C808-1263-45EB-9D54-99437A789578}" dt="2023-01-31T18:57:10.047" v="2150" actId="403"/>
          <ac:spMkLst>
            <pc:docMk/>
            <pc:sldMk cId="769259186" sldId="393"/>
            <ac:spMk id="23" creationId="{00000000-0000-0000-0000-000000000000}"/>
          </ac:spMkLst>
        </pc:spChg>
        <pc:picChg chg="add mod">
          <ac:chgData name="Sweeney, Dan" userId="248411f2-33cf-4e39-b30e-d6bf3bb18f5e" providerId="ADAL" clId="{4E95C808-1263-45EB-9D54-99437A789578}" dt="2023-01-31T18:56:49.898" v="2146" actId="1076"/>
          <ac:picMkLst>
            <pc:docMk/>
            <pc:sldMk cId="769259186" sldId="393"/>
            <ac:picMk id="7" creationId="{C0F0BEAF-8C70-E676-816E-1AAC9B179C33}"/>
          </ac:picMkLst>
        </pc:picChg>
        <pc:picChg chg="del">
          <ac:chgData name="Sweeney, Dan" userId="248411f2-33cf-4e39-b30e-d6bf3bb18f5e" providerId="ADAL" clId="{4E95C808-1263-45EB-9D54-99437A789578}" dt="2023-01-30T18:39:19.967" v="425" actId="478"/>
          <ac:picMkLst>
            <pc:docMk/>
            <pc:sldMk cId="769259186" sldId="393"/>
            <ac:picMk id="8" creationId="{00000000-0000-0000-0000-000000000000}"/>
          </ac:picMkLst>
        </pc:picChg>
      </pc:sldChg>
      <pc:sldChg chg="addSp delSp modSp new mod">
        <pc:chgData name="Sweeney, Dan" userId="248411f2-33cf-4e39-b30e-d6bf3bb18f5e" providerId="ADAL" clId="{4E95C808-1263-45EB-9D54-99437A789578}" dt="2023-01-31T18:58:50.205" v="2170" actId="1076"/>
        <pc:sldMkLst>
          <pc:docMk/>
          <pc:sldMk cId="2945860786" sldId="394"/>
        </pc:sldMkLst>
        <pc:spChg chg="mod">
          <ac:chgData name="Sweeney, Dan" userId="248411f2-33cf-4e39-b30e-d6bf3bb18f5e" providerId="ADAL" clId="{4E95C808-1263-45EB-9D54-99437A789578}" dt="2023-01-31T18:58:50.205" v="2170" actId="1076"/>
          <ac:spMkLst>
            <pc:docMk/>
            <pc:sldMk cId="2945860786" sldId="394"/>
            <ac:spMk id="2" creationId="{371C14AB-8EE0-DA1A-7F1C-091D91BEE8F0}"/>
          </ac:spMkLst>
        </pc:spChg>
        <pc:spChg chg="del mod">
          <ac:chgData name="Sweeney, Dan" userId="248411f2-33cf-4e39-b30e-d6bf3bb18f5e" providerId="ADAL" clId="{4E95C808-1263-45EB-9D54-99437A789578}" dt="2023-01-30T18:49:48.819" v="766" actId="3680"/>
          <ac:spMkLst>
            <pc:docMk/>
            <pc:sldMk cId="2945860786" sldId="394"/>
            <ac:spMk id="3" creationId="{A739D77B-87D1-7934-2859-E3C2D16E9928}"/>
          </ac:spMkLst>
        </pc:spChg>
        <pc:graphicFrameChg chg="add mod ord modGraphic">
          <ac:chgData name="Sweeney, Dan" userId="248411f2-33cf-4e39-b30e-d6bf3bb18f5e" providerId="ADAL" clId="{4E95C808-1263-45EB-9D54-99437A789578}" dt="2023-01-31T18:58:45.640" v="2169" actId="1076"/>
          <ac:graphicFrameMkLst>
            <pc:docMk/>
            <pc:sldMk cId="2945860786" sldId="394"/>
            <ac:graphicFrameMk id="4" creationId="{C59EFF59-5333-51C3-0954-2A98B13E105C}"/>
          </ac:graphicFrameMkLst>
        </pc:graphicFrameChg>
      </pc:sldChg>
      <pc:sldChg chg="addSp delSp modSp add mod">
        <pc:chgData name="Sweeney, Dan" userId="248411f2-33cf-4e39-b30e-d6bf3bb18f5e" providerId="ADAL" clId="{4E95C808-1263-45EB-9D54-99437A789578}" dt="2023-01-31T21:48:12.210" v="3059" actId="1076"/>
        <pc:sldMkLst>
          <pc:docMk/>
          <pc:sldMk cId="2961984641" sldId="395"/>
        </pc:sldMkLst>
        <pc:spChg chg="add mod">
          <ac:chgData name="Sweeney, Dan" userId="248411f2-33cf-4e39-b30e-d6bf3bb18f5e" providerId="ADAL" clId="{4E95C808-1263-45EB-9D54-99437A789578}" dt="2023-01-31T21:48:10.306" v="3058" actId="404"/>
          <ac:spMkLst>
            <pc:docMk/>
            <pc:sldMk cId="2961984641" sldId="395"/>
            <ac:spMk id="8" creationId="{100BC7E6-94CB-2023-3B0F-9EEF8CFC3FA4}"/>
          </ac:spMkLst>
        </pc:spChg>
        <pc:spChg chg="mod">
          <ac:chgData name="Sweeney, Dan" userId="248411f2-33cf-4e39-b30e-d6bf3bb18f5e" providerId="ADAL" clId="{4E95C808-1263-45EB-9D54-99437A789578}" dt="2023-01-31T21:47:46.424" v="3049" actId="2711"/>
          <ac:spMkLst>
            <pc:docMk/>
            <pc:sldMk cId="2961984641" sldId="395"/>
            <ac:spMk id="22" creationId="{00000000-0000-0000-0000-000000000000}"/>
          </ac:spMkLst>
        </pc:spChg>
        <pc:spChg chg="del mod">
          <ac:chgData name="Sweeney, Dan" userId="248411f2-33cf-4e39-b30e-d6bf3bb18f5e" providerId="ADAL" clId="{4E95C808-1263-45EB-9D54-99437A789578}" dt="2023-01-30T19:23:40.653" v="1535"/>
          <ac:spMkLst>
            <pc:docMk/>
            <pc:sldMk cId="2961984641" sldId="395"/>
            <ac:spMk id="23" creationId="{00000000-0000-0000-0000-000000000000}"/>
          </ac:spMkLst>
        </pc:spChg>
        <pc:picChg chg="add mod">
          <ac:chgData name="Sweeney, Dan" userId="248411f2-33cf-4e39-b30e-d6bf3bb18f5e" providerId="ADAL" clId="{4E95C808-1263-45EB-9D54-99437A789578}" dt="2023-01-31T21:48:12.210" v="3059" actId="1076"/>
          <ac:picMkLst>
            <pc:docMk/>
            <pc:sldMk cId="2961984641" sldId="395"/>
            <ac:picMk id="7" creationId="{9ADA0FC2-D6ED-D483-81B5-074814EBF759}"/>
          </ac:picMkLst>
        </pc:picChg>
      </pc:sldChg>
      <pc:sldChg chg="addSp delSp modSp add mod">
        <pc:chgData name="Sweeney, Dan" userId="248411f2-33cf-4e39-b30e-d6bf3bb18f5e" providerId="ADAL" clId="{4E95C808-1263-45EB-9D54-99437A789578}" dt="2023-02-02T13:49:59.403" v="3228" actId="962"/>
        <pc:sldMkLst>
          <pc:docMk/>
          <pc:sldMk cId="2461512716" sldId="396"/>
        </pc:sldMkLst>
        <pc:spChg chg="add mod">
          <ac:chgData name="Sweeney, Dan" userId="248411f2-33cf-4e39-b30e-d6bf3bb18f5e" providerId="ADAL" clId="{4E95C808-1263-45EB-9D54-99437A789578}" dt="2023-02-02T13:29:56.898" v="3223" actId="255"/>
          <ac:spMkLst>
            <pc:docMk/>
            <pc:sldMk cId="2461512716" sldId="396"/>
            <ac:spMk id="6" creationId="{A835F313-3551-821B-4C02-854499405D9D}"/>
          </ac:spMkLst>
        </pc:spChg>
        <pc:spChg chg="mod">
          <ac:chgData name="Sweeney, Dan" userId="248411f2-33cf-4e39-b30e-d6bf3bb18f5e" providerId="ADAL" clId="{4E95C808-1263-45EB-9D54-99437A789578}" dt="2023-02-02T13:29:50.372" v="3222" actId="403"/>
          <ac:spMkLst>
            <pc:docMk/>
            <pc:sldMk cId="2461512716" sldId="396"/>
            <ac:spMk id="8" creationId="{100BC7E6-94CB-2023-3B0F-9EEF8CFC3FA4}"/>
          </ac:spMkLst>
        </pc:spChg>
        <pc:spChg chg="add del mod">
          <ac:chgData name="Sweeney, Dan" userId="248411f2-33cf-4e39-b30e-d6bf3bb18f5e" providerId="ADAL" clId="{4E95C808-1263-45EB-9D54-99437A789578}" dt="2023-01-30T19:29:30.720" v="1568"/>
          <ac:spMkLst>
            <pc:docMk/>
            <pc:sldMk cId="2461512716" sldId="396"/>
            <ac:spMk id="9" creationId="{39347897-1F07-577C-BD42-AB21A1603A72}"/>
          </ac:spMkLst>
        </pc:spChg>
        <pc:spChg chg="add del mod">
          <ac:chgData name="Sweeney, Dan" userId="248411f2-33cf-4e39-b30e-d6bf3bb18f5e" providerId="ADAL" clId="{4E95C808-1263-45EB-9D54-99437A789578}" dt="2023-01-31T21:49:26.383" v="3068" actId="478"/>
          <ac:spMkLst>
            <pc:docMk/>
            <pc:sldMk cId="2461512716" sldId="396"/>
            <ac:spMk id="10" creationId="{1DEE2E49-5F35-33D9-C8A7-044CD1FEB254}"/>
          </ac:spMkLst>
        </pc:spChg>
        <pc:spChg chg="mod">
          <ac:chgData name="Sweeney, Dan" userId="248411f2-33cf-4e39-b30e-d6bf3bb18f5e" providerId="ADAL" clId="{4E95C808-1263-45EB-9D54-99437A789578}" dt="2023-01-31T21:48:44.749" v="3061" actId="403"/>
          <ac:spMkLst>
            <pc:docMk/>
            <pc:sldMk cId="2461512716" sldId="396"/>
            <ac:spMk id="22" creationId="{00000000-0000-0000-0000-000000000000}"/>
          </ac:spMkLst>
        </pc:spChg>
        <pc:picChg chg="del mod">
          <ac:chgData name="Sweeney, Dan" userId="248411f2-33cf-4e39-b30e-d6bf3bb18f5e" providerId="ADAL" clId="{4E95C808-1263-45EB-9D54-99437A789578}" dt="2023-01-31T21:49:23.558" v="3066" actId="478"/>
          <ac:picMkLst>
            <pc:docMk/>
            <pc:sldMk cId="2461512716" sldId="396"/>
            <ac:picMk id="7" creationId="{9ADA0FC2-D6ED-D483-81B5-074814EBF759}"/>
          </ac:picMkLst>
        </pc:picChg>
        <pc:picChg chg="add mod">
          <ac:chgData name="Sweeney, Dan" userId="248411f2-33cf-4e39-b30e-d6bf3bb18f5e" providerId="ADAL" clId="{4E95C808-1263-45EB-9D54-99437A789578}" dt="2023-02-02T13:49:59.403" v="3228" actId="962"/>
          <ac:picMkLst>
            <pc:docMk/>
            <pc:sldMk cId="2461512716" sldId="396"/>
            <ac:picMk id="9" creationId="{974A4C79-E7F3-4AC9-E146-84E38EA9C971}"/>
          </ac:picMkLst>
        </pc:picChg>
      </pc:sldChg>
      <pc:sldChg chg="addSp delSp modSp add mod">
        <pc:chgData name="Sweeney, Dan" userId="248411f2-33cf-4e39-b30e-d6bf3bb18f5e" providerId="ADAL" clId="{4E95C808-1263-45EB-9D54-99437A789578}" dt="2023-01-31T18:55:31.494" v="2140" actId="20577"/>
        <pc:sldMkLst>
          <pc:docMk/>
          <pc:sldMk cId="3040103556" sldId="397"/>
        </pc:sldMkLst>
        <pc:spChg chg="mod">
          <ac:chgData name="Sweeney, Dan" userId="248411f2-33cf-4e39-b30e-d6bf3bb18f5e" providerId="ADAL" clId="{4E95C808-1263-45EB-9D54-99437A789578}" dt="2023-01-31T18:55:17.397" v="2135" actId="403"/>
          <ac:spMkLst>
            <pc:docMk/>
            <pc:sldMk cId="3040103556" sldId="397"/>
            <ac:spMk id="22" creationId="{00000000-0000-0000-0000-000000000000}"/>
          </ac:spMkLst>
        </pc:spChg>
        <pc:spChg chg="mod">
          <ac:chgData name="Sweeney, Dan" userId="248411f2-33cf-4e39-b30e-d6bf3bb18f5e" providerId="ADAL" clId="{4E95C808-1263-45EB-9D54-99437A789578}" dt="2023-01-31T18:55:31.494" v="2140" actId="20577"/>
          <ac:spMkLst>
            <pc:docMk/>
            <pc:sldMk cId="3040103556" sldId="397"/>
            <ac:spMk id="23" creationId="{00000000-0000-0000-0000-000000000000}"/>
          </ac:spMkLst>
        </pc:spChg>
        <pc:picChg chg="add del mod">
          <ac:chgData name="Sweeney, Dan" userId="248411f2-33cf-4e39-b30e-d6bf3bb18f5e" providerId="ADAL" clId="{4E95C808-1263-45EB-9D54-99437A789578}" dt="2023-01-31T18:50:05.802" v="2054" actId="478"/>
          <ac:picMkLst>
            <pc:docMk/>
            <pc:sldMk cId="3040103556" sldId="397"/>
            <ac:picMk id="7" creationId="{7439DE23-BDED-3A6F-1FDC-1830E090BA7F}"/>
          </ac:picMkLst>
        </pc:picChg>
        <pc:picChg chg="del">
          <ac:chgData name="Sweeney, Dan" userId="248411f2-33cf-4e39-b30e-d6bf3bb18f5e" providerId="ADAL" clId="{4E95C808-1263-45EB-9D54-99437A789578}" dt="2023-01-30T19:32:59.106" v="1603" actId="478"/>
          <ac:picMkLst>
            <pc:docMk/>
            <pc:sldMk cId="3040103556" sldId="397"/>
            <ac:picMk id="8" creationId="{00000000-0000-0000-0000-000000000000}"/>
          </ac:picMkLst>
        </pc:picChg>
        <pc:picChg chg="add mod ord modCrop">
          <ac:chgData name="Sweeney, Dan" userId="248411f2-33cf-4e39-b30e-d6bf3bb18f5e" providerId="ADAL" clId="{4E95C808-1263-45EB-9D54-99437A789578}" dt="2023-01-31T18:53:38.941" v="2133" actId="1076"/>
          <ac:picMkLst>
            <pc:docMk/>
            <pc:sldMk cId="3040103556" sldId="397"/>
            <ac:picMk id="8" creationId="{8B5AF387-ABE9-EFBD-5648-E56FF2A0E2ED}"/>
          </ac:picMkLst>
        </pc:picChg>
      </pc:sldChg>
    </pc:docChg>
  </pc:docChgLst>
  <pc:docChgLst>
    <pc:chgData name="Sweeney, Dan" userId="248411f2-33cf-4e39-b30e-d6bf3bb18f5e" providerId="ADAL" clId="{00BDC0FB-4485-4B18-85F7-3DF47FC2C5E9}"/>
    <pc:docChg chg="undo custSel modSld">
      <pc:chgData name="Sweeney, Dan" userId="248411f2-33cf-4e39-b30e-d6bf3bb18f5e" providerId="ADAL" clId="{00BDC0FB-4485-4B18-85F7-3DF47FC2C5E9}" dt="2024-06-25T14:43:19.694" v="638" actId="1076"/>
      <pc:docMkLst>
        <pc:docMk/>
      </pc:docMkLst>
      <pc:sldChg chg="addSp delSp modSp mod">
        <pc:chgData name="Sweeney, Dan" userId="248411f2-33cf-4e39-b30e-d6bf3bb18f5e" providerId="ADAL" clId="{00BDC0FB-4485-4B18-85F7-3DF47FC2C5E9}" dt="2024-06-25T14:07:53.703" v="91" actId="1076"/>
        <pc:sldMkLst>
          <pc:docMk/>
          <pc:sldMk cId="3175148484" sldId="265"/>
        </pc:sldMkLst>
        <pc:spChg chg="add mod">
          <ac:chgData name="Sweeney, Dan" userId="248411f2-33cf-4e39-b30e-d6bf3bb18f5e" providerId="ADAL" clId="{00BDC0FB-4485-4B18-85F7-3DF47FC2C5E9}" dt="2024-06-25T14:07:29.188" v="81" actId="20577"/>
          <ac:spMkLst>
            <pc:docMk/>
            <pc:sldMk cId="3175148484" sldId="265"/>
            <ac:spMk id="2" creationId="{5B5A3082-90AE-D947-8E90-A9BDA4695B42}"/>
          </ac:spMkLst>
        </pc:spChg>
        <pc:spChg chg="mod">
          <ac:chgData name="Sweeney, Dan" userId="248411f2-33cf-4e39-b30e-d6bf3bb18f5e" providerId="ADAL" clId="{00BDC0FB-4485-4B18-85F7-3DF47FC2C5E9}" dt="2024-06-25T14:03:13.268" v="12" actId="14100"/>
          <ac:spMkLst>
            <pc:docMk/>
            <pc:sldMk cId="3175148484" sldId="265"/>
            <ac:spMk id="6" creationId="{A7DC1C48-19B9-84E1-2244-4BC2C6CFB069}"/>
          </ac:spMkLst>
        </pc:spChg>
        <pc:spChg chg="mod">
          <ac:chgData name="Sweeney, Dan" userId="248411f2-33cf-4e39-b30e-d6bf3bb18f5e" providerId="ADAL" clId="{00BDC0FB-4485-4B18-85F7-3DF47FC2C5E9}" dt="2024-06-25T14:07:53.703" v="91" actId="1076"/>
          <ac:spMkLst>
            <pc:docMk/>
            <pc:sldMk cId="3175148484" sldId="265"/>
            <ac:spMk id="7" creationId="{00000000-0000-0000-0000-000000000000}"/>
          </ac:spMkLst>
        </pc:spChg>
        <pc:spChg chg="mod">
          <ac:chgData name="Sweeney, Dan" userId="248411f2-33cf-4e39-b30e-d6bf3bb18f5e" providerId="ADAL" clId="{00BDC0FB-4485-4B18-85F7-3DF47FC2C5E9}" dt="2024-06-25T14:07:33.151" v="82" actId="1076"/>
          <ac:spMkLst>
            <pc:docMk/>
            <pc:sldMk cId="3175148484" sldId="265"/>
            <ac:spMk id="10" creationId="{00000000-0000-0000-0000-000000000000}"/>
          </ac:spMkLst>
        </pc:spChg>
        <pc:spChg chg="mod">
          <ac:chgData name="Sweeney, Dan" userId="248411f2-33cf-4e39-b30e-d6bf3bb18f5e" providerId="ADAL" clId="{00BDC0FB-4485-4B18-85F7-3DF47FC2C5E9}" dt="2024-06-25T14:07:33.151" v="82" actId="1076"/>
          <ac:spMkLst>
            <pc:docMk/>
            <pc:sldMk cId="3175148484" sldId="265"/>
            <ac:spMk id="11" creationId="{00000000-0000-0000-0000-000000000000}"/>
          </ac:spMkLst>
        </pc:spChg>
        <pc:spChg chg="mod">
          <ac:chgData name="Sweeney, Dan" userId="248411f2-33cf-4e39-b30e-d6bf3bb18f5e" providerId="ADAL" clId="{00BDC0FB-4485-4B18-85F7-3DF47FC2C5E9}" dt="2024-06-25T14:07:33.151" v="82" actId="1076"/>
          <ac:spMkLst>
            <pc:docMk/>
            <pc:sldMk cId="3175148484" sldId="265"/>
            <ac:spMk id="12" creationId="{00000000-0000-0000-0000-000000000000}"/>
          </ac:spMkLst>
        </pc:spChg>
        <pc:spChg chg="mod">
          <ac:chgData name="Sweeney, Dan" userId="248411f2-33cf-4e39-b30e-d6bf3bb18f5e" providerId="ADAL" clId="{00BDC0FB-4485-4B18-85F7-3DF47FC2C5E9}" dt="2024-06-25T14:07:33.151" v="82" actId="1076"/>
          <ac:spMkLst>
            <pc:docMk/>
            <pc:sldMk cId="3175148484" sldId="265"/>
            <ac:spMk id="13" creationId="{00000000-0000-0000-0000-000000000000}"/>
          </ac:spMkLst>
        </pc:spChg>
        <pc:spChg chg="mod">
          <ac:chgData name="Sweeney, Dan" userId="248411f2-33cf-4e39-b30e-d6bf3bb18f5e" providerId="ADAL" clId="{00BDC0FB-4485-4B18-85F7-3DF47FC2C5E9}" dt="2024-06-25T14:07:34.880" v="83" actId="1076"/>
          <ac:spMkLst>
            <pc:docMk/>
            <pc:sldMk cId="3175148484" sldId="265"/>
            <ac:spMk id="15" creationId="{00000000-0000-0000-0000-000000000000}"/>
          </ac:spMkLst>
        </pc:spChg>
        <pc:spChg chg="mod">
          <ac:chgData name="Sweeney, Dan" userId="248411f2-33cf-4e39-b30e-d6bf3bb18f5e" providerId="ADAL" clId="{00BDC0FB-4485-4B18-85F7-3DF47FC2C5E9}" dt="2024-06-25T14:07:34.880" v="83" actId="1076"/>
          <ac:spMkLst>
            <pc:docMk/>
            <pc:sldMk cId="3175148484" sldId="265"/>
            <ac:spMk id="16" creationId="{00000000-0000-0000-0000-000000000000}"/>
          </ac:spMkLst>
        </pc:spChg>
        <pc:spChg chg="mod">
          <ac:chgData name="Sweeney, Dan" userId="248411f2-33cf-4e39-b30e-d6bf3bb18f5e" providerId="ADAL" clId="{00BDC0FB-4485-4B18-85F7-3DF47FC2C5E9}" dt="2024-06-25T14:07:34.880" v="83" actId="1076"/>
          <ac:spMkLst>
            <pc:docMk/>
            <pc:sldMk cId="3175148484" sldId="265"/>
            <ac:spMk id="17" creationId="{00000000-0000-0000-0000-000000000000}"/>
          </ac:spMkLst>
        </pc:spChg>
        <pc:spChg chg="mod">
          <ac:chgData name="Sweeney, Dan" userId="248411f2-33cf-4e39-b30e-d6bf3bb18f5e" providerId="ADAL" clId="{00BDC0FB-4485-4B18-85F7-3DF47FC2C5E9}" dt="2024-06-25T14:07:34.880" v="83" actId="1076"/>
          <ac:spMkLst>
            <pc:docMk/>
            <pc:sldMk cId="3175148484" sldId="265"/>
            <ac:spMk id="18" creationId="{00000000-0000-0000-0000-000000000000}"/>
          </ac:spMkLst>
        </pc:spChg>
        <pc:spChg chg="mod">
          <ac:chgData name="Sweeney, Dan" userId="248411f2-33cf-4e39-b30e-d6bf3bb18f5e" providerId="ADAL" clId="{00BDC0FB-4485-4B18-85F7-3DF47FC2C5E9}" dt="2024-06-25T14:03:05.767" v="9" actId="2711"/>
          <ac:spMkLst>
            <pc:docMk/>
            <pc:sldMk cId="3175148484" sldId="265"/>
            <ac:spMk id="19" creationId="{D65A3AD8-DC4B-0331-4DD8-E6398C573211}"/>
          </ac:spMkLst>
        </pc:spChg>
        <pc:spChg chg="add del mod">
          <ac:chgData name="Sweeney, Dan" userId="248411f2-33cf-4e39-b30e-d6bf3bb18f5e" providerId="ADAL" clId="{00BDC0FB-4485-4B18-85F7-3DF47FC2C5E9}" dt="2024-06-25T14:06:31.133" v="65" actId="478"/>
          <ac:spMkLst>
            <pc:docMk/>
            <pc:sldMk cId="3175148484" sldId="265"/>
            <ac:spMk id="21" creationId="{B66DAC40-BE80-AAE5-1552-EF3D5C287366}"/>
          </ac:spMkLst>
        </pc:spChg>
        <pc:spChg chg="add mod">
          <ac:chgData name="Sweeney, Dan" userId="248411f2-33cf-4e39-b30e-d6bf3bb18f5e" providerId="ADAL" clId="{00BDC0FB-4485-4B18-85F7-3DF47FC2C5E9}" dt="2024-06-25T14:07:09.721" v="73" actId="113"/>
          <ac:spMkLst>
            <pc:docMk/>
            <pc:sldMk cId="3175148484" sldId="265"/>
            <ac:spMk id="22" creationId="{3E385503-8A3B-6B8B-0136-BEAFA9FF56DD}"/>
          </ac:spMkLst>
        </pc:spChg>
        <pc:spChg chg="del mod">
          <ac:chgData name="Sweeney, Dan" userId="248411f2-33cf-4e39-b30e-d6bf3bb18f5e" providerId="ADAL" clId="{00BDC0FB-4485-4B18-85F7-3DF47FC2C5E9}" dt="2024-06-25T14:05:29.354" v="44" actId="478"/>
          <ac:spMkLst>
            <pc:docMk/>
            <pc:sldMk cId="3175148484" sldId="265"/>
            <ac:spMk id="23" creationId="{00000000-0000-0000-0000-000000000000}"/>
          </ac:spMkLst>
        </pc:spChg>
        <pc:spChg chg="del mod">
          <ac:chgData name="Sweeney, Dan" userId="248411f2-33cf-4e39-b30e-d6bf3bb18f5e" providerId="ADAL" clId="{00BDC0FB-4485-4B18-85F7-3DF47FC2C5E9}" dt="2024-06-25T14:06:27.720" v="63" actId="478"/>
          <ac:spMkLst>
            <pc:docMk/>
            <pc:sldMk cId="3175148484" sldId="265"/>
            <ac:spMk id="25" creationId="{00000000-0000-0000-0000-000000000000}"/>
          </ac:spMkLst>
        </pc:spChg>
        <pc:spChg chg="mod">
          <ac:chgData name="Sweeney, Dan" userId="248411f2-33cf-4e39-b30e-d6bf3bb18f5e" providerId="ADAL" clId="{00BDC0FB-4485-4B18-85F7-3DF47FC2C5E9}" dt="2024-06-25T14:07:41.376" v="87" actId="1076"/>
          <ac:spMkLst>
            <pc:docMk/>
            <pc:sldMk cId="3175148484" sldId="265"/>
            <ac:spMk id="52" creationId="{00000000-0000-0000-0000-000000000000}"/>
          </ac:spMkLst>
        </pc:spChg>
        <pc:grpChg chg="mod">
          <ac:chgData name="Sweeney, Dan" userId="248411f2-33cf-4e39-b30e-d6bf3bb18f5e" providerId="ADAL" clId="{00BDC0FB-4485-4B18-85F7-3DF47FC2C5E9}" dt="2024-06-25T14:07:33.151" v="82" actId="1076"/>
          <ac:grpSpMkLst>
            <pc:docMk/>
            <pc:sldMk cId="3175148484" sldId="265"/>
            <ac:grpSpMk id="9" creationId="{00000000-0000-0000-0000-000000000000}"/>
          </ac:grpSpMkLst>
        </pc:grpChg>
        <pc:grpChg chg="mod">
          <ac:chgData name="Sweeney, Dan" userId="248411f2-33cf-4e39-b30e-d6bf3bb18f5e" providerId="ADAL" clId="{00BDC0FB-4485-4B18-85F7-3DF47FC2C5E9}" dt="2024-06-25T14:07:34.880" v="83" actId="1076"/>
          <ac:grpSpMkLst>
            <pc:docMk/>
            <pc:sldMk cId="3175148484" sldId="265"/>
            <ac:grpSpMk id="14" creationId="{00000000-0000-0000-0000-000000000000}"/>
          </ac:grpSpMkLst>
        </pc:grpChg>
        <pc:grpChg chg="mod">
          <ac:chgData name="Sweeney, Dan" userId="248411f2-33cf-4e39-b30e-d6bf3bb18f5e" providerId="ADAL" clId="{00BDC0FB-4485-4B18-85F7-3DF47FC2C5E9}" dt="2024-06-25T14:07:41.376" v="87" actId="1076"/>
          <ac:grpSpMkLst>
            <pc:docMk/>
            <pc:sldMk cId="3175148484" sldId="265"/>
            <ac:grpSpMk id="51" creationId="{00000000-0000-0000-0000-000000000000}"/>
          </ac:grpSpMkLst>
        </pc:grpChg>
        <pc:picChg chg="mod">
          <ac:chgData name="Sweeney, Dan" userId="248411f2-33cf-4e39-b30e-d6bf3bb18f5e" providerId="ADAL" clId="{00BDC0FB-4485-4B18-85F7-3DF47FC2C5E9}" dt="2024-06-25T14:07:37.716" v="85" actId="1076"/>
          <ac:picMkLst>
            <pc:docMk/>
            <pc:sldMk cId="3175148484" sldId="265"/>
            <ac:picMk id="29" creationId="{00000000-0000-0000-0000-000000000000}"/>
          </ac:picMkLst>
        </pc:picChg>
        <pc:picChg chg="mod">
          <ac:chgData name="Sweeney, Dan" userId="248411f2-33cf-4e39-b30e-d6bf3bb18f5e" providerId="ADAL" clId="{00BDC0FB-4485-4B18-85F7-3DF47FC2C5E9}" dt="2024-06-25T14:07:35.779" v="84" actId="1076"/>
          <ac:picMkLst>
            <pc:docMk/>
            <pc:sldMk cId="3175148484" sldId="265"/>
            <ac:picMk id="55" creationId="{00000000-0000-0000-0000-000000000000}"/>
          </ac:picMkLst>
        </pc:picChg>
        <pc:picChg chg="mod">
          <ac:chgData name="Sweeney, Dan" userId="248411f2-33cf-4e39-b30e-d6bf3bb18f5e" providerId="ADAL" clId="{00BDC0FB-4485-4B18-85F7-3DF47FC2C5E9}" dt="2024-06-25T14:07:39.376" v="86" actId="1076"/>
          <ac:picMkLst>
            <pc:docMk/>
            <pc:sldMk cId="3175148484" sldId="265"/>
            <ac:picMk id="56" creationId="{00000000-0000-0000-0000-000000000000}"/>
          </ac:picMkLst>
        </pc:picChg>
        <pc:picChg chg="mod">
          <ac:chgData name="Sweeney, Dan" userId="248411f2-33cf-4e39-b30e-d6bf3bb18f5e" providerId="ADAL" clId="{00BDC0FB-4485-4B18-85F7-3DF47FC2C5E9}" dt="2024-06-25T14:07:33.151" v="82" actId="1076"/>
          <ac:picMkLst>
            <pc:docMk/>
            <pc:sldMk cId="3175148484" sldId="265"/>
            <ac:picMk id="2056" creationId="{00000000-0000-0000-0000-000000000000}"/>
          </ac:picMkLst>
        </pc:picChg>
        <pc:picChg chg="mod">
          <ac:chgData name="Sweeney, Dan" userId="248411f2-33cf-4e39-b30e-d6bf3bb18f5e" providerId="ADAL" clId="{00BDC0FB-4485-4B18-85F7-3DF47FC2C5E9}" dt="2024-06-25T14:07:42.649" v="88" actId="1076"/>
          <ac:picMkLst>
            <pc:docMk/>
            <pc:sldMk cId="3175148484" sldId="265"/>
            <ac:picMk id="2089" creationId="{00000000-0000-0000-0000-000000000000}"/>
          </ac:picMkLst>
        </pc:picChg>
        <pc:picChg chg="mod">
          <ac:chgData name="Sweeney, Dan" userId="248411f2-33cf-4e39-b30e-d6bf3bb18f5e" providerId="ADAL" clId="{00BDC0FB-4485-4B18-85F7-3DF47FC2C5E9}" dt="2024-06-25T14:07:41.376" v="87" actId="1076"/>
          <ac:picMkLst>
            <pc:docMk/>
            <pc:sldMk cId="3175148484" sldId="265"/>
            <ac:picMk id="2092" creationId="{00000000-0000-0000-0000-000000000000}"/>
          </ac:picMkLst>
        </pc:picChg>
        <pc:cxnChg chg="mod">
          <ac:chgData name="Sweeney, Dan" userId="248411f2-33cf-4e39-b30e-d6bf3bb18f5e" providerId="ADAL" clId="{00BDC0FB-4485-4B18-85F7-3DF47FC2C5E9}" dt="2024-06-25T14:03:15.283" v="13" actId="1076"/>
          <ac:cxnSpMkLst>
            <pc:docMk/>
            <pc:sldMk cId="3175148484" sldId="265"/>
            <ac:cxnSpMk id="8" creationId="{F30A30F6-B95A-744B-C111-F6724EB601ED}"/>
          </ac:cxnSpMkLst>
        </pc:cxnChg>
      </pc:sldChg>
      <pc:sldChg chg="modSp mod">
        <pc:chgData name="Sweeney, Dan" userId="248411f2-33cf-4e39-b30e-d6bf3bb18f5e" providerId="ADAL" clId="{00BDC0FB-4485-4B18-85F7-3DF47FC2C5E9}" dt="2024-06-25T14:30:47.474" v="321" actId="1076"/>
        <pc:sldMkLst>
          <pc:docMk/>
          <pc:sldMk cId="1360809352" sldId="267"/>
        </pc:sldMkLst>
        <pc:spChg chg="mod">
          <ac:chgData name="Sweeney, Dan" userId="248411f2-33cf-4e39-b30e-d6bf3bb18f5e" providerId="ADAL" clId="{00BDC0FB-4485-4B18-85F7-3DF47FC2C5E9}" dt="2024-06-25T14:30:18.319" v="313" actId="14100"/>
          <ac:spMkLst>
            <pc:docMk/>
            <pc:sldMk cId="1360809352" sldId="267"/>
            <ac:spMk id="8" creationId="{D6E78783-92F3-4EC1-44A2-6E6DD439DE34}"/>
          </ac:spMkLst>
        </pc:spChg>
        <pc:spChg chg="mod">
          <ac:chgData name="Sweeney, Dan" userId="248411f2-33cf-4e39-b30e-d6bf3bb18f5e" providerId="ADAL" clId="{00BDC0FB-4485-4B18-85F7-3DF47FC2C5E9}" dt="2024-06-25T14:30:15.797" v="312" actId="2711"/>
          <ac:spMkLst>
            <pc:docMk/>
            <pc:sldMk cId="1360809352" sldId="267"/>
            <ac:spMk id="10" creationId="{7E597E1F-EEBF-4924-EBA5-A3F34E29B22F}"/>
          </ac:spMkLst>
        </pc:spChg>
        <pc:spChg chg="mod">
          <ac:chgData name="Sweeney, Dan" userId="248411f2-33cf-4e39-b30e-d6bf3bb18f5e" providerId="ADAL" clId="{00BDC0FB-4485-4B18-85F7-3DF47FC2C5E9}" dt="2024-06-25T14:30:47.474" v="321" actId="1076"/>
          <ac:spMkLst>
            <pc:docMk/>
            <pc:sldMk cId="1360809352" sldId="267"/>
            <ac:spMk id="26" creationId="{00000000-0000-0000-0000-000000000000}"/>
          </ac:spMkLst>
        </pc:spChg>
        <pc:cxnChg chg="mod">
          <ac:chgData name="Sweeney, Dan" userId="248411f2-33cf-4e39-b30e-d6bf3bb18f5e" providerId="ADAL" clId="{00BDC0FB-4485-4B18-85F7-3DF47FC2C5E9}" dt="2024-06-25T14:30:23.858" v="314" actId="14100"/>
          <ac:cxnSpMkLst>
            <pc:docMk/>
            <pc:sldMk cId="1360809352" sldId="267"/>
            <ac:cxnSpMk id="9" creationId="{CDB5BF83-0BDB-654E-8116-A97395C3F661}"/>
          </ac:cxnSpMkLst>
        </pc:cxnChg>
      </pc:sldChg>
      <pc:sldChg chg="modSp mod">
        <pc:chgData name="Sweeney, Dan" userId="248411f2-33cf-4e39-b30e-d6bf3bb18f5e" providerId="ADAL" clId="{00BDC0FB-4485-4B18-85F7-3DF47FC2C5E9}" dt="2024-06-25T14:31:09.236" v="326" actId="2711"/>
        <pc:sldMkLst>
          <pc:docMk/>
          <pc:sldMk cId="3044022051" sldId="268"/>
        </pc:sldMkLst>
        <pc:spChg chg="mod">
          <ac:chgData name="Sweeney, Dan" userId="248411f2-33cf-4e39-b30e-d6bf3bb18f5e" providerId="ADAL" clId="{00BDC0FB-4485-4B18-85F7-3DF47FC2C5E9}" dt="2024-06-25T14:30:56.645" v="323" actId="14100"/>
          <ac:spMkLst>
            <pc:docMk/>
            <pc:sldMk cId="3044022051" sldId="268"/>
            <ac:spMk id="7" creationId="{48F11D94-A7EE-B995-04A1-BF1A5D38CB45}"/>
          </ac:spMkLst>
        </pc:spChg>
        <pc:spChg chg="mod">
          <ac:chgData name="Sweeney, Dan" userId="248411f2-33cf-4e39-b30e-d6bf3bb18f5e" providerId="ADAL" clId="{00BDC0FB-4485-4B18-85F7-3DF47FC2C5E9}" dt="2024-06-25T14:30:55.006" v="322" actId="2711"/>
          <ac:spMkLst>
            <pc:docMk/>
            <pc:sldMk cId="3044022051" sldId="268"/>
            <ac:spMk id="9" creationId="{22D0E124-9FF7-2EDD-4488-9D074C224D95}"/>
          </ac:spMkLst>
        </pc:spChg>
        <pc:spChg chg="mod">
          <ac:chgData name="Sweeney, Dan" userId="248411f2-33cf-4e39-b30e-d6bf3bb18f5e" providerId="ADAL" clId="{00BDC0FB-4485-4B18-85F7-3DF47FC2C5E9}" dt="2024-06-25T14:31:09.236" v="326" actId="2711"/>
          <ac:spMkLst>
            <pc:docMk/>
            <pc:sldMk cId="3044022051" sldId="268"/>
            <ac:spMk id="10" creationId="{BFA3BBAD-9D4A-3523-3E27-3509C8589339}"/>
          </ac:spMkLst>
        </pc:spChg>
        <pc:spChg chg="mod">
          <ac:chgData name="Sweeney, Dan" userId="248411f2-33cf-4e39-b30e-d6bf3bb18f5e" providerId="ADAL" clId="{00BDC0FB-4485-4B18-85F7-3DF47FC2C5E9}" dt="2024-06-25T14:31:04.408" v="325" actId="2711"/>
          <ac:spMkLst>
            <pc:docMk/>
            <pc:sldMk cId="3044022051" sldId="268"/>
            <ac:spMk id="30" creationId="{00000000-0000-0000-0000-000000000000}"/>
          </ac:spMkLst>
        </pc:spChg>
        <pc:cxnChg chg="mod">
          <ac:chgData name="Sweeney, Dan" userId="248411f2-33cf-4e39-b30e-d6bf3bb18f5e" providerId="ADAL" clId="{00BDC0FB-4485-4B18-85F7-3DF47FC2C5E9}" dt="2024-06-25T14:30:58.580" v="324" actId="1076"/>
          <ac:cxnSpMkLst>
            <pc:docMk/>
            <pc:sldMk cId="3044022051" sldId="268"/>
            <ac:cxnSpMk id="8" creationId="{8D282BD2-46BC-DF52-7AD5-6597920615B8}"/>
          </ac:cxnSpMkLst>
        </pc:cxnChg>
      </pc:sldChg>
      <pc:sldChg chg="modSp mod">
        <pc:chgData name="Sweeney, Dan" userId="248411f2-33cf-4e39-b30e-d6bf3bb18f5e" providerId="ADAL" clId="{00BDC0FB-4485-4B18-85F7-3DF47FC2C5E9}" dt="2024-06-25T14:31:58.831" v="348" actId="1076"/>
        <pc:sldMkLst>
          <pc:docMk/>
          <pc:sldMk cId="943616684" sldId="269"/>
        </pc:sldMkLst>
        <pc:spChg chg="mod">
          <ac:chgData name="Sweeney, Dan" userId="248411f2-33cf-4e39-b30e-d6bf3bb18f5e" providerId="ADAL" clId="{00BDC0FB-4485-4B18-85F7-3DF47FC2C5E9}" dt="2024-06-25T14:31:42.741" v="342" actId="20578"/>
          <ac:spMkLst>
            <pc:docMk/>
            <pc:sldMk cId="943616684" sldId="269"/>
            <ac:spMk id="9" creationId="{76085D55-BDAC-D145-8FEA-9AB5544CE4F7}"/>
          </ac:spMkLst>
        </pc:spChg>
        <pc:spChg chg="mod">
          <ac:chgData name="Sweeney, Dan" userId="248411f2-33cf-4e39-b30e-d6bf3bb18f5e" providerId="ADAL" clId="{00BDC0FB-4485-4B18-85F7-3DF47FC2C5E9}" dt="2024-06-25T14:31:29.231" v="337" actId="27636"/>
          <ac:spMkLst>
            <pc:docMk/>
            <pc:sldMk cId="943616684" sldId="269"/>
            <ac:spMk id="11" creationId="{F5530FB9-86FD-CC7D-2001-FCAB7147DAF3}"/>
          </ac:spMkLst>
        </pc:spChg>
        <pc:spChg chg="mod">
          <ac:chgData name="Sweeney, Dan" userId="248411f2-33cf-4e39-b30e-d6bf3bb18f5e" providerId="ADAL" clId="{00BDC0FB-4485-4B18-85F7-3DF47FC2C5E9}" dt="2024-06-25T14:31:58.831" v="348" actId="1076"/>
          <ac:spMkLst>
            <pc:docMk/>
            <pc:sldMk cId="943616684" sldId="269"/>
            <ac:spMk id="30" creationId="{00000000-0000-0000-0000-000000000000}"/>
          </ac:spMkLst>
        </pc:spChg>
        <pc:cxnChg chg="mod">
          <ac:chgData name="Sweeney, Dan" userId="248411f2-33cf-4e39-b30e-d6bf3bb18f5e" providerId="ADAL" clId="{00BDC0FB-4485-4B18-85F7-3DF47FC2C5E9}" dt="2024-06-25T14:31:34.978" v="340" actId="1076"/>
          <ac:cxnSpMkLst>
            <pc:docMk/>
            <pc:sldMk cId="943616684" sldId="269"/>
            <ac:cxnSpMk id="10" creationId="{E8B99264-8AFD-076A-95DE-EDDD1895B996}"/>
          </ac:cxnSpMkLst>
        </pc:cxnChg>
      </pc:sldChg>
      <pc:sldChg chg="modSp mod">
        <pc:chgData name="Sweeney, Dan" userId="248411f2-33cf-4e39-b30e-d6bf3bb18f5e" providerId="ADAL" clId="{00BDC0FB-4485-4B18-85F7-3DF47FC2C5E9}" dt="2024-06-25T14:32:23.289" v="359" actId="1076"/>
        <pc:sldMkLst>
          <pc:docMk/>
          <pc:sldMk cId="1428646478" sldId="270"/>
        </pc:sldMkLst>
        <pc:spChg chg="mod">
          <ac:chgData name="Sweeney, Dan" userId="248411f2-33cf-4e39-b30e-d6bf3bb18f5e" providerId="ADAL" clId="{00BDC0FB-4485-4B18-85F7-3DF47FC2C5E9}" dt="2024-06-25T14:32:02.008" v="349" actId="14100"/>
          <ac:spMkLst>
            <pc:docMk/>
            <pc:sldMk cId="1428646478" sldId="270"/>
            <ac:spMk id="6" creationId="{23B3A3A6-2808-A934-D4BC-15006A28638D}"/>
          </ac:spMkLst>
        </pc:spChg>
        <pc:spChg chg="mod">
          <ac:chgData name="Sweeney, Dan" userId="248411f2-33cf-4e39-b30e-d6bf3bb18f5e" providerId="ADAL" clId="{00BDC0FB-4485-4B18-85F7-3DF47FC2C5E9}" dt="2024-06-25T14:32:15.366" v="357" actId="27636"/>
          <ac:spMkLst>
            <pc:docMk/>
            <pc:sldMk cId="1428646478" sldId="270"/>
            <ac:spMk id="8" creationId="{BFB4590F-D87B-38A9-2C77-05FB1DDF3DEC}"/>
          </ac:spMkLst>
        </pc:spChg>
        <pc:spChg chg="mod">
          <ac:chgData name="Sweeney, Dan" userId="248411f2-33cf-4e39-b30e-d6bf3bb18f5e" providerId="ADAL" clId="{00BDC0FB-4485-4B18-85F7-3DF47FC2C5E9}" dt="2024-06-25T14:32:23.289" v="359" actId="1076"/>
          <ac:spMkLst>
            <pc:docMk/>
            <pc:sldMk cId="1428646478" sldId="270"/>
            <ac:spMk id="28" creationId="{00000000-0000-0000-0000-000000000000}"/>
          </ac:spMkLst>
        </pc:spChg>
        <pc:cxnChg chg="mod">
          <ac:chgData name="Sweeney, Dan" userId="248411f2-33cf-4e39-b30e-d6bf3bb18f5e" providerId="ADAL" clId="{00BDC0FB-4485-4B18-85F7-3DF47FC2C5E9}" dt="2024-06-25T14:32:03.589" v="350" actId="1076"/>
          <ac:cxnSpMkLst>
            <pc:docMk/>
            <pc:sldMk cId="1428646478" sldId="270"/>
            <ac:cxnSpMk id="7" creationId="{2336C05A-D872-F1C9-1377-39D7137194BD}"/>
          </ac:cxnSpMkLst>
        </pc:cxnChg>
      </pc:sldChg>
      <pc:sldChg chg="modSp mod">
        <pc:chgData name="Sweeney, Dan" userId="248411f2-33cf-4e39-b30e-d6bf3bb18f5e" providerId="ADAL" clId="{00BDC0FB-4485-4B18-85F7-3DF47FC2C5E9}" dt="2024-06-25T14:32:47.541" v="369" actId="14100"/>
        <pc:sldMkLst>
          <pc:docMk/>
          <pc:sldMk cId="2028926071" sldId="271"/>
        </pc:sldMkLst>
        <pc:spChg chg="mod">
          <ac:chgData name="Sweeney, Dan" userId="248411f2-33cf-4e39-b30e-d6bf3bb18f5e" providerId="ADAL" clId="{00BDC0FB-4485-4B18-85F7-3DF47FC2C5E9}" dt="2024-06-25T14:32:35.203" v="362" actId="14100"/>
          <ac:spMkLst>
            <pc:docMk/>
            <pc:sldMk cId="2028926071" sldId="271"/>
            <ac:spMk id="6" creationId="{DC3E9BEC-0BA2-15E1-51CF-A4A5A900C17E}"/>
          </ac:spMkLst>
        </pc:spChg>
        <pc:spChg chg="mod">
          <ac:chgData name="Sweeney, Dan" userId="248411f2-33cf-4e39-b30e-d6bf3bb18f5e" providerId="ADAL" clId="{00BDC0FB-4485-4B18-85F7-3DF47FC2C5E9}" dt="2024-06-25T14:32:47.541" v="369" actId="14100"/>
          <ac:spMkLst>
            <pc:docMk/>
            <pc:sldMk cId="2028926071" sldId="271"/>
            <ac:spMk id="8" creationId="{B09501C1-B689-F55E-A925-EECF489BBD45}"/>
          </ac:spMkLst>
        </pc:spChg>
        <pc:spChg chg="mod">
          <ac:chgData name="Sweeney, Dan" userId="248411f2-33cf-4e39-b30e-d6bf3bb18f5e" providerId="ADAL" clId="{00BDC0FB-4485-4B18-85F7-3DF47FC2C5E9}" dt="2024-06-25T14:32:32.712" v="361" actId="404"/>
          <ac:spMkLst>
            <pc:docMk/>
            <pc:sldMk cId="2028926071" sldId="271"/>
            <ac:spMk id="26" creationId="{00000000-0000-0000-0000-000000000000}"/>
          </ac:spMkLst>
        </pc:spChg>
        <pc:cxnChg chg="mod">
          <ac:chgData name="Sweeney, Dan" userId="248411f2-33cf-4e39-b30e-d6bf3bb18f5e" providerId="ADAL" clId="{00BDC0FB-4485-4B18-85F7-3DF47FC2C5E9}" dt="2024-06-25T14:32:37.091" v="363" actId="1076"/>
          <ac:cxnSpMkLst>
            <pc:docMk/>
            <pc:sldMk cId="2028926071" sldId="271"/>
            <ac:cxnSpMk id="7" creationId="{3E87702A-577D-0F15-B845-E2827962332F}"/>
          </ac:cxnSpMkLst>
        </pc:cxnChg>
      </pc:sldChg>
      <pc:sldChg chg="modSp mod">
        <pc:chgData name="Sweeney, Dan" userId="248411f2-33cf-4e39-b30e-d6bf3bb18f5e" providerId="ADAL" clId="{00BDC0FB-4485-4B18-85F7-3DF47FC2C5E9}" dt="2024-06-25T14:34:54.567" v="408" actId="1076"/>
        <pc:sldMkLst>
          <pc:docMk/>
          <pc:sldMk cId="1355543252" sldId="272"/>
        </pc:sldMkLst>
        <pc:spChg chg="mod">
          <ac:chgData name="Sweeney, Dan" userId="248411f2-33cf-4e39-b30e-d6bf3bb18f5e" providerId="ADAL" clId="{00BDC0FB-4485-4B18-85F7-3DF47FC2C5E9}" dt="2024-06-25T14:34:49.138" v="407" actId="2711"/>
          <ac:spMkLst>
            <pc:docMk/>
            <pc:sldMk cId="1355543252" sldId="272"/>
            <ac:spMk id="6" creationId="{00000000-0000-0000-0000-000000000000}"/>
          </ac:spMkLst>
        </pc:spChg>
        <pc:spChg chg="mod">
          <ac:chgData name="Sweeney, Dan" userId="248411f2-33cf-4e39-b30e-d6bf3bb18f5e" providerId="ADAL" clId="{00BDC0FB-4485-4B18-85F7-3DF47FC2C5E9}" dt="2024-06-25T14:34:26.908" v="399" actId="14100"/>
          <ac:spMkLst>
            <pc:docMk/>
            <pc:sldMk cId="1355543252" sldId="272"/>
            <ac:spMk id="8" creationId="{45278A98-8D69-2783-53BD-8C3DEDD20616}"/>
          </ac:spMkLst>
        </pc:spChg>
        <pc:spChg chg="mod">
          <ac:chgData name="Sweeney, Dan" userId="248411f2-33cf-4e39-b30e-d6bf3bb18f5e" providerId="ADAL" clId="{00BDC0FB-4485-4B18-85F7-3DF47FC2C5E9}" dt="2024-06-25T14:34:34.871" v="404" actId="27636"/>
          <ac:spMkLst>
            <pc:docMk/>
            <pc:sldMk cId="1355543252" sldId="272"/>
            <ac:spMk id="10" creationId="{DA4FE04E-9BC4-7953-7469-CDB61678DADA}"/>
          </ac:spMkLst>
        </pc:spChg>
        <pc:spChg chg="mod">
          <ac:chgData name="Sweeney, Dan" userId="248411f2-33cf-4e39-b30e-d6bf3bb18f5e" providerId="ADAL" clId="{00BDC0FB-4485-4B18-85F7-3DF47FC2C5E9}" dt="2024-06-25T14:34:43.976" v="406" actId="404"/>
          <ac:spMkLst>
            <pc:docMk/>
            <pc:sldMk cId="1355543252" sldId="272"/>
            <ac:spMk id="33" creationId="{00000000-0000-0000-0000-000000000000}"/>
          </ac:spMkLst>
        </pc:spChg>
        <pc:picChg chg="mod">
          <ac:chgData name="Sweeney, Dan" userId="248411f2-33cf-4e39-b30e-d6bf3bb18f5e" providerId="ADAL" clId="{00BDC0FB-4485-4B18-85F7-3DF47FC2C5E9}" dt="2024-06-25T14:34:54.567" v="408" actId="1076"/>
          <ac:picMkLst>
            <pc:docMk/>
            <pc:sldMk cId="1355543252" sldId="272"/>
            <ac:picMk id="34" creationId="{00000000-0000-0000-0000-000000000000}"/>
          </ac:picMkLst>
        </pc:picChg>
        <pc:cxnChg chg="mod">
          <ac:chgData name="Sweeney, Dan" userId="248411f2-33cf-4e39-b30e-d6bf3bb18f5e" providerId="ADAL" clId="{00BDC0FB-4485-4B18-85F7-3DF47FC2C5E9}" dt="2024-06-25T14:34:28.037" v="400" actId="1076"/>
          <ac:cxnSpMkLst>
            <pc:docMk/>
            <pc:sldMk cId="1355543252" sldId="272"/>
            <ac:cxnSpMk id="9" creationId="{CC53FC94-B6F0-6DC9-4B31-48DA4DAB7DAC}"/>
          </ac:cxnSpMkLst>
        </pc:cxnChg>
      </pc:sldChg>
      <pc:sldChg chg="modSp mod">
        <pc:chgData name="Sweeney, Dan" userId="248411f2-33cf-4e39-b30e-d6bf3bb18f5e" providerId="ADAL" clId="{00BDC0FB-4485-4B18-85F7-3DF47FC2C5E9}" dt="2024-06-25T14:34:24.050" v="398" actId="1076"/>
        <pc:sldMkLst>
          <pc:docMk/>
          <pc:sldMk cId="2439366180" sldId="274"/>
        </pc:sldMkLst>
        <pc:spChg chg="mod">
          <ac:chgData name="Sweeney, Dan" userId="248411f2-33cf-4e39-b30e-d6bf3bb18f5e" providerId="ADAL" clId="{00BDC0FB-4485-4B18-85F7-3DF47FC2C5E9}" dt="2024-06-25T14:34:24.050" v="398" actId="1076"/>
          <ac:spMkLst>
            <pc:docMk/>
            <pc:sldMk cId="2439366180" sldId="274"/>
            <ac:spMk id="6" creationId="{00000000-0000-0000-0000-000000000000}"/>
          </ac:spMkLst>
        </pc:spChg>
        <pc:spChg chg="mod">
          <ac:chgData name="Sweeney, Dan" userId="248411f2-33cf-4e39-b30e-d6bf3bb18f5e" providerId="ADAL" clId="{00BDC0FB-4485-4B18-85F7-3DF47FC2C5E9}" dt="2024-06-25T14:33:59.126" v="388" actId="14100"/>
          <ac:spMkLst>
            <pc:docMk/>
            <pc:sldMk cId="2439366180" sldId="274"/>
            <ac:spMk id="7" creationId="{5F6CBE3A-6435-2323-CBA4-E82A3D724FB9}"/>
          </ac:spMkLst>
        </pc:spChg>
        <pc:spChg chg="mod">
          <ac:chgData name="Sweeney, Dan" userId="248411f2-33cf-4e39-b30e-d6bf3bb18f5e" providerId="ADAL" clId="{00BDC0FB-4485-4B18-85F7-3DF47FC2C5E9}" dt="2024-06-25T14:34:03.790" v="392" actId="14100"/>
          <ac:spMkLst>
            <pc:docMk/>
            <pc:sldMk cId="2439366180" sldId="274"/>
            <ac:spMk id="10" creationId="{FD006986-5073-9D74-7071-3508A30880F8}"/>
          </ac:spMkLst>
        </pc:spChg>
        <pc:spChg chg="mod">
          <ac:chgData name="Sweeney, Dan" userId="248411f2-33cf-4e39-b30e-d6bf3bb18f5e" providerId="ADAL" clId="{00BDC0FB-4485-4B18-85F7-3DF47FC2C5E9}" dt="2024-06-25T14:34:14.102" v="395" actId="404"/>
          <ac:spMkLst>
            <pc:docMk/>
            <pc:sldMk cId="2439366180" sldId="274"/>
            <ac:spMk id="33" creationId="{00000000-0000-0000-0000-000000000000}"/>
          </ac:spMkLst>
        </pc:spChg>
        <pc:cxnChg chg="mod">
          <ac:chgData name="Sweeney, Dan" userId="248411f2-33cf-4e39-b30e-d6bf3bb18f5e" providerId="ADAL" clId="{00BDC0FB-4485-4B18-85F7-3DF47FC2C5E9}" dt="2024-06-25T14:34:00.229" v="389" actId="1076"/>
          <ac:cxnSpMkLst>
            <pc:docMk/>
            <pc:sldMk cId="2439366180" sldId="274"/>
            <ac:cxnSpMk id="9" creationId="{8580C60D-A9BC-435D-C64F-4C488946FD6C}"/>
          </ac:cxnSpMkLst>
        </pc:cxnChg>
      </pc:sldChg>
      <pc:sldChg chg="modSp mod">
        <pc:chgData name="Sweeney, Dan" userId="248411f2-33cf-4e39-b30e-d6bf3bb18f5e" providerId="ADAL" clId="{00BDC0FB-4485-4B18-85F7-3DF47FC2C5E9}" dt="2024-06-25T14:33:27.136" v="377" actId="1076"/>
        <pc:sldMkLst>
          <pc:docMk/>
          <pc:sldMk cId="2779909982" sldId="276"/>
        </pc:sldMkLst>
        <pc:spChg chg="mod">
          <ac:chgData name="Sweeney, Dan" userId="248411f2-33cf-4e39-b30e-d6bf3bb18f5e" providerId="ADAL" clId="{00BDC0FB-4485-4B18-85F7-3DF47FC2C5E9}" dt="2024-06-25T14:32:53.625" v="370" actId="14100"/>
          <ac:spMkLst>
            <pc:docMk/>
            <pc:sldMk cId="2779909982" sldId="276"/>
            <ac:spMk id="3" creationId="{EB62881B-C7AE-C3EC-ECE2-7654A348B920}"/>
          </ac:spMkLst>
        </pc:spChg>
        <pc:spChg chg="mod">
          <ac:chgData name="Sweeney, Dan" userId="248411f2-33cf-4e39-b30e-d6bf3bb18f5e" providerId="ADAL" clId="{00BDC0FB-4485-4B18-85F7-3DF47FC2C5E9}" dt="2024-06-25T14:32:59.736" v="372" actId="2711"/>
          <ac:spMkLst>
            <pc:docMk/>
            <pc:sldMk cId="2779909982" sldId="276"/>
            <ac:spMk id="5" creationId="{223D0072-7901-43BF-4086-2A2583D36080}"/>
          </ac:spMkLst>
        </pc:spChg>
        <pc:spChg chg="mod">
          <ac:chgData name="Sweeney, Dan" userId="248411f2-33cf-4e39-b30e-d6bf3bb18f5e" providerId="ADAL" clId="{00BDC0FB-4485-4B18-85F7-3DF47FC2C5E9}" dt="2024-06-25T14:33:27.136" v="377" actId="1076"/>
          <ac:spMkLst>
            <pc:docMk/>
            <pc:sldMk cId="2779909982" sldId="276"/>
            <ac:spMk id="6" creationId="{00000000-0000-0000-0000-000000000000}"/>
          </ac:spMkLst>
        </pc:spChg>
        <pc:spChg chg="mod">
          <ac:chgData name="Sweeney, Dan" userId="248411f2-33cf-4e39-b30e-d6bf3bb18f5e" providerId="ADAL" clId="{00BDC0FB-4485-4B18-85F7-3DF47FC2C5E9}" dt="2024-06-25T14:33:06.872" v="374" actId="404"/>
          <ac:spMkLst>
            <pc:docMk/>
            <pc:sldMk cId="2779909982" sldId="276"/>
            <ac:spMk id="37" creationId="{00000000-0000-0000-0000-000000000000}"/>
          </ac:spMkLst>
        </pc:spChg>
        <pc:cxnChg chg="mod">
          <ac:chgData name="Sweeney, Dan" userId="248411f2-33cf-4e39-b30e-d6bf3bb18f5e" providerId="ADAL" clId="{00BDC0FB-4485-4B18-85F7-3DF47FC2C5E9}" dt="2024-06-25T14:32:55.208" v="371" actId="1076"/>
          <ac:cxnSpMkLst>
            <pc:docMk/>
            <pc:sldMk cId="2779909982" sldId="276"/>
            <ac:cxnSpMk id="4" creationId="{7F3D326F-DC8E-7F4E-F916-CF8313371144}"/>
          </ac:cxnSpMkLst>
        </pc:cxnChg>
      </pc:sldChg>
      <pc:sldChg chg="modSp mod">
        <pc:chgData name="Sweeney, Dan" userId="248411f2-33cf-4e39-b30e-d6bf3bb18f5e" providerId="ADAL" clId="{00BDC0FB-4485-4B18-85F7-3DF47FC2C5E9}" dt="2024-06-25T14:33:49.994" v="385" actId="2711"/>
        <pc:sldMkLst>
          <pc:docMk/>
          <pc:sldMk cId="3803381310" sldId="277"/>
        </pc:sldMkLst>
        <pc:spChg chg="mod">
          <ac:chgData name="Sweeney, Dan" userId="248411f2-33cf-4e39-b30e-d6bf3bb18f5e" providerId="ADAL" clId="{00BDC0FB-4485-4B18-85F7-3DF47FC2C5E9}" dt="2024-06-25T14:33:49.994" v="385" actId="2711"/>
          <ac:spMkLst>
            <pc:docMk/>
            <pc:sldMk cId="3803381310" sldId="277"/>
            <ac:spMk id="6" creationId="{00000000-0000-0000-0000-000000000000}"/>
          </ac:spMkLst>
        </pc:spChg>
        <pc:spChg chg="mod">
          <ac:chgData name="Sweeney, Dan" userId="248411f2-33cf-4e39-b30e-d6bf3bb18f5e" providerId="ADAL" clId="{00BDC0FB-4485-4B18-85F7-3DF47FC2C5E9}" dt="2024-06-25T14:33:30.357" v="378" actId="14100"/>
          <ac:spMkLst>
            <pc:docMk/>
            <pc:sldMk cId="3803381310" sldId="277"/>
            <ac:spMk id="7" creationId="{F515CC03-7970-5D98-E209-D5F306AF878E}"/>
          </ac:spMkLst>
        </pc:spChg>
        <pc:spChg chg="mod">
          <ac:chgData name="Sweeney, Dan" userId="248411f2-33cf-4e39-b30e-d6bf3bb18f5e" providerId="ADAL" clId="{00BDC0FB-4485-4B18-85F7-3DF47FC2C5E9}" dt="2024-06-25T14:33:38.004" v="383" actId="27636"/>
          <ac:spMkLst>
            <pc:docMk/>
            <pc:sldMk cId="3803381310" sldId="277"/>
            <ac:spMk id="9" creationId="{D1AAD501-0E71-737C-1579-D81E8CDF9A3F}"/>
          </ac:spMkLst>
        </pc:spChg>
        <pc:spChg chg="mod">
          <ac:chgData name="Sweeney, Dan" userId="248411f2-33cf-4e39-b30e-d6bf3bb18f5e" providerId="ADAL" clId="{00BDC0FB-4485-4B18-85F7-3DF47FC2C5E9}" dt="2024-06-25T14:33:43.956" v="384" actId="2711"/>
          <ac:spMkLst>
            <pc:docMk/>
            <pc:sldMk cId="3803381310" sldId="277"/>
            <ac:spMk id="34" creationId="{00000000-0000-0000-0000-000000000000}"/>
          </ac:spMkLst>
        </pc:spChg>
        <pc:cxnChg chg="mod">
          <ac:chgData name="Sweeney, Dan" userId="248411f2-33cf-4e39-b30e-d6bf3bb18f5e" providerId="ADAL" clId="{00BDC0FB-4485-4B18-85F7-3DF47FC2C5E9}" dt="2024-06-25T14:33:32.111" v="379" actId="1076"/>
          <ac:cxnSpMkLst>
            <pc:docMk/>
            <pc:sldMk cId="3803381310" sldId="277"/>
            <ac:cxnSpMk id="8" creationId="{77E4B1A7-2D6B-F905-2EBF-FB8E1B982A2D}"/>
          </ac:cxnSpMkLst>
        </pc:cxnChg>
      </pc:sldChg>
      <pc:sldChg chg="modSp mod">
        <pc:chgData name="Sweeney, Dan" userId="248411f2-33cf-4e39-b30e-d6bf3bb18f5e" providerId="ADAL" clId="{00BDC0FB-4485-4B18-85F7-3DF47FC2C5E9}" dt="2024-06-25T14:35:18.677" v="415" actId="1076"/>
        <pc:sldMkLst>
          <pc:docMk/>
          <pc:sldMk cId="1498561597" sldId="281"/>
        </pc:sldMkLst>
        <pc:spChg chg="mod">
          <ac:chgData name="Sweeney, Dan" userId="248411f2-33cf-4e39-b30e-d6bf3bb18f5e" providerId="ADAL" clId="{00BDC0FB-4485-4B18-85F7-3DF47FC2C5E9}" dt="2024-06-25T14:34:59.496" v="409" actId="14100"/>
          <ac:spMkLst>
            <pc:docMk/>
            <pc:sldMk cId="1498561597" sldId="281"/>
            <ac:spMk id="6" creationId="{AB366F8E-1440-910D-4756-AFB243E101FC}"/>
          </ac:spMkLst>
        </pc:spChg>
        <pc:spChg chg="mod">
          <ac:chgData name="Sweeney, Dan" userId="248411f2-33cf-4e39-b30e-d6bf3bb18f5e" providerId="ADAL" clId="{00BDC0FB-4485-4B18-85F7-3DF47FC2C5E9}" dt="2024-06-25T14:35:05.060" v="411" actId="2711"/>
          <ac:spMkLst>
            <pc:docMk/>
            <pc:sldMk cId="1498561597" sldId="281"/>
            <ac:spMk id="8" creationId="{606A83A1-B775-F836-9764-A3ACDFF556DC}"/>
          </ac:spMkLst>
        </pc:spChg>
        <pc:spChg chg="mod">
          <ac:chgData name="Sweeney, Dan" userId="248411f2-33cf-4e39-b30e-d6bf3bb18f5e" providerId="ADAL" clId="{00BDC0FB-4485-4B18-85F7-3DF47FC2C5E9}" dt="2024-06-25T14:35:18.677" v="415" actId="1076"/>
          <ac:spMkLst>
            <pc:docMk/>
            <pc:sldMk cId="1498561597" sldId="281"/>
            <ac:spMk id="23" creationId="{00000000-0000-0000-0000-000000000000}"/>
          </ac:spMkLst>
        </pc:spChg>
        <pc:cxnChg chg="mod">
          <ac:chgData name="Sweeney, Dan" userId="248411f2-33cf-4e39-b30e-d6bf3bb18f5e" providerId="ADAL" clId="{00BDC0FB-4485-4B18-85F7-3DF47FC2C5E9}" dt="2024-06-25T14:35:00.898" v="410" actId="1076"/>
          <ac:cxnSpMkLst>
            <pc:docMk/>
            <pc:sldMk cId="1498561597" sldId="281"/>
            <ac:cxnSpMk id="7" creationId="{482E59D5-F5E7-9995-D12F-11BE1F043DA6}"/>
          </ac:cxnSpMkLst>
        </pc:cxnChg>
      </pc:sldChg>
      <pc:sldChg chg="modSp mod">
        <pc:chgData name="Sweeney, Dan" userId="248411f2-33cf-4e39-b30e-d6bf3bb18f5e" providerId="ADAL" clId="{00BDC0FB-4485-4B18-85F7-3DF47FC2C5E9}" dt="2024-06-25T14:25:59.736" v="280" actId="1076"/>
        <pc:sldMkLst>
          <pc:docMk/>
          <pc:sldMk cId="2185922538" sldId="283"/>
        </pc:sldMkLst>
        <pc:spChg chg="mod">
          <ac:chgData name="Sweeney, Dan" userId="248411f2-33cf-4e39-b30e-d6bf3bb18f5e" providerId="ADAL" clId="{00BDC0FB-4485-4B18-85F7-3DF47FC2C5E9}" dt="2024-06-25T14:25:41.352" v="275" actId="14100"/>
          <ac:spMkLst>
            <pc:docMk/>
            <pc:sldMk cId="2185922538" sldId="283"/>
            <ac:spMk id="7" creationId="{8CB3C940-C260-6C4F-F5DE-7E33E5BCE454}"/>
          </ac:spMkLst>
        </pc:spChg>
        <pc:spChg chg="mod">
          <ac:chgData name="Sweeney, Dan" userId="248411f2-33cf-4e39-b30e-d6bf3bb18f5e" providerId="ADAL" clId="{00BDC0FB-4485-4B18-85F7-3DF47FC2C5E9}" dt="2024-06-25T14:25:39.382" v="274" actId="27636"/>
          <ac:spMkLst>
            <pc:docMk/>
            <pc:sldMk cId="2185922538" sldId="283"/>
            <ac:spMk id="9" creationId="{D9C2A0B2-C4CE-7A14-EC72-084FBAFF6F19}"/>
          </ac:spMkLst>
        </pc:spChg>
        <pc:spChg chg="mod">
          <ac:chgData name="Sweeney, Dan" userId="248411f2-33cf-4e39-b30e-d6bf3bb18f5e" providerId="ADAL" clId="{00BDC0FB-4485-4B18-85F7-3DF47FC2C5E9}" dt="2024-06-25T14:25:59.736" v="280" actId="1076"/>
          <ac:spMkLst>
            <pc:docMk/>
            <pc:sldMk cId="2185922538" sldId="283"/>
            <ac:spMk id="23" creationId="{00000000-0000-0000-0000-000000000000}"/>
          </ac:spMkLst>
        </pc:spChg>
        <pc:cxnChg chg="mod">
          <ac:chgData name="Sweeney, Dan" userId="248411f2-33cf-4e39-b30e-d6bf3bb18f5e" providerId="ADAL" clId="{00BDC0FB-4485-4B18-85F7-3DF47FC2C5E9}" dt="2024-06-25T14:25:42.879" v="276" actId="1076"/>
          <ac:cxnSpMkLst>
            <pc:docMk/>
            <pc:sldMk cId="2185922538" sldId="283"/>
            <ac:cxnSpMk id="8" creationId="{53DC087C-0A74-A240-D6E1-C34EA062EC8E}"/>
          </ac:cxnSpMkLst>
        </pc:cxnChg>
      </pc:sldChg>
      <pc:sldChg chg="modSp mod">
        <pc:chgData name="Sweeney, Dan" userId="248411f2-33cf-4e39-b30e-d6bf3bb18f5e" providerId="ADAL" clId="{00BDC0FB-4485-4B18-85F7-3DF47FC2C5E9}" dt="2024-06-25T14:37:26.536" v="455" actId="2711"/>
        <pc:sldMkLst>
          <pc:docMk/>
          <pc:sldMk cId="3378124968" sldId="284"/>
        </pc:sldMkLst>
        <pc:spChg chg="mod">
          <ac:chgData name="Sweeney, Dan" userId="248411f2-33cf-4e39-b30e-d6bf3bb18f5e" providerId="ADAL" clId="{00BDC0FB-4485-4B18-85F7-3DF47FC2C5E9}" dt="2024-06-25T14:36:26.093" v="442" actId="14100"/>
          <ac:spMkLst>
            <pc:docMk/>
            <pc:sldMk cId="3378124968" sldId="284"/>
            <ac:spMk id="6" creationId="{CA09C3AE-528D-BED6-AAE6-6435D860E156}"/>
          </ac:spMkLst>
        </pc:spChg>
        <pc:spChg chg="mod">
          <ac:chgData name="Sweeney, Dan" userId="248411f2-33cf-4e39-b30e-d6bf3bb18f5e" providerId="ADAL" clId="{00BDC0FB-4485-4B18-85F7-3DF47FC2C5E9}" dt="2024-06-25T14:36:34.220" v="446" actId="27636"/>
          <ac:spMkLst>
            <pc:docMk/>
            <pc:sldMk cId="3378124968" sldId="284"/>
            <ac:spMk id="14" creationId="{AD127647-8BFC-EB7D-A7F2-1077774288C6}"/>
          </ac:spMkLst>
        </pc:spChg>
        <pc:spChg chg="mod">
          <ac:chgData name="Sweeney, Dan" userId="248411f2-33cf-4e39-b30e-d6bf3bb18f5e" providerId="ADAL" clId="{00BDC0FB-4485-4B18-85F7-3DF47FC2C5E9}" dt="2024-06-25T14:36:40.061" v="447" actId="2711"/>
          <ac:spMkLst>
            <pc:docMk/>
            <pc:sldMk cId="3378124968" sldId="284"/>
            <ac:spMk id="24" creationId="{00000000-0000-0000-0000-000000000000}"/>
          </ac:spMkLst>
        </pc:spChg>
        <pc:spChg chg="mod">
          <ac:chgData name="Sweeney, Dan" userId="248411f2-33cf-4e39-b30e-d6bf3bb18f5e" providerId="ADAL" clId="{00BDC0FB-4485-4B18-85F7-3DF47FC2C5E9}" dt="2024-06-25T14:37:01.106" v="450" actId="2711"/>
          <ac:spMkLst>
            <pc:docMk/>
            <pc:sldMk cId="3378124968" sldId="284"/>
            <ac:spMk id="25" creationId="{00000000-0000-0000-0000-000000000000}"/>
          </ac:spMkLst>
        </pc:spChg>
        <pc:spChg chg="mod">
          <ac:chgData name="Sweeney, Dan" userId="248411f2-33cf-4e39-b30e-d6bf3bb18f5e" providerId="ADAL" clId="{00BDC0FB-4485-4B18-85F7-3DF47FC2C5E9}" dt="2024-06-25T14:37:17.183" v="453" actId="2711"/>
          <ac:spMkLst>
            <pc:docMk/>
            <pc:sldMk cId="3378124968" sldId="284"/>
            <ac:spMk id="26" creationId="{00000000-0000-0000-0000-000000000000}"/>
          </ac:spMkLst>
        </pc:spChg>
        <pc:spChg chg="mod">
          <ac:chgData name="Sweeney, Dan" userId="248411f2-33cf-4e39-b30e-d6bf3bb18f5e" providerId="ADAL" clId="{00BDC0FB-4485-4B18-85F7-3DF47FC2C5E9}" dt="2024-06-25T14:36:50.376" v="448" actId="2711"/>
          <ac:spMkLst>
            <pc:docMk/>
            <pc:sldMk cId="3378124968" sldId="284"/>
            <ac:spMk id="27" creationId="{00000000-0000-0000-0000-000000000000}"/>
          </ac:spMkLst>
        </pc:spChg>
        <pc:spChg chg="mod">
          <ac:chgData name="Sweeney, Dan" userId="248411f2-33cf-4e39-b30e-d6bf3bb18f5e" providerId="ADAL" clId="{00BDC0FB-4485-4B18-85F7-3DF47FC2C5E9}" dt="2024-06-25T14:37:07.568" v="451" actId="2711"/>
          <ac:spMkLst>
            <pc:docMk/>
            <pc:sldMk cId="3378124968" sldId="284"/>
            <ac:spMk id="28" creationId="{00000000-0000-0000-0000-000000000000}"/>
          </ac:spMkLst>
        </pc:spChg>
        <pc:spChg chg="mod">
          <ac:chgData name="Sweeney, Dan" userId="248411f2-33cf-4e39-b30e-d6bf3bb18f5e" providerId="ADAL" clId="{00BDC0FB-4485-4B18-85F7-3DF47FC2C5E9}" dt="2024-06-25T14:37:21.847" v="454" actId="2711"/>
          <ac:spMkLst>
            <pc:docMk/>
            <pc:sldMk cId="3378124968" sldId="284"/>
            <ac:spMk id="29" creationId="{00000000-0000-0000-0000-000000000000}"/>
          </ac:spMkLst>
        </pc:spChg>
        <pc:spChg chg="mod">
          <ac:chgData name="Sweeney, Dan" userId="248411f2-33cf-4e39-b30e-d6bf3bb18f5e" providerId="ADAL" clId="{00BDC0FB-4485-4B18-85F7-3DF47FC2C5E9}" dt="2024-06-25T14:36:56.042" v="449" actId="2711"/>
          <ac:spMkLst>
            <pc:docMk/>
            <pc:sldMk cId="3378124968" sldId="284"/>
            <ac:spMk id="30" creationId="{00000000-0000-0000-0000-000000000000}"/>
          </ac:spMkLst>
        </pc:spChg>
        <pc:spChg chg="mod">
          <ac:chgData name="Sweeney, Dan" userId="248411f2-33cf-4e39-b30e-d6bf3bb18f5e" providerId="ADAL" clId="{00BDC0FB-4485-4B18-85F7-3DF47FC2C5E9}" dt="2024-06-25T14:37:12.480" v="452" actId="2711"/>
          <ac:spMkLst>
            <pc:docMk/>
            <pc:sldMk cId="3378124968" sldId="284"/>
            <ac:spMk id="31" creationId="{00000000-0000-0000-0000-000000000000}"/>
          </ac:spMkLst>
        </pc:spChg>
        <pc:spChg chg="mod">
          <ac:chgData name="Sweeney, Dan" userId="248411f2-33cf-4e39-b30e-d6bf3bb18f5e" providerId="ADAL" clId="{00BDC0FB-4485-4B18-85F7-3DF47FC2C5E9}" dt="2024-06-25T14:37:26.536" v="455" actId="2711"/>
          <ac:spMkLst>
            <pc:docMk/>
            <pc:sldMk cId="3378124968" sldId="284"/>
            <ac:spMk id="32" creationId="{00000000-0000-0000-0000-000000000000}"/>
          </ac:spMkLst>
        </pc:spChg>
        <pc:cxnChg chg="mod">
          <ac:chgData name="Sweeney, Dan" userId="248411f2-33cf-4e39-b30e-d6bf3bb18f5e" providerId="ADAL" clId="{00BDC0FB-4485-4B18-85F7-3DF47FC2C5E9}" dt="2024-06-25T14:36:28.274" v="443" actId="1076"/>
          <ac:cxnSpMkLst>
            <pc:docMk/>
            <pc:sldMk cId="3378124968" sldId="284"/>
            <ac:cxnSpMk id="7" creationId="{600972DA-AEF4-3E9A-6A14-75DCC4B69DE8}"/>
          </ac:cxnSpMkLst>
        </pc:cxnChg>
      </pc:sldChg>
      <pc:sldChg chg="modSp mod">
        <pc:chgData name="Sweeney, Dan" userId="248411f2-33cf-4e39-b30e-d6bf3bb18f5e" providerId="ADAL" clId="{00BDC0FB-4485-4B18-85F7-3DF47FC2C5E9}" dt="2024-06-25T14:02:15.160" v="3" actId="14100"/>
        <pc:sldMkLst>
          <pc:docMk/>
          <pc:sldMk cId="2917499285" sldId="339"/>
        </pc:sldMkLst>
        <pc:spChg chg="mod">
          <ac:chgData name="Sweeney, Dan" userId="248411f2-33cf-4e39-b30e-d6bf3bb18f5e" providerId="ADAL" clId="{00BDC0FB-4485-4B18-85F7-3DF47FC2C5E9}" dt="2024-06-25T14:02:09.745" v="1" actId="14100"/>
          <ac:spMkLst>
            <pc:docMk/>
            <pc:sldMk cId="2917499285" sldId="339"/>
            <ac:spMk id="3" creationId="{9A7D377C-1B9C-CD07-E1C9-89FA6EC9CD35}"/>
          </ac:spMkLst>
        </pc:spChg>
        <pc:spChg chg="mod">
          <ac:chgData name="Sweeney, Dan" userId="248411f2-33cf-4e39-b30e-d6bf3bb18f5e" providerId="ADAL" clId="{00BDC0FB-4485-4B18-85F7-3DF47FC2C5E9}" dt="2024-06-25T14:02:15.160" v="3" actId="14100"/>
          <ac:spMkLst>
            <pc:docMk/>
            <pc:sldMk cId="2917499285" sldId="339"/>
            <ac:spMk id="6" creationId="{8B782986-6C21-ED5F-33B7-4A69B97F8BAD}"/>
          </ac:spMkLst>
        </pc:spChg>
        <pc:cxnChg chg="mod">
          <ac:chgData name="Sweeney, Dan" userId="248411f2-33cf-4e39-b30e-d6bf3bb18f5e" providerId="ADAL" clId="{00BDC0FB-4485-4B18-85F7-3DF47FC2C5E9}" dt="2024-06-25T14:02:12.045" v="2" actId="1076"/>
          <ac:cxnSpMkLst>
            <pc:docMk/>
            <pc:sldMk cId="2917499285" sldId="339"/>
            <ac:cxnSpMk id="4" creationId="{AB4B5CB7-85B0-BDB6-0E3B-C19DD6A52E67}"/>
          </ac:cxnSpMkLst>
        </pc:cxnChg>
      </pc:sldChg>
      <pc:sldChg chg="modSp mod">
        <pc:chgData name="Sweeney, Dan" userId="248411f2-33cf-4e39-b30e-d6bf3bb18f5e" providerId="ADAL" clId="{00BDC0FB-4485-4B18-85F7-3DF47FC2C5E9}" dt="2024-06-25T14:12:14.128" v="147" actId="2711"/>
        <pc:sldMkLst>
          <pc:docMk/>
          <pc:sldMk cId="4070757651" sldId="345"/>
        </pc:sldMkLst>
        <pc:spChg chg="mod">
          <ac:chgData name="Sweeney, Dan" userId="248411f2-33cf-4e39-b30e-d6bf3bb18f5e" providerId="ADAL" clId="{00BDC0FB-4485-4B18-85F7-3DF47FC2C5E9}" dt="2024-06-25T14:11:29.969" v="140" actId="27636"/>
          <ac:spMkLst>
            <pc:docMk/>
            <pc:sldMk cId="4070757651" sldId="345"/>
            <ac:spMk id="5" creationId="{2A0874BF-62B0-9F46-AFDC-D984FB6B4919}"/>
          </ac:spMkLst>
        </pc:spChg>
        <pc:spChg chg="mod">
          <ac:chgData name="Sweeney, Dan" userId="248411f2-33cf-4e39-b30e-d6bf3bb18f5e" providerId="ADAL" clId="{00BDC0FB-4485-4B18-85F7-3DF47FC2C5E9}" dt="2024-06-25T14:12:04.211" v="146" actId="2711"/>
          <ac:spMkLst>
            <pc:docMk/>
            <pc:sldMk cId="4070757651" sldId="345"/>
            <ac:spMk id="11" creationId="{00000000-0000-0000-0000-000000000000}"/>
          </ac:spMkLst>
        </pc:spChg>
        <pc:spChg chg="mod">
          <ac:chgData name="Sweeney, Dan" userId="248411f2-33cf-4e39-b30e-d6bf3bb18f5e" providerId="ADAL" clId="{00BDC0FB-4485-4B18-85F7-3DF47FC2C5E9}" dt="2024-06-25T14:11:47.133" v="143" actId="2711"/>
          <ac:spMkLst>
            <pc:docMk/>
            <pc:sldMk cId="4070757651" sldId="345"/>
            <ac:spMk id="33" creationId="{00000000-0000-0000-0000-000000000000}"/>
          </ac:spMkLst>
        </pc:spChg>
        <pc:spChg chg="mod">
          <ac:chgData name="Sweeney, Dan" userId="248411f2-33cf-4e39-b30e-d6bf3bb18f5e" providerId="ADAL" clId="{00BDC0FB-4485-4B18-85F7-3DF47FC2C5E9}" dt="2024-06-25T14:11:41.219" v="142" actId="14100"/>
          <ac:spMkLst>
            <pc:docMk/>
            <pc:sldMk cId="4070757651" sldId="345"/>
            <ac:spMk id="34" creationId="{00000000-0000-0000-0000-000000000000}"/>
          </ac:spMkLst>
        </pc:spChg>
        <pc:spChg chg="mod">
          <ac:chgData name="Sweeney, Dan" userId="248411f2-33cf-4e39-b30e-d6bf3bb18f5e" providerId="ADAL" clId="{00BDC0FB-4485-4B18-85F7-3DF47FC2C5E9}" dt="2024-06-25T14:12:14.128" v="147" actId="2711"/>
          <ac:spMkLst>
            <pc:docMk/>
            <pc:sldMk cId="4070757651" sldId="345"/>
            <ac:spMk id="36" creationId="{00000000-0000-0000-0000-000000000000}"/>
          </ac:spMkLst>
        </pc:spChg>
        <pc:spChg chg="mod">
          <ac:chgData name="Sweeney, Dan" userId="248411f2-33cf-4e39-b30e-d6bf3bb18f5e" providerId="ADAL" clId="{00BDC0FB-4485-4B18-85F7-3DF47FC2C5E9}" dt="2024-06-25T14:11:53.154" v="144" actId="2711"/>
          <ac:spMkLst>
            <pc:docMk/>
            <pc:sldMk cId="4070757651" sldId="345"/>
            <ac:spMk id="37" creationId="{00000000-0000-0000-0000-000000000000}"/>
          </ac:spMkLst>
        </pc:spChg>
        <pc:spChg chg="mod">
          <ac:chgData name="Sweeney, Dan" userId="248411f2-33cf-4e39-b30e-d6bf3bb18f5e" providerId="ADAL" clId="{00BDC0FB-4485-4B18-85F7-3DF47FC2C5E9}" dt="2024-06-25T14:11:58.290" v="145" actId="2711"/>
          <ac:spMkLst>
            <pc:docMk/>
            <pc:sldMk cId="4070757651" sldId="345"/>
            <ac:spMk id="38" creationId="{00000000-0000-0000-0000-000000000000}"/>
          </ac:spMkLst>
        </pc:spChg>
      </pc:sldChg>
      <pc:sldChg chg="modSp mod">
        <pc:chgData name="Sweeney, Dan" userId="248411f2-33cf-4e39-b30e-d6bf3bb18f5e" providerId="ADAL" clId="{00BDC0FB-4485-4B18-85F7-3DF47FC2C5E9}" dt="2024-06-25T14:09:54.337" v="117" actId="1076"/>
        <pc:sldMkLst>
          <pc:docMk/>
          <pc:sldMk cId="2036593922" sldId="349"/>
        </pc:sldMkLst>
        <pc:spChg chg="mod">
          <ac:chgData name="Sweeney, Dan" userId="248411f2-33cf-4e39-b30e-d6bf3bb18f5e" providerId="ADAL" clId="{00BDC0FB-4485-4B18-85F7-3DF47FC2C5E9}" dt="2024-06-25T14:09:54.337" v="117" actId="1076"/>
          <ac:spMkLst>
            <pc:docMk/>
            <pc:sldMk cId="2036593922" sldId="349"/>
            <ac:spMk id="9" creationId="{00000000-0000-0000-0000-000000000000}"/>
          </ac:spMkLst>
        </pc:spChg>
        <pc:spChg chg="mod">
          <ac:chgData name="Sweeney, Dan" userId="248411f2-33cf-4e39-b30e-d6bf3bb18f5e" providerId="ADAL" clId="{00BDC0FB-4485-4B18-85F7-3DF47FC2C5E9}" dt="2024-06-25T14:09:40.100" v="114" actId="1076"/>
          <ac:spMkLst>
            <pc:docMk/>
            <pc:sldMk cId="2036593922" sldId="349"/>
            <ac:spMk id="11" creationId="{00000000-0000-0000-0000-000000000000}"/>
          </ac:spMkLst>
        </pc:spChg>
        <pc:spChg chg="mod">
          <ac:chgData name="Sweeney, Dan" userId="248411f2-33cf-4e39-b30e-d6bf3bb18f5e" providerId="ADAL" clId="{00BDC0FB-4485-4B18-85F7-3DF47FC2C5E9}" dt="2024-06-25T14:09:18.147" v="108" actId="2711"/>
          <ac:spMkLst>
            <pc:docMk/>
            <pc:sldMk cId="2036593922" sldId="349"/>
            <ac:spMk id="12" creationId="{00000000-0000-0000-0000-000000000000}"/>
          </ac:spMkLst>
        </pc:spChg>
        <pc:spChg chg="mod">
          <ac:chgData name="Sweeney, Dan" userId="248411f2-33cf-4e39-b30e-d6bf3bb18f5e" providerId="ADAL" clId="{00BDC0FB-4485-4B18-85F7-3DF47FC2C5E9}" dt="2024-06-25T14:09:24.079" v="109" actId="2711"/>
          <ac:spMkLst>
            <pc:docMk/>
            <pc:sldMk cId="2036593922" sldId="349"/>
            <ac:spMk id="17" creationId="{00000000-0000-0000-0000-000000000000}"/>
          </ac:spMkLst>
        </pc:spChg>
        <pc:spChg chg="mod">
          <ac:chgData name="Sweeney, Dan" userId="248411f2-33cf-4e39-b30e-d6bf3bb18f5e" providerId="ADAL" clId="{00BDC0FB-4485-4B18-85F7-3DF47FC2C5E9}" dt="2024-06-25T14:09:05.800" v="105" actId="14100"/>
          <ac:spMkLst>
            <pc:docMk/>
            <pc:sldMk cId="2036593922" sldId="349"/>
            <ac:spMk id="19" creationId="{A4C32B9E-20D9-630B-C29D-A948054F0008}"/>
          </ac:spMkLst>
        </pc:spChg>
        <pc:spChg chg="mod">
          <ac:chgData name="Sweeney, Dan" userId="248411f2-33cf-4e39-b30e-d6bf3bb18f5e" providerId="ADAL" clId="{00BDC0FB-4485-4B18-85F7-3DF47FC2C5E9}" dt="2024-06-25T14:08:48.383" v="98" actId="27636"/>
          <ac:spMkLst>
            <pc:docMk/>
            <pc:sldMk cId="2036593922" sldId="349"/>
            <ac:spMk id="21" creationId="{78394341-502C-E8E2-1868-79CF9999CBBE}"/>
          </ac:spMkLst>
        </pc:spChg>
        <pc:cxnChg chg="mod">
          <ac:chgData name="Sweeney, Dan" userId="248411f2-33cf-4e39-b30e-d6bf3bb18f5e" providerId="ADAL" clId="{00BDC0FB-4485-4B18-85F7-3DF47FC2C5E9}" dt="2024-06-25T14:09:12.611" v="107" actId="14100"/>
          <ac:cxnSpMkLst>
            <pc:docMk/>
            <pc:sldMk cId="2036593922" sldId="349"/>
            <ac:cxnSpMk id="20" creationId="{56F31E0A-CA0C-C8DD-7296-499B0D9429D5}"/>
          </ac:cxnSpMkLst>
        </pc:cxnChg>
      </pc:sldChg>
      <pc:sldChg chg="modSp mod">
        <pc:chgData name="Sweeney, Dan" userId="248411f2-33cf-4e39-b30e-d6bf3bb18f5e" providerId="ADAL" clId="{00BDC0FB-4485-4B18-85F7-3DF47FC2C5E9}" dt="2024-06-25T14:21:55.903" v="233" actId="1076"/>
        <pc:sldMkLst>
          <pc:docMk/>
          <pc:sldMk cId="724237243" sldId="363"/>
        </pc:sldMkLst>
        <pc:spChg chg="mod">
          <ac:chgData name="Sweeney, Dan" userId="248411f2-33cf-4e39-b30e-d6bf3bb18f5e" providerId="ADAL" clId="{00BDC0FB-4485-4B18-85F7-3DF47FC2C5E9}" dt="2024-06-25T14:21:43.650" v="229" actId="2711"/>
          <ac:spMkLst>
            <pc:docMk/>
            <pc:sldMk cId="724237243" sldId="363"/>
            <ac:spMk id="4" creationId="{00000000-0000-0000-0000-000000000000}"/>
          </ac:spMkLst>
        </pc:spChg>
        <pc:spChg chg="mod">
          <ac:chgData name="Sweeney, Dan" userId="248411f2-33cf-4e39-b30e-d6bf3bb18f5e" providerId="ADAL" clId="{00BDC0FB-4485-4B18-85F7-3DF47FC2C5E9}" dt="2024-06-25T14:21:55.903" v="233" actId="1076"/>
          <ac:spMkLst>
            <pc:docMk/>
            <pc:sldMk cId="724237243" sldId="363"/>
            <ac:spMk id="5" creationId="{00000000-0000-0000-0000-000000000000}"/>
          </ac:spMkLst>
        </pc:spChg>
        <pc:spChg chg="mod">
          <ac:chgData name="Sweeney, Dan" userId="248411f2-33cf-4e39-b30e-d6bf3bb18f5e" providerId="ADAL" clId="{00BDC0FB-4485-4B18-85F7-3DF47FC2C5E9}" dt="2024-06-25T14:21:03.681" v="225" actId="14100"/>
          <ac:spMkLst>
            <pc:docMk/>
            <pc:sldMk cId="724237243" sldId="363"/>
            <ac:spMk id="6" creationId="{00000000-0000-0000-0000-000000000000}"/>
          </ac:spMkLst>
        </pc:spChg>
        <pc:spChg chg="mod">
          <ac:chgData name="Sweeney, Dan" userId="248411f2-33cf-4e39-b30e-d6bf3bb18f5e" providerId="ADAL" clId="{00BDC0FB-4485-4B18-85F7-3DF47FC2C5E9}" dt="2024-06-25T14:20:50.443" v="222" actId="2711"/>
          <ac:spMkLst>
            <pc:docMk/>
            <pc:sldMk cId="724237243" sldId="363"/>
            <ac:spMk id="7" creationId="{00000000-0000-0000-0000-000000000000}"/>
          </ac:spMkLst>
        </pc:spChg>
        <pc:spChg chg="mod">
          <ac:chgData name="Sweeney, Dan" userId="248411f2-33cf-4e39-b30e-d6bf3bb18f5e" providerId="ADAL" clId="{00BDC0FB-4485-4B18-85F7-3DF47FC2C5E9}" dt="2024-06-25T14:21:25.942" v="226" actId="2711"/>
          <ac:spMkLst>
            <pc:docMk/>
            <pc:sldMk cId="724237243" sldId="363"/>
            <ac:spMk id="8" creationId="{00000000-0000-0000-0000-000000000000}"/>
          </ac:spMkLst>
        </pc:spChg>
        <pc:spChg chg="mod">
          <ac:chgData name="Sweeney, Dan" userId="248411f2-33cf-4e39-b30e-d6bf3bb18f5e" providerId="ADAL" clId="{00BDC0FB-4485-4B18-85F7-3DF47FC2C5E9}" dt="2024-06-25T14:21:36.663" v="228" actId="404"/>
          <ac:spMkLst>
            <pc:docMk/>
            <pc:sldMk cId="724237243" sldId="363"/>
            <ac:spMk id="15" creationId="{CBAFC5CA-7909-99C9-EA0C-409F4EC8AD1F}"/>
          </ac:spMkLst>
        </pc:spChg>
      </pc:sldChg>
      <pc:sldChg chg="modSp mod">
        <pc:chgData name="Sweeney, Dan" userId="248411f2-33cf-4e39-b30e-d6bf3bb18f5e" providerId="ADAL" clId="{00BDC0FB-4485-4B18-85F7-3DF47FC2C5E9}" dt="2024-06-25T14:23:10.685" v="244" actId="404"/>
        <pc:sldMkLst>
          <pc:docMk/>
          <pc:sldMk cId="3344938621" sldId="365"/>
        </pc:sldMkLst>
        <pc:spChg chg="mod">
          <ac:chgData name="Sweeney, Dan" userId="248411f2-33cf-4e39-b30e-d6bf3bb18f5e" providerId="ADAL" clId="{00BDC0FB-4485-4B18-85F7-3DF47FC2C5E9}" dt="2024-06-25T14:22:57.649" v="241" actId="2711"/>
          <ac:spMkLst>
            <pc:docMk/>
            <pc:sldMk cId="3344938621" sldId="365"/>
            <ac:spMk id="2" creationId="{00000000-0000-0000-0000-000000000000}"/>
          </ac:spMkLst>
        </pc:spChg>
        <pc:spChg chg="mod">
          <ac:chgData name="Sweeney, Dan" userId="248411f2-33cf-4e39-b30e-d6bf3bb18f5e" providerId="ADAL" clId="{00BDC0FB-4485-4B18-85F7-3DF47FC2C5E9}" dt="2024-06-25T14:23:02.170" v="242" actId="2711"/>
          <ac:spMkLst>
            <pc:docMk/>
            <pc:sldMk cId="3344938621" sldId="365"/>
            <ac:spMk id="3" creationId="{00000000-0000-0000-0000-000000000000}"/>
          </ac:spMkLst>
        </pc:spChg>
        <pc:spChg chg="mod">
          <ac:chgData name="Sweeney, Dan" userId="248411f2-33cf-4e39-b30e-d6bf3bb18f5e" providerId="ADAL" clId="{00BDC0FB-4485-4B18-85F7-3DF47FC2C5E9}" dt="2024-06-25T14:23:10.685" v="244" actId="404"/>
          <ac:spMkLst>
            <pc:docMk/>
            <pc:sldMk cId="3344938621" sldId="365"/>
            <ac:spMk id="10" creationId="{00000000-0000-0000-0000-000000000000}"/>
          </ac:spMkLst>
        </pc:spChg>
      </pc:sldChg>
      <pc:sldChg chg="modSp mod">
        <pc:chgData name="Sweeney, Dan" userId="248411f2-33cf-4e39-b30e-d6bf3bb18f5e" providerId="ADAL" clId="{00BDC0FB-4485-4B18-85F7-3DF47FC2C5E9}" dt="2024-06-25T14:13:37.225" v="164" actId="1076"/>
        <pc:sldMkLst>
          <pc:docMk/>
          <pc:sldMk cId="3419665016" sldId="372"/>
        </pc:sldMkLst>
        <pc:spChg chg="mod">
          <ac:chgData name="Sweeney, Dan" userId="248411f2-33cf-4e39-b30e-d6bf3bb18f5e" providerId="ADAL" clId="{00BDC0FB-4485-4B18-85F7-3DF47FC2C5E9}" dt="2024-06-25T14:13:19.508" v="163" actId="2711"/>
          <ac:spMkLst>
            <pc:docMk/>
            <pc:sldMk cId="3419665016" sldId="372"/>
            <ac:spMk id="3" creationId="{FB946D9D-7B6D-A92F-A143-7385ED72EA3E}"/>
          </ac:spMkLst>
        </pc:spChg>
        <pc:spChg chg="mod">
          <ac:chgData name="Sweeney, Dan" userId="248411f2-33cf-4e39-b30e-d6bf3bb18f5e" providerId="ADAL" clId="{00BDC0FB-4485-4B18-85F7-3DF47FC2C5E9}" dt="2024-06-25T14:13:01.703" v="159" actId="14100"/>
          <ac:spMkLst>
            <pc:docMk/>
            <pc:sldMk cId="3419665016" sldId="372"/>
            <ac:spMk id="6" creationId="{1E5D7849-61C2-7BDD-F173-F439C1F4061F}"/>
          </ac:spMkLst>
        </pc:spChg>
        <pc:spChg chg="mod">
          <ac:chgData name="Sweeney, Dan" userId="248411f2-33cf-4e39-b30e-d6bf3bb18f5e" providerId="ADAL" clId="{00BDC0FB-4485-4B18-85F7-3DF47FC2C5E9}" dt="2024-06-25T14:12:43.273" v="154" actId="2711"/>
          <ac:spMkLst>
            <pc:docMk/>
            <pc:sldMk cId="3419665016" sldId="372"/>
            <ac:spMk id="9" creationId="{00000000-0000-0000-0000-000000000000}"/>
          </ac:spMkLst>
        </pc:spChg>
        <pc:spChg chg="mod">
          <ac:chgData name="Sweeney, Dan" userId="248411f2-33cf-4e39-b30e-d6bf3bb18f5e" providerId="ADAL" clId="{00BDC0FB-4485-4B18-85F7-3DF47FC2C5E9}" dt="2024-06-25T14:12:48.316" v="155" actId="2711"/>
          <ac:spMkLst>
            <pc:docMk/>
            <pc:sldMk cId="3419665016" sldId="372"/>
            <ac:spMk id="10" creationId="{00000000-0000-0000-0000-000000000000}"/>
          </ac:spMkLst>
        </pc:spChg>
        <pc:spChg chg="mod">
          <ac:chgData name="Sweeney, Dan" userId="248411f2-33cf-4e39-b30e-d6bf3bb18f5e" providerId="ADAL" clId="{00BDC0FB-4485-4B18-85F7-3DF47FC2C5E9}" dt="2024-06-25T14:12:53.811" v="156" actId="2711"/>
          <ac:spMkLst>
            <pc:docMk/>
            <pc:sldMk cId="3419665016" sldId="372"/>
            <ac:spMk id="11" creationId="{00000000-0000-0000-0000-000000000000}"/>
          </ac:spMkLst>
        </pc:spChg>
        <pc:spChg chg="mod">
          <ac:chgData name="Sweeney, Dan" userId="248411f2-33cf-4e39-b30e-d6bf3bb18f5e" providerId="ADAL" clId="{00BDC0FB-4485-4B18-85F7-3DF47FC2C5E9}" dt="2024-06-25T14:13:37.225" v="164" actId="1076"/>
          <ac:spMkLst>
            <pc:docMk/>
            <pc:sldMk cId="3419665016" sldId="372"/>
            <ac:spMk id="16" creationId="{00000000-0000-0000-0000-000000000000}"/>
          </ac:spMkLst>
        </pc:spChg>
        <pc:spChg chg="mod">
          <ac:chgData name="Sweeney, Dan" userId="248411f2-33cf-4e39-b30e-d6bf3bb18f5e" providerId="ADAL" clId="{00BDC0FB-4485-4B18-85F7-3DF47FC2C5E9}" dt="2024-06-25T14:12:59.811" v="158" actId="27636"/>
          <ac:spMkLst>
            <pc:docMk/>
            <pc:sldMk cId="3419665016" sldId="372"/>
            <ac:spMk id="18" creationId="{58914F2C-1DAC-0FA7-14CA-D4EA65DD7873}"/>
          </ac:spMkLst>
        </pc:spChg>
        <pc:cxnChg chg="mod">
          <ac:chgData name="Sweeney, Dan" userId="248411f2-33cf-4e39-b30e-d6bf3bb18f5e" providerId="ADAL" clId="{00BDC0FB-4485-4B18-85F7-3DF47FC2C5E9}" dt="2024-06-25T14:12:48.316" v="155" actId="2711"/>
          <ac:cxnSpMkLst>
            <pc:docMk/>
            <pc:sldMk cId="3419665016" sldId="372"/>
            <ac:cxnSpMk id="13" creationId="{00000000-0000-0000-0000-000000000000}"/>
          </ac:cxnSpMkLst>
        </pc:cxnChg>
        <pc:cxnChg chg="mod">
          <ac:chgData name="Sweeney, Dan" userId="248411f2-33cf-4e39-b30e-d6bf3bb18f5e" providerId="ADAL" clId="{00BDC0FB-4485-4B18-85F7-3DF47FC2C5E9}" dt="2024-06-25T14:13:03.645" v="160" actId="1076"/>
          <ac:cxnSpMkLst>
            <pc:docMk/>
            <pc:sldMk cId="3419665016" sldId="372"/>
            <ac:cxnSpMk id="17" creationId="{5DF3699E-C21F-AB38-397B-1C41A2608BCF}"/>
          </ac:cxnSpMkLst>
        </pc:cxnChg>
      </pc:sldChg>
      <pc:sldChg chg="modSp mod">
        <pc:chgData name="Sweeney, Dan" userId="248411f2-33cf-4e39-b30e-d6bf3bb18f5e" providerId="ADAL" clId="{00BDC0FB-4485-4B18-85F7-3DF47FC2C5E9}" dt="2024-06-25T14:08:29.262" v="96" actId="14100"/>
        <pc:sldMkLst>
          <pc:docMk/>
          <pc:sldMk cId="1044288235" sldId="376"/>
        </pc:sldMkLst>
        <pc:spChg chg="mod">
          <ac:chgData name="Sweeney, Dan" userId="248411f2-33cf-4e39-b30e-d6bf3bb18f5e" providerId="ADAL" clId="{00BDC0FB-4485-4B18-85F7-3DF47FC2C5E9}" dt="2024-06-25T14:08:29.262" v="96" actId="14100"/>
          <ac:spMkLst>
            <pc:docMk/>
            <pc:sldMk cId="1044288235" sldId="376"/>
            <ac:spMk id="21" creationId="{00000000-0000-0000-0000-000000000000}"/>
          </ac:spMkLst>
        </pc:spChg>
      </pc:sldChg>
      <pc:sldChg chg="modSp mod">
        <pc:chgData name="Sweeney, Dan" userId="248411f2-33cf-4e39-b30e-d6bf3bb18f5e" providerId="ADAL" clId="{00BDC0FB-4485-4B18-85F7-3DF47FC2C5E9}" dt="2024-06-25T14:18:43.155" v="210" actId="1076"/>
        <pc:sldMkLst>
          <pc:docMk/>
          <pc:sldMk cId="923766141" sldId="377"/>
        </pc:sldMkLst>
        <pc:spChg chg="mod">
          <ac:chgData name="Sweeney, Dan" userId="248411f2-33cf-4e39-b30e-d6bf3bb18f5e" providerId="ADAL" clId="{00BDC0FB-4485-4B18-85F7-3DF47FC2C5E9}" dt="2024-06-25T14:18:33.266" v="207" actId="14100"/>
          <ac:spMkLst>
            <pc:docMk/>
            <pc:sldMk cId="923766141" sldId="377"/>
            <ac:spMk id="3" creationId="{DC7788D5-68C3-2311-A8DA-013043CC6F01}"/>
          </ac:spMkLst>
        </pc:spChg>
        <pc:spChg chg="mod">
          <ac:chgData name="Sweeney, Dan" userId="248411f2-33cf-4e39-b30e-d6bf3bb18f5e" providerId="ADAL" clId="{00BDC0FB-4485-4B18-85F7-3DF47FC2C5E9}" dt="2024-06-25T14:18:43.155" v="210" actId="1076"/>
          <ac:spMkLst>
            <pc:docMk/>
            <pc:sldMk cId="923766141" sldId="377"/>
            <ac:spMk id="6" creationId="{00000000-0000-0000-0000-000000000000}"/>
          </ac:spMkLst>
        </pc:spChg>
        <pc:spChg chg="mod">
          <ac:chgData name="Sweeney, Dan" userId="248411f2-33cf-4e39-b30e-d6bf3bb18f5e" providerId="ADAL" clId="{00BDC0FB-4485-4B18-85F7-3DF47FC2C5E9}" dt="2024-06-25T14:18:31.749" v="206" actId="14100"/>
          <ac:spMkLst>
            <pc:docMk/>
            <pc:sldMk cId="923766141" sldId="377"/>
            <ac:spMk id="8" creationId="{98029ABD-BDBE-64E0-1EFD-EE4CE434DD47}"/>
          </ac:spMkLst>
        </pc:spChg>
        <pc:cxnChg chg="mod">
          <ac:chgData name="Sweeney, Dan" userId="248411f2-33cf-4e39-b30e-d6bf3bb18f5e" providerId="ADAL" clId="{00BDC0FB-4485-4B18-85F7-3DF47FC2C5E9}" dt="2024-06-25T14:18:34.638" v="208" actId="1076"/>
          <ac:cxnSpMkLst>
            <pc:docMk/>
            <pc:sldMk cId="923766141" sldId="377"/>
            <ac:cxnSpMk id="7" creationId="{36891CC0-2D2E-A5D4-2F99-046D0572C3EA}"/>
          </ac:cxnSpMkLst>
        </pc:cxnChg>
      </pc:sldChg>
      <pc:sldChg chg="modSp mod">
        <pc:chgData name="Sweeney, Dan" userId="248411f2-33cf-4e39-b30e-d6bf3bb18f5e" providerId="ADAL" clId="{00BDC0FB-4485-4B18-85F7-3DF47FC2C5E9}" dt="2024-06-25T14:08:07.273" v="94" actId="1076"/>
        <pc:sldMkLst>
          <pc:docMk/>
          <pc:sldMk cId="120375813" sldId="379"/>
        </pc:sldMkLst>
        <pc:spChg chg="mod">
          <ac:chgData name="Sweeney, Dan" userId="248411f2-33cf-4e39-b30e-d6bf3bb18f5e" providerId="ADAL" clId="{00BDC0FB-4485-4B18-85F7-3DF47FC2C5E9}" dt="2024-06-25T14:08:04.673" v="93" actId="14100"/>
          <ac:spMkLst>
            <pc:docMk/>
            <pc:sldMk cId="120375813" sldId="379"/>
            <ac:spMk id="5" creationId="{FCD3A624-F4F5-F73E-8363-9DE126E90AF8}"/>
          </ac:spMkLst>
        </pc:spChg>
        <pc:spChg chg="mod">
          <ac:chgData name="Sweeney, Dan" userId="248411f2-33cf-4e39-b30e-d6bf3bb18f5e" providerId="ADAL" clId="{00BDC0FB-4485-4B18-85F7-3DF47FC2C5E9}" dt="2024-06-25T14:08:02.500" v="92" actId="2711"/>
          <ac:spMkLst>
            <pc:docMk/>
            <pc:sldMk cId="120375813" sldId="379"/>
            <ac:spMk id="7" creationId="{0955CF91-A853-66C7-BE5A-19CBBD037B2B}"/>
          </ac:spMkLst>
        </pc:spChg>
        <pc:cxnChg chg="mod">
          <ac:chgData name="Sweeney, Dan" userId="248411f2-33cf-4e39-b30e-d6bf3bb18f5e" providerId="ADAL" clId="{00BDC0FB-4485-4B18-85F7-3DF47FC2C5E9}" dt="2024-06-25T14:08:07.273" v="94" actId="1076"/>
          <ac:cxnSpMkLst>
            <pc:docMk/>
            <pc:sldMk cId="120375813" sldId="379"/>
            <ac:cxnSpMk id="6" creationId="{11452EA7-BC5F-D6A1-0562-8C55AFD29011}"/>
          </ac:cxnSpMkLst>
        </pc:cxnChg>
      </pc:sldChg>
      <pc:sldChg chg="modSp mod">
        <pc:chgData name="Sweeney, Dan" userId="248411f2-33cf-4e39-b30e-d6bf3bb18f5e" providerId="ADAL" clId="{00BDC0FB-4485-4B18-85F7-3DF47FC2C5E9}" dt="2024-06-25T14:12:35.460" v="153" actId="1076"/>
        <pc:sldMkLst>
          <pc:docMk/>
          <pc:sldMk cId="2071364640" sldId="381"/>
        </pc:sldMkLst>
        <pc:spChg chg="mod">
          <ac:chgData name="Sweeney, Dan" userId="248411f2-33cf-4e39-b30e-d6bf3bb18f5e" providerId="ADAL" clId="{00BDC0FB-4485-4B18-85F7-3DF47FC2C5E9}" dt="2024-06-25T14:12:35.460" v="153" actId="1076"/>
          <ac:spMkLst>
            <pc:docMk/>
            <pc:sldMk cId="2071364640" sldId="381"/>
            <ac:spMk id="4" creationId="{00000000-0000-0000-0000-000000000000}"/>
          </ac:spMkLst>
        </pc:spChg>
        <pc:spChg chg="mod">
          <ac:chgData name="Sweeney, Dan" userId="248411f2-33cf-4e39-b30e-d6bf3bb18f5e" providerId="ADAL" clId="{00BDC0FB-4485-4B18-85F7-3DF47FC2C5E9}" dt="2024-06-25T14:12:19.861" v="148" actId="14100"/>
          <ac:spMkLst>
            <pc:docMk/>
            <pc:sldMk cId="2071364640" sldId="381"/>
            <ac:spMk id="5" creationId="{FAE7C420-2E60-7835-F3E3-C74E3FC013EF}"/>
          </ac:spMkLst>
        </pc:spChg>
        <pc:spChg chg="mod">
          <ac:chgData name="Sweeney, Dan" userId="248411f2-33cf-4e39-b30e-d6bf3bb18f5e" providerId="ADAL" clId="{00BDC0FB-4485-4B18-85F7-3DF47FC2C5E9}" dt="2024-06-25T14:12:26.518" v="151" actId="27636"/>
          <ac:spMkLst>
            <pc:docMk/>
            <pc:sldMk cId="2071364640" sldId="381"/>
            <ac:spMk id="7" creationId="{7FDD28DD-7B99-8E9D-9180-B99CF979F954}"/>
          </ac:spMkLst>
        </pc:spChg>
        <pc:cxnChg chg="mod">
          <ac:chgData name="Sweeney, Dan" userId="248411f2-33cf-4e39-b30e-d6bf3bb18f5e" providerId="ADAL" clId="{00BDC0FB-4485-4B18-85F7-3DF47FC2C5E9}" dt="2024-06-25T14:12:21.264" v="149" actId="1076"/>
          <ac:cxnSpMkLst>
            <pc:docMk/>
            <pc:sldMk cId="2071364640" sldId="381"/>
            <ac:cxnSpMk id="6" creationId="{50ED1C14-A735-10CD-5B76-E89221BB392D}"/>
          </ac:cxnSpMkLst>
        </pc:cxnChg>
      </pc:sldChg>
      <pc:sldChg chg="modSp mod">
        <pc:chgData name="Sweeney, Dan" userId="248411f2-33cf-4e39-b30e-d6bf3bb18f5e" providerId="ADAL" clId="{00BDC0FB-4485-4B18-85F7-3DF47FC2C5E9}" dt="2024-06-25T14:18:18.847" v="203" actId="2711"/>
        <pc:sldMkLst>
          <pc:docMk/>
          <pc:sldMk cId="781965206" sldId="383"/>
        </pc:sldMkLst>
        <pc:spChg chg="mod">
          <ac:chgData name="Sweeney, Dan" userId="248411f2-33cf-4e39-b30e-d6bf3bb18f5e" providerId="ADAL" clId="{00BDC0FB-4485-4B18-85F7-3DF47FC2C5E9}" dt="2024-06-25T14:13:48.982" v="166" actId="14100"/>
          <ac:spMkLst>
            <pc:docMk/>
            <pc:sldMk cId="781965206" sldId="383"/>
            <ac:spMk id="2" creationId="{00000000-0000-0000-0000-000000000000}"/>
          </ac:spMkLst>
        </pc:spChg>
        <pc:spChg chg="mod">
          <ac:chgData name="Sweeney, Dan" userId="248411f2-33cf-4e39-b30e-d6bf3bb18f5e" providerId="ADAL" clId="{00BDC0FB-4485-4B18-85F7-3DF47FC2C5E9}" dt="2024-06-25T14:18:12.911" v="202" actId="404"/>
          <ac:spMkLst>
            <pc:docMk/>
            <pc:sldMk cId="781965206" sldId="383"/>
            <ac:spMk id="6" creationId="{00000000-0000-0000-0000-000000000000}"/>
          </ac:spMkLst>
        </pc:spChg>
        <pc:spChg chg="mod">
          <ac:chgData name="Sweeney, Dan" userId="248411f2-33cf-4e39-b30e-d6bf3bb18f5e" providerId="ADAL" clId="{00BDC0FB-4485-4B18-85F7-3DF47FC2C5E9}" dt="2024-06-25T14:14:44.280" v="171" actId="404"/>
          <ac:spMkLst>
            <pc:docMk/>
            <pc:sldMk cId="781965206" sldId="383"/>
            <ac:spMk id="7" creationId="{00000000-0000-0000-0000-000000000000}"/>
          </ac:spMkLst>
        </pc:spChg>
        <pc:spChg chg="mod">
          <ac:chgData name="Sweeney, Dan" userId="248411f2-33cf-4e39-b30e-d6bf3bb18f5e" providerId="ADAL" clId="{00BDC0FB-4485-4B18-85F7-3DF47FC2C5E9}" dt="2024-06-25T14:13:58.787" v="167" actId="2711"/>
          <ac:spMkLst>
            <pc:docMk/>
            <pc:sldMk cId="781965206" sldId="383"/>
            <ac:spMk id="10" creationId="{00000000-0000-0000-0000-000000000000}"/>
          </ac:spMkLst>
        </pc:spChg>
        <pc:spChg chg="mod">
          <ac:chgData name="Sweeney, Dan" userId="248411f2-33cf-4e39-b30e-d6bf3bb18f5e" providerId="ADAL" clId="{00BDC0FB-4485-4B18-85F7-3DF47FC2C5E9}" dt="2024-06-25T14:18:18.847" v="203" actId="2711"/>
          <ac:spMkLst>
            <pc:docMk/>
            <pc:sldMk cId="781965206" sldId="383"/>
            <ac:spMk id="12" creationId="{00000000-0000-0000-0000-000000000000}"/>
          </ac:spMkLst>
        </pc:spChg>
        <pc:spChg chg="mod">
          <ac:chgData name="Sweeney, Dan" userId="248411f2-33cf-4e39-b30e-d6bf3bb18f5e" providerId="ADAL" clId="{00BDC0FB-4485-4B18-85F7-3DF47FC2C5E9}" dt="2024-06-25T14:14:03.807" v="168" actId="2711"/>
          <ac:spMkLst>
            <pc:docMk/>
            <pc:sldMk cId="781965206" sldId="383"/>
            <ac:spMk id="13" creationId="{00000000-0000-0000-0000-000000000000}"/>
          </ac:spMkLst>
        </pc:spChg>
        <pc:spChg chg="mod">
          <ac:chgData name="Sweeney, Dan" userId="248411f2-33cf-4e39-b30e-d6bf3bb18f5e" providerId="ADAL" clId="{00BDC0FB-4485-4B18-85F7-3DF47FC2C5E9}" dt="2024-06-25T14:18:04.929" v="200" actId="404"/>
          <ac:spMkLst>
            <pc:docMk/>
            <pc:sldMk cId="781965206" sldId="383"/>
            <ac:spMk id="17" creationId="{00000000-0000-0000-0000-000000000000}"/>
          </ac:spMkLst>
        </pc:spChg>
        <pc:spChg chg="mod">
          <ac:chgData name="Sweeney, Dan" userId="248411f2-33cf-4e39-b30e-d6bf3bb18f5e" providerId="ADAL" clId="{00BDC0FB-4485-4B18-85F7-3DF47FC2C5E9}" dt="2024-06-25T14:17:57.809" v="198" actId="404"/>
          <ac:spMkLst>
            <pc:docMk/>
            <pc:sldMk cId="781965206" sldId="383"/>
            <ac:spMk id="18" creationId="{00000000-0000-0000-0000-000000000000}"/>
          </ac:spMkLst>
        </pc:spChg>
        <pc:spChg chg="mod">
          <ac:chgData name="Sweeney, Dan" userId="248411f2-33cf-4e39-b30e-d6bf3bb18f5e" providerId="ADAL" clId="{00BDC0FB-4485-4B18-85F7-3DF47FC2C5E9}" dt="2024-06-25T14:17:46.666" v="196" actId="2711"/>
          <ac:spMkLst>
            <pc:docMk/>
            <pc:sldMk cId="781965206" sldId="383"/>
            <ac:spMk id="19" creationId="{00000000-0000-0000-0000-000000000000}"/>
          </ac:spMkLst>
        </pc:spChg>
        <pc:spChg chg="mod">
          <ac:chgData name="Sweeney, Dan" userId="248411f2-33cf-4e39-b30e-d6bf3bb18f5e" providerId="ADAL" clId="{00BDC0FB-4485-4B18-85F7-3DF47FC2C5E9}" dt="2024-06-25T14:17:39.472" v="195" actId="404"/>
          <ac:spMkLst>
            <pc:docMk/>
            <pc:sldMk cId="781965206" sldId="383"/>
            <ac:spMk id="20" creationId="{00000000-0000-0000-0000-000000000000}"/>
          </ac:spMkLst>
        </pc:spChg>
        <pc:graphicFrameChg chg="mod modGraphic">
          <ac:chgData name="Sweeney, Dan" userId="248411f2-33cf-4e39-b30e-d6bf3bb18f5e" providerId="ADAL" clId="{00BDC0FB-4485-4B18-85F7-3DF47FC2C5E9}" dt="2024-06-25T14:17:23.626" v="193" actId="20577"/>
          <ac:graphicFrameMkLst>
            <pc:docMk/>
            <pc:sldMk cId="781965206" sldId="383"/>
            <ac:graphicFrameMk id="5" creationId="{00000000-0000-0000-0000-000000000000}"/>
          </ac:graphicFrameMkLst>
        </pc:graphicFrameChg>
      </pc:sldChg>
      <pc:sldChg chg="modSp mod">
        <pc:chgData name="Sweeney, Dan" userId="248411f2-33cf-4e39-b30e-d6bf3bb18f5e" providerId="ADAL" clId="{00BDC0FB-4485-4B18-85F7-3DF47FC2C5E9}" dt="2024-06-25T14:02:48.992" v="8" actId="1076"/>
        <pc:sldMkLst>
          <pc:docMk/>
          <pc:sldMk cId="2064114082" sldId="384"/>
        </pc:sldMkLst>
        <pc:spChg chg="mod">
          <ac:chgData name="Sweeney, Dan" userId="248411f2-33cf-4e39-b30e-d6bf3bb18f5e" providerId="ADAL" clId="{00BDC0FB-4485-4B18-85F7-3DF47FC2C5E9}" dt="2024-06-25T14:02:48.992" v="8" actId="1076"/>
          <ac:spMkLst>
            <pc:docMk/>
            <pc:sldMk cId="2064114082" sldId="384"/>
            <ac:spMk id="7" creationId="{00000000-0000-0000-0000-000000000000}"/>
          </ac:spMkLst>
        </pc:spChg>
        <pc:spChg chg="mod">
          <ac:chgData name="Sweeney, Dan" userId="248411f2-33cf-4e39-b30e-d6bf3bb18f5e" providerId="ADAL" clId="{00BDC0FB-4485-4B18-85F7-3DF47FC2C5E9}" dt="2024-06-25T14:02:28.995" v="4" actId="2711"/>
          <ac:spMkLst>
            <pc:docMk/>
            <pc:sldMk cId="2064114082" sldId="384"/>
            <ac:spMk id="9" creationId="{35C482C0-5197-D56D-1A1B-22BFC32559AD}"/>
          </ac:spMkLst>
        </pc:spChg>
        <pc:cxnChg chg="mod">
          <ac:chgData name="Sweeney, Dan" userId="248411f2-33cf-4e39-b30e-d6bf3bb18f5e" providerId="ADAL" clId="{00BDC0FB-4485-4B18-85F7-3DF47FC2C5E9}" dt="2024-06-25T14:02:34.390" v="5" actId="14100"/>
          <ac:cxnSpMkLst>
            <pc:docMk/>
            <pc:sldMk cId="2064114082" sldId="384"/>
            <ac:cxnSpMk id="8" creationId="{08440CCC-93EE-84C9-FF66-BD6834C41001}"/>
          </ac:cxnSpMkLst>
        </pc:cxnChg>
      </pc:sldChg>
      <pc:sldChg chg="modSp mod">
        <pc:chgData name="Sweeney, Dan" userId="248411f2-33cf-4e39-b30e-d6bf3bb18f5e" providerId="ADAL" clId="{00BDC0FB-4485-4B18-85F7-3DF47FC2C5E9}" dt="2024-06-25T14:25:31.102" v="272" actId="1076"/>
        <pc:sldMkLst>
          <pc:docMk/>
          <pc:sldMk cId="3528990150" sldId="385"/>
        </pc:sldMkLst>
        <pc:spChg chg="mod">
          <ac:chgData name="Sweeney, Dan" userId="248411f2-33cf-4e39-b30e-d6bf3bb18f5e" providerId="ADAL" clId="{00BDC0FB-4485-4B18-85F7-3DF47FC2C5E9}" dt="2024-06-25T14:23:25.743" v="246" actId="14100"/>
          <ac:spMkLst>
            <pc:docMk/>
            <pc:sldMk cId="3528990150" sldId="385"/>
            <ac:spMk id="2" creationId="{8E272330-4E5A-2CE7-4D43-7DB771F65FC9}"/>
          </ac:spMkLst>
        </pc:spChg>
        <pc:spChg chg="mod">
          <ac:chgData name="Sweeney, Dan" userId="248411f2-33cf-4e39-b30e-d6bf3bb18f5e" providerId="ADAL" clId="{00BDC0FB-4485-4B18-85F7-3DF47FC2C5E9}" dt="2024-06-25T14:23:23.954" v="245" actId="2711"/>
          <ac:spMkLst>
            <pc:docMk/>
            <pc:sldMk cId="3528990150" sldId="385"/>
            <ac:spMk id="4" creationId="{BAFA55BD-B215-D981-92A6-0D71C83E5933}"/>
          </ac:spMkLst>
        </pc:spChg>
        <pc:spChg chg="mod">
          <ac:chgData name="Sweeney, Dan" userId="248411f2-33cf-4e39-b30e-d6bf3bb18f5e" providerId="ADAL" clId="{00BDC0FB-4485-4B18-85F7-3DF47FC2C5E9}" dt="2024-06-25T14:25:31.102" v="272" actId="1076"/>
          <ac:spMkLst>
            <pc:docMk/>
            <pc:sldMk cId="3528990150" sldId="385"/>
            <ac:spMk id="10" creationId="{00000000-0000-0000-0000-000000000000}"/>
          </ac:spMkLst>
        </pc:spChg>
        <pc:spChg chg="mod">
          <ac:chgData name="Sweeney, Dan" userId="248411f2-33cf-4e39-b30e-d6bf3bb18f5e" providerId="ADAL" clId="{00BDC0FB-4485-4B18-85F7-3DF47FC2C5E9}" dt="2024-06-25T14:25:25.287" v="271" actId="1076"/>
          <ac:spMkLst>
            <pc:docMk/>
            <pc:sldMk cId="3528990150" sldId="385"/>
            <ac:spMk id="11" creationId="{00000000-0000-0000-0000-000000000000}"/>
          </ac:spMkLst>
        </pc:spChg>
        <pc:spChg chg="mod">
          <ac:chgData name="Sweeney, Dan" userId="248411f2-33cf-4e39-b30e-d6bf3bb18f5e" providerId="ADAL" clId="{00BDC0FB-4485-4B18-85F7-3DF47FC2C5E9}" dt="2024-06-25T14:25:19.276" v="270" actId="1076"/>
          <ac:spMkLst>
            <pc:docMk/>
            <pc:sldMk cId="3528990150" sldId="385"/>
            <ac:spMk id="17" creationId="{00000000-0000-0000-0000-000000000000}"/>
          </ac:spMkLst>
        </pc:spChg>
        <pc:spChg chg="mod">
          <ac:chgData name="Sweeney, Dan" userId="248411f2-33cf-4e39-b30e-d6bf3bb18f5e" providerId="ADAL" clId="{00BDC0FB-4485-4B18-85F7-3DF47FC2C5E9}" dt="2024-06-25T14:24:02.522" v="255" actId="1076"/>
          <ac:spMkLst>
            <pc:docMk/>
            <pc:sldMk cId="3528990150" sldId="385"/>
            <ac:spMk id="18" creationId="{00000000-0000-0000-0000-000000000000}"/>
          </ac:spMkLst>
        </pc:spChg>
        <pc:spChg chg="mod">
          <ac:chgData name="Sweeney, Dan" userId="248411f2-33cf-4e39-b30e-d6bf3bb18f5e" providerId="ADAL" clId="{00BDC0FB-4485-4B18-85F7-3DF47FC2C5E9}" dt="2024-06-25T14:24:17.164" v="258" actId="255"/>
          <ac:spMkLst>
            <pc:docMk/>
            <pc:sldMk cId="3528990150" sldId="385"/>
            <ac:spMk id="19" creationId="{00000000-0000-0000-0000-000000000000}"/>
          </ac:spMkLst>
        </pc:spChg>
        <pc:spChg chg="mod">
          <ac:chgData name="Sweeney, Dan" userId="248411f2-33cf-4e39-b30e-d6bf3bb18f5e" providerId="ADAL" clId="{00BDC0FB-4485-4B18-85F7-3DF47FC2C5E9}" dt="2024-06-25T14:25:31.102" v="272" actId="1076"/>
          <ac:spMkLst>
            <pc:docMk/>
            <pc:sldMk cId="3528990150" sldId="385"/>
            <ac:spMk id="20" creationId="{00000000-0000-0000-0000-000000000000}"/>
          </ac:spMkLst>
        </pc:spChg>
        <pc:spChg chg="mod">
          <ac:chgData name="Sweeney, Dan" userId="248411f2-33cf-4e39-b30e-d6bf3bb18f5e" providerId="ADAL" clId="{00BDC0FB-4485-4B18-85F7-3DF47FC2C5E9}" dt="2024-06-25T14:25:25.287" v="271" actId="1076"/>
          <ac:spMkLst>
            <pc:docMk/>
            <pc:sldMk cId="3528990150" sldId="385"/>
            <ac:spMk id="21" creationId="{00000000-0000-0000-0000-000000000000}"/>
          </ac:spMkLst>
        </pc:spChg>
        <pc:spChg chg="mod">
          <ac:chgData name="Sweeney, Dan" userId="248411f2-33cf-4e39-b30e-d6bf3bb18f5e" providerId="ADAL" clId="{00BDC0FB-4485-4B18-85F7-3DF47FC2C5E9}" dt="2024-06-25T14:23:54.678" v="253" actId="1076"/>
          <ac:spMkLst>
            <pc:docMk/>
            <pc:sldMk cId="3528990150" sldId="385"/>
            <ac:spMk id="22" creationId="{00000000-0000-0000-0000-000000000000}"/>
          </ac:spMkLst>
        </pc:spChg>
        <pc:cxnChg chg="mod">
          <ac:chgData name="Sweeney, Dan" userId="248411f2-33cf-4e39-b30e-d6bf3bb18f5e" providerId="ADAL" clId="{00BDC0FB-4485-4B18-85F7-3DF47FC2C5E9}" dt="2024-06-25T14:23:27.549" v="247" actId="1076"/>
          <ac:cxnSpMkLst>
            <pc:docMk/>
            <pc:sldMk cId="3528990150" sldId="385"/>
            <ac:cxnSpMk id="3" creationId="{3784009E-63B7-2B61-D541-62288817AF49}"/>
          </ac:cxnSpMkLst>
        </pc:cxnChg>
      </pc:sldChg>
      <pc:sldChg chg="modSp mod">
        <pc:chgData name="Sweeney, Dan" userId="248411f2-33cf-4e39-b30e-d6bf3bb18f5e" providerId="ADAL" clId="{00BDC0FB-4485-4B18-85F7-3DF47FC2C5E9}" dt="2024-06-25T14:22:43.761" v="240" actId="404"/>
        <pc:sldMkLst>
          <pc:docMk/>
          <pc:sldMk cId="3465065782" sldId="386"/>
        </pc:sldMkLst>
        <pc:spChg chg="mod">
          <ac:chgData name="Sweeney, Dan" userId="248411f2-33cf-4e39-b30e-d6bf3bb18f5e" providerId="ADAL" clId="{00BDC0FB-4485-4B18-85F7-3DF47FC2C5E9}" dt="2024-06-25T14:22:33.873" v="238" actId="1076"/>
          <ac:spMkLst>
            <pc:docMk/>
            <pc:sldMk cId="3465065782" sldId="386"/>
            <ac:spMk id="2" creationId="{00000000-0000-0000-0000-000000000000}"/>
          </ac:spMkLst>
        </pc:spChg>
        <pc:spChg chg="mod">
          <ac:chgData name="Sweeney, Dan" userId="248411f2-33cf-4e39-b30e-d6bf3bb18f5e" providerId="ADAL" clId="{00BDC0FB-4485-4B18-85F7-3DF47FC2C5E9}" dt="2024-06-25T14:22:43.761" v="240" actId="404"/>
          <ac:spMkLst>
            <pc:docMk/>
            <pc:sldMk cId="3465065782" sldId="386"/>
            <ac:spMk id="5" creationId="{00000000-0000-0000-0000-000000000000}"/>
          </ac:spMkLst>
        </pc:spChg>
      </pc:sldChg>
      <pc:sldChg chg="modSp mod">
        <pc:chgData name="Sweeney, Dan" userId="248411f2-33cf-4e39-b30e-d6bf3bb18f5e" providerId="ADAL" clId="{00BDC0FB-4485-4B18-85F7-3DF47FC2C5E9}" dt="2024-06-25T14:43:19.694" v="638" actId="1076"/>
        <pc:sldMkLst>
          <pc:docMk/>
          <pc:sldMk cId="3783660589" sldId="387"/>
        </pc:sldMkLst>
        <pc:spChg chg="mod">
          <ac:chgData name="Sweeney, Dan" userId="248411f2-33cf-4e39-b30e-d6bf3bb18f5e" providerId="ADAL" clId="{00BDC0FB-4485-4B18-85F7-3DF47FC2C5E9}" dt="2024-06-25T14:43:19.694" v="638" actId="1076"/>
          <ac:spMkLst>
            <pc:docMk/>
            <pc:sldMk cId="3783660589" sldId="387"/>
            <ac:spMk id="4" creationId="{AD6BF89A-B1CD-2732-3737-41D99B79073E}"/>
          </ac:spMkLst>
        </pc:spChg>
        <pc:spChg chg="mod">
          <ac:chgData name="Sweeney, Dan" userId="248411f2-33cf-4e39-b30e-d6bf3bb18f5e" providerId="ADAL" clId="{00BDC0FB-4485-4B18-85F7-3DF47FC2C5E9}" dt="2024-06-25T14:42:09.098" v="630" actId="1076"/>
          <ac:spMkLst>
            <pc:docMk/>
            <pc:sldMk cId="3783660589" sldId="387"/>
            <ac:spMk id="5" creationId="{00000000-0000-0000-0000-000000000000}"/>
          </ac:spMkLst>
        </pc:spChg>
        <pc:spChg chg="mod">
          <ac:chgData name="Sweeney, Dan" userId="248411f2-33cf-4e39-b30e-d6bf3bb18f5e" providerId="ADAL" clId="{00BDC0FB-4485-4B18-85F7-3DF47FC2C5E9}" dt="2024-06-25T14:41:49.510" v="624" actId="1076"/>
          <ac:spMkLst>
            <pc:docMk/>
            <pc:sldMk cId="3783660589" sldId="387"/>
            <ac:spMk id="7" creationId="{4CCC7361-ED51-46F2-E9A6-9647052408CE}"/>
          </ac:spMkLst>
        </pc:spChg>
        <pc:spChg chg="mod">
          <ac:chgData name="Sweeney, Dan" userId="248411f2-33cf-4e39-b30e-d6bf3bb18f5e" providerId="ADAL" clId="{00BDC0FB-4485-4B18-85F7-3DF47FC2C5E9}" dt="2024-06-25T14:41:45.473" v="621" actId="2711"/>
          <ac:spMkLst>
            <pc:docMk/>
            <pc:sldMk cId="3783660589" sldId="387"/>
            <ac:spMk id="9" creationId="{0F03D445-3AEE-A075-B32C-D080660E5198}"/>
          </ac:spMkLst>
        </pc:spChg>
        <pc:cxnChg chg="mod">
          <ac:chgData name="Sweeney, Dan" userId="248411f2-33cf-4e39-b30e-d6bf3bb18f5e" providerId="ADAL" clId="{00BDC0FB-4485-4B18-85F7-3DF47FC2C5E9}" dt="2024-06-25T14:42:00.115" v="628" actId="14100"/>
          <ac:cxnSpMkLst>
            <pc:docMk/>
            <pc:sldMk cId="3783660589" sldId="387"/>
            <ac:cxnSpMk id="8" creationId="{901FA804-FE8B-6D00-B3B8-052621421129}"/>
          </ac:cxnSpMkLst>
        </pc:cxnChg>
        <pc:cxnChg chg="mod">
          <ac:chgData name="Sweeney, Dan" userId="248411f2-33cf-4e39-b30e-d6bf3bb18f5e" providerId="ADAL" clId="{00BDC0FB-4485-4B18-85F7-3DF47FC2C5E9}" dt="2024-06-25T14:42:26.254" v="635" actId="14100"/>
          <ac:cxnSpMkLst>
            <pc:docMk/>
            <pc:sldMk cId="3783660589" sldId="387"/>
            <ac:cxnSpMk id="13" creationId="{DF1C52F3-5262-6A0A-41C9-623969C9428D}"/>
          </ac:cxnSpMkLst>
        </pc:cxnChg>
      </pc:sldChg>
      <pc:sldChg chg="addSp delSp modSp mod">
        <pc:chgData name="Sweeney, Dan" userId="248411f2-33cf-4e39-b30e-d6bf3bb18f5e" providerId="ADAL" clId="{00BDC0FB-4485-4B18-85F7-3DF47FC2C5E9}" dt="2024-06-25T14:41:37.077" v="620" actId="1076"/>
        <pc:sldMkLst>
          <pc:docMk/>
          <pc:sldMk cId="186602024" sldId="388"/>
        </pc:sldMkLst>
        <pc:spChg chg="mod">
          <ac:chgData name="Sweeney, Dan" userId="248411f2-33cf-4e39-b30e-d6bf3bb18f5e" providerId="ADAL" clId="{00BDC0FB-4485-4B18-85F7-3DF47FC2C5E9}" dt="2024-06-25T14:40:43.710" v="613" actId="20577"/>
          <ac:spMkLst>
            <pc:docMk/>
            <pc:sldMk cId="186602024" sldId="388"/>
            <ac:spMk id="3" creationId="{00000000-0000-0000-0000-000000000000}"/>
          </ac:spMkLst>
        </pc:spChg>
        <pc:spChg chg="mod">
          <ac:chgData name="Sweeney, Dan" userId="248411f2-33cf-4e39-b30e-d6bf3bb18f5e" providerId="ADAL" clId="{00BDC0FB-4485-4B18-85F7-3DF47FC2C5E9}" dt="2024-06-25T14:38:23.802" v="460" actId="14100"/>
          <ac:spMkLst>
            <pc:docMk/>
            <pc:sldMk cId="186602024" sldId="388"/>
            <ac:spMk id="4" creationId="{9CC61F86-D663-A9D0-B80A-FF6E20E5F0B5}"/>
          </ac:spMkLst>
        </pc:spChg>
        <pc:spChg chg="mod">
          <ac:chgData name="Sweeney, Dan" userId="248411f2-33cf-4e39-b30e-d6bf3bb18f5e" providerId="ADAL" clId="{00BDC0FB-4485-4B18-85F7-3DF47FC2C5E9}" dt="2024-06-25T14:38:27.669" v="463" actId="27636"/>
          <ac:spMkLst>
            <pc:docMk/>
            <pc:sldMk cId="186602024" sldId="388"/>
            <ac:spMk id="7" creationId="{34C54FE8-D0D6-1F4C-111B-3A959FAFEE97}"/>
          </ac:spMkLst>
        </pc:spChg>
        <pc:picChg chg="del">
          <ac:chgData name="Sweeney, Dan" userId="248411f2-33cf-4e39-b30e-d6bf3bb18f5e" providerId="ADAL" clId="{00BDC0FB-4485-4B18-85F7-3DF47FC2C5E9}" dt="2024-06-25T14:37:44.695" v="457" actId="478"/>
          <ac:picMkLst>
            <pc:docMk/>
            <pc:sldMk cId="186602024" sldId="388"/>
            <ac:picMk id="5" creationId="{16A1539E-0A50-A6BE-4468-174CD755741B}"/>
          </ac:picMkLst>
        </pc:picChg>
        <pc:picChg chg="add mod">
          <ac:chgData name="Sweeney, Dan" userId="248411f2-33cf-4e39-b30e-d6bf3bb18f5e" providerId="ADAL" clId="{00BDC0FB-4485-4B18-85F7-3DF47FC2C5E9}" dt="2024-06-25T14:41:37.077" v="620" actId="1076"/>
          <ac:picMkLst>
            <pc:docMk/>
            <pc:sldMk cId="186602024" sldId="388"/>
            <ac:picMk id="8" creationId="{5846B832-55A5-5970-D6B1-48FD6560E1A4}"/>
          </ac:picMkLst>
        </pc:picChg>
        <pc:cxnChg chg="mod">
          <ac:chgData name="Sweeney, Dan" userId="248411f2-33cf-4e39-b30e-d6bf3bb18f5e" providerId="ADAL" clId="{00BDC0FB-4485-4B18-85F7-3DF47FC2C5E9}" dt="2024-06-25T14:38:28.956" v="464" actId="1076"/>
          <ac:cxnSpMkLst>
            <pc:docMk/>
            <pc:sldMk cId="186602024" sldId="388"/>
            <ac:cxnSpMk id="6" creationId="{86F5982C-5112-342A-ABEC-0B278A4D6230}"/>
          </ac:cxnSpMkLst>
        </pc:cxnChg>
      </pc:sldChg>
      <pc:sldChg chg="modSp mod">
        <pc:chgData name="Sweeney, Dan" userId="248411f2-33cf-4e39-b30e-d6bf3bb18f5e" providerId="ADAL" clId="{00BDC0FB-4485-4B18-85F7-3DF47FC2C5E9}" dt="2024-06-25T14:19:37.392" v="221" actId="1076"/>
        <pc:sldMkLst>
          <pc:docMk/>
          <pc:sldMk cId="1024381200" sldId="389"/>
        </pc:sldMkLst>
        <pc:spChg chg="mod">
          <ac:chgData name="Sweeney, Dan" userId="248411f2-33cf-4e39-b30e-d6bf3bb18f5e" providerId="ADAL" clId="{00BDC0FB-4485-4B18-85F7-3DF47FC2C5E9}" dt="2024-06-25T14:19:14.587" v="216" actId="14100"/>
          <ac:spMkLst>
            <pc:docMk/>
            <pc:sldMk cId="1024381200" sldId="389"/>
            <ac:spMk id="3" creationId="{9F926DD0-18C9-DE97-BDDF-820969789802}"/>
          </ac:spMkLst>
        </pc:spChg>
        <pc:spChg chg="mod">
          <ac:chgData name="Sweeney, Dan" userId="248411f2-33cf-4e39-b30e-d6bf3bb18f5e" providerId="ADAL" clId="{00BDC0FB-4485-4B18-85F7-3DF47FC2C5E9}" dt="2024-06-25T14:19:37.392" v="221" actId="1076"/>
          <ac:spMkLst>
            <pc:docMk/>
            <pc:sldMk cId="1024381200" sldId="389"/>
            <ac:spMk id="5" creationId="{00000000-0000-0000-0000-000000000000}"/>
          </ac:spMkLst>
        </pc:spChg>
        <pc:spChg chg="mod">
          <ac:chgData name="Sweeney, Dan" userId="248411f2-33cf-4e39-b30e-d6bf3bb18f5e" providerId="ADAL" clId="{00BDC0FB-4485-4B18-85F7-3DF47FC2C5E9}" dt="2024-06-25T14:18:52.394" v="211" actId="2711"/>
          <ac:spMkLst>
            <pc:docMk/>
            <pc:sldMk cId="1024381200" sldId="389"/>
            <ac:spMk id="10" creationId="{00000000-0000-0000-0000-000000000000}"/>
          </ac:spMkLst>
        </pc:spChg>
        <pc:spChg chg="mod">
          <ac:chgData name="Sweeney, Dan" userId="248411f2-33cf-4e39-b30e-d6bf3bb18f5e" providerId="ADAL" clId="{00BDC0FB-4485-4B18-85F7-3DF47FC2C5E9}" dt="2024-06-25T14:19:03.369" v="214" actId="1076"/>
          <ac:spMkLst>
            <pc:docMk/>
            <pc:sldMk cId="1024381200" sldId="389"/>
            <ac:spMk id="11" creationId="{00000000-0000-0000-0000-000000000000}"/>
          </ac:spMkLst>
        </pc:spChg>
        <pc:spChg chg="mod">
          <ac:chgData name="Sweeney, Dan" userId="248411f2-33cf-4e39-b30e-d6bf3bb18f5e" providerId="ADAL" clId="{00BDC0FB-4485-4B18-85F7-3DF47FC2C5E9}" dt="2024-06-25T14:19:10.729" v="215" actId="2711"/>
          <ac:spMkLst>
            <pc:docMk/>
            <pc:sldMk cId="1024381200" sldId="389"/>
            <ac:spMk id="12" creationId="{61D0C083-918C-284E-633E-B5C951B6BE19}"/>
          </ac:spMkLst>
        </pc:spChg>
        <pc:cxnChg chg="mod">
          <ac:chgData name="Sweeney, Dan" userId="248411f2-33cf-4e39-b30e-d6bf3bb18f5e" providerId="ADAL" clId="{00BDC0FB-4485-4B18-85F7-3DF47FC2C5E9}" dt="2024-06-25T14:19:19.947" v="218" actId="14100"/>
          <ac:cxnSpMkLst>
            <pc:docMk/>
            <pc:sldMk cId="1024381200" sldId="389"/>
            <ac:cxnSpMk id="9" creationId="{2682622B-8CBA-F966-9C4F-E85EA5B33BAF}"/>
          </ac:cxnSpMkLst>
        </pc:cxnChg>
      </pc:sldChg>
      <pc:sldChg chg="modSp mod">
        <pc:chgData name="Sweeney, Dan" userId="248411f2-33cf-4e39-b30e-d6bf3bb18f5e" providerId="ADAL" clId="{00BDC0FB-4485-4B18-85F7-3DF47FC2C5E9}" dt="2024-06-25T14:11:22.148" v="138" actId="2711"/>
        <pc:sldMkLst>
          <pc:docMk/>
          <pc:sldMk cId="1166095895" sldId="390"/>
        </pc:sldMkLst>
        <pc:spChg chg="mod">
          <ac:chgData name="Sweeney, Dan" userId="248411f2-33cf-4e39-b30e-d6bf3bb18f5e" providerId="ADAL" clId="{00BDC0FB-4485-4B18-85F7-3DF47FC2C5E9}" dt="2024-06-25T14:11:12.073" v="136" actId="1076"/>
          <ac:spMkLst>
            <pc:docMk/>
            <pc:sldMk cId="1166095895" sldId="390"/>
            <ac:spMk id="3" creationId="{00000000-0000-0000-0000-000000000000}"/>
          </ac:spMkLst>
        </pc:spChg>
        <pc:spChg chg="mod">
          <ac:chgData name="Sweeney, Dan" userId="248411f2-33cf-4e39-b30e-d6bf3bb18f5e" providerId="ADAL" clId="{00BDC0FB-4485-4B18-85F7-3DF47FC2C5E9}" dt="2024-06-25T14:10:19.314" v="125" actId="14100"/>
          <ac:spMkLst>
            <pc:docMk/>
            <pc:sldMk cId="1166095895" sldId="390"/>
            <ac:spMk id="4" creationId="{00000000-0000-0000-0000-000000000000}"/>
          </ac:spMkLst>
        </pc:spChg>
        <pc:spChg chg="mod">
          <ac:chgData name="Sweeney, Dan" userId="248411f2-33cf-4e39-b30e-d6bf3bb18f5e" providerId="ADAL" clId="{00BDC0FB-4485-4B18-85F7-3DF47FC2C5E9}" dt="2024-06-25T14:11:22.148" v="138" actId="2711"/>
          <ac:spMkLst>
            <pc:docMk/>
            <pc:sldMk cId="1166095895" sldId="390"/>
            <ac:spMk id="7" creationId="{00000000-0000-0000-0000-000000000000}"/>
          </ac:spMkLst>
        </pc:spChg>
        <pc:spChg chg="mod">
          <ac:chgData name="Sweeney, Dan" userId="248411f2-33cf-4e39-b30e-d6bf3bb18f5e" providerId="ADAL" clId="{00BDC0FB-4485-4B18-85F7-3DF47FC2C5E9}" dt="2024-06-25T14:11:17.172" v="137" actId="2711"/>
          <ac:spMkLst>
            <pc:docMk/>
            <pc:sldMk cId="1166095895" sldId="390"/>
            <ac:spMk id="8" creationId="{00000000-0000-0000-0000-000000000000}"/>
          </ac:spMkLst>
        </pc:spChg>
        <pc:spChg chg="mod">
          <ac:chgData name="Sweeney, Dan" userId="248411f2-33cf-4e39-b30e-d6bf3bb18f5e" providerId="ADAL" clId="{00BDC0FB-4485-4B18-85F7-3DF47FC2C5E9}" dt="2024-06-25T14:10:05.465" v="120" actId="14100"/>
          <ac:spMkLst>
            <pc:docMk/>
            <pc:sldMk cId="1166095895" sldId="390"/>
            <ac:spMk id="9" creationId="{529A3BB4-16D6-15E6-9C3C-8DCA7F943B73}"/>
          </ac:spMkLst>
        </pc:spChg>
        <pc:spChg chg="mod">
          <ac:chgData name="Sweeney, Dan" userId="248411f2-33cf-4e39-b30e-d6bf3bb18f5e" providerId="ADAL" clId="{00BDC0FB-4485-4B18-85F7-3DF47FC2C5E9}" dt="2024-06-25T14:10:02.969" v="119" actId="27636"/>
          <ac:spMkLst>
            <pc:docMk/>
            <pc:sldMk cId="1166095895" sldId="390"/>
            <ac:spMk id="11" creationId="{C45676E4-2209-C1C2-619A-B77255A0E1CA}"/>
          </ac:spMkLst>
        </pc:spChg>
        <pc:spChg chg="mod">
          <ac:chgData name="Sweeney, Dan" userId="248411f2-33cf-4e39-b30e-d6bf3bb18f5e" providerId="ADAL" clId="{00BDC0FB-4485-4B18-85F7-3DF47FC2C5E9}" dt="2024-06-25T14:11:08.697" v="135" actId="1076"/>
          <ac:spMkLst>
            <pc:docMk/>
            <pc:sldMk cId="1166095895" sldId="390"/>
            <ac:spMk id="12" creationId="{00000000-0000-0000-0000-000000000000}"/>
          </ac:spMkLst>
        </pc:spChg>
        <pc:spChg chg="mod">
          <ac:chgData name="Sweeney, Dan" userId="248411f2-33cf-4e39-b30e-d6bf3bb18f5e" providerId="ADAL" clId="{00BDC0FB-4485-4B18-85F7-3DF47FC2C5E9}" dt="2024-06-25T14:11:04.560" v="133" actId="14100"/>
          <ac:spMkLst>
            <pc:docMk/>
            <pc:sldMk cId="1166095895" sldId="390"/>
            <ac:spMk id="13" creationId="{00000000-0000-0000-0000-000000000000}"/>
          </ac:spMkLst>
        </pc:spChg>
        <pc:cxnChg chg="mod">
          <ac:chgData name="Sweeney, Dan" userId="248411f2-33cf-4e39-b30e-d6bf3bb18f5e" providerId="ADAL" clId="{00BDC0FB-4485-4B18-85F7-3DF47FC2C5E9}" dt="2024-06-25T14:10:06.915" v="121" actId="1076"/>
          <ac:cxnSpMkLst>
            <pc:docMk/>
            <pc:sldMk cId="1166095895" sldId="390"/>
            <ac:cxnSpMk id="10" creationId="{36D5FA83-2702-8F81-2F78-641DF884B4A4}"/>
          </ac:cxnSpMkLst>
        </pc:cxnChg>
      </pc:sldChg>
      <pc:sldChg chg="modSp mod">
        <pc:chgData name="Sweeney, Dan" userId="248411f2-33cf-4e39-b30e-d6bf3bb18f5e" providerId="ADAL" clId="{00BDC0FB-4485-4B18-85F7-3DF47FC2C5E9}" dt="2024-06-25T14:27:36.445" v="302" actId="1076"/>
        <pc:sldMkLst>
          <pc:docMk/>
          <pc:sldMk cId="1539643382" sldId="392"/>
        </pc:sldMkLst>
        <pc:spChg chg="mod">
          <ac:chgData name="Sweeney, Dan" userId="248411f2-33cf-4e39-b30e-d6bf3bb18f5e" providerId="ADAL" clId="{00BDC0FB-4485-4B18-85F7-3DF47FC2C5E9}" dt="2024-06-25T14:27:34.540" v="301" actId="14100"/>
          <ac:spMkLst>
            <pc:docMk/>
            <pc:sldMk cId="1539643382" sldId="392"/>
            <ac:spMk id="7" creationId="{DD6275B4-6BF7-4DA7-F91D-3930CC01537F}"/>
          </ac:spMkLst>
        </pc:spChg>
        <pc:spChg chg="mod">
          <ac:chgData name="Sweeney, Dan" userId="248411f2-33cf-4e39-b30e-d6bf3bb18f5e" providerId="ADAL" clId="{00BDC0FB-4485-4B18-85F7-3DF47FC2C5E9}" dt="2024-06-25T14:27:32.439" v="300" actId="2711"/>
          <ac:spMkLst>
            <pc:docMk/>
            <pc:sldMk cId="1539643382" sldId="392"/>
            <ac:spMk id="9" creationId="{0E73EE32-6B64-DD5C-E37C-701BDE34EA42}"/>
          </ac:spMkLst>
        </pc:spChg>
        <pc:cxnChg chg="mod">
          <ac:chgData name="Sweeney, Dan" userId="248411f2-33cf-4e39-b30e-d6bf3bb18f5e" providerId="ADAL" clId="{00BDC0FB-4485-4B18-85F7-3DF47FC2C5E9}" dt="2024-06-25T14:27:36.445" v="302" actId="1076"/>
          <ac:cxnSpMkLst>
            <pc:docMk/>
            <pc:sldMk cId="1539643382" sldId="392"/>
            <ac:cxnSpMk id="8" creationId="{0FA73DBB-391A-639C-3D6D-8BF9BB6A884C}"/>
          </ac:cxnSpMkLst>
        </pc:cxnChg>
      </pc:sldChg>
      <pc:sldChg chg="modSp mod">
        <pc:chgData name="Sweeney, Dan" userId="248411f2-33cf-4e39-b30e-d6bf3bb18f5e" providerId="ADAL" clId="{00BDC0FB-4485-4B18-85F7-3DF47FC2C5E9}" dt="2024-06-25T14:27:14.302" v="297" actId="2711"/>
        <pc:sldMkLst>
          <pc:docMk/>
          <pc:sldMk cId="769259186" sldId="393"/>
        </pc:sldMkLst>
        <pc:spChg chg="mod">
          <ac:chgData name="Sweeney, Dan" userId="248411f2-33cf-4e39-b30e-d6bf3bb18f5e" providerId="ADAL" clId="{00BDC0FB-4485-4B18-85F7-3DF47FC2C5E9}" dt="2024-06-25T14:26:45.700" v="291" actId="14100"/>
          <ac:spMkLst>
            <pc:docMk/>
            <pc:sldMk cId="769259186" sldId="393"/>
            <ac:spMk id="6" creationId="{A803B881-9B7F-7373-4A28-FCCB0AA767AF}"/>
          </ac:spMkLst>
        </pc:spChg>
        <pc:spChg chg="mod">
          <ac:chgData name="Sweeney, Dan" userId="248411f2-33cf-4e39-b30e-d6bf3bb18f5e" providerId="ADAL" clId="{00BDC0FB-4485-4B18-85F7-3DF47FC2C5E9}" dt="2024-06-25T14:27:14.302" v="297" actId="2711"/>
          <ac:spMkLst>
            <pc:docMk/>
            <pc:sldMk cId="769259186" sldId="393"/>
            <ac:spMk id="10" creationId="{8A0FE0E2-7054-EE85-12F1-473203D62DCF}"/>
          </ac:spMkLst>
        </pc:spChg>
        <pc:spChg chg="mod">
          <ac:chgData name="Sweeney, Dan" userId="248411f2-33cf-4e39-b30e-d6bf3bb18f5e" providerId="ADAL" clId="{00BDC0FB-4485-4B18-85F7-3DF47FC2C5E9}" dt="2024-06-25T14:26:44.291" v="290" actId="2711"/>
          <ac:spMkLst>
            <pc:docMk/>
            <pc:sldMk cId="769259186" sldId="393"/>
            <ac:spMk id="11" creationId="{E4E4E61D-1E65-515A-7626-EC1FF7FE748A}"/>
          </ac:spMkLst>
        </pc:spChg>
        <pc:spChg chg="mod">
          <ac:chgData name="Sweeney, Dan" userId="248411f2-33cf-4e39-b30e-d6bf3bb18f5e" providerId="ADAL" clId="{00BDC0FB-4485-4B18-85F7-3DF47FC2C5E9}" dt="2024-06-25T14:27:08.473" v="296" actId="1076"/>
          <ac:spMkLst>
            <pc:docMk/>
            <pc:sldMk cId="769259186" sldId="393"/>
            <ac:spMk id="23" creationId="{00000000-0000-0000-0000-000000000000}"/>
          </ac:spMkLst>
        </pc:spChg>
        <pc:cxnChg chg="mod">
          <ac:chgData name="Sweeney, Dan" userId="248411f2-33cf-4e39-b30e-d6bf3bb18f5e" providerId="ADAL" clId="{00BDC0FB-4485-4B18-85F7-3DF47FC2C5E9}" dt="2024-06-25T14:26:47.937" v="292" actId="1076"/>
          <ac:cxnSpMkLst>
            <pc:docMk/>
            <pc:sldMk cId="769259186" sldId="393"/>
            <ac:cxnSpMk id="8" creationId="{511C6A32-9512-CC80-64AF-1ED71CA14DD3}"/>
          </ac:cxnSpMkLst>
        </pc:cxnChg>
      </pc:sldChg>
      <pc:sldChg chg="modSp mod">
        <pc:chgData name="Sweeney, Dan" userId="248411f2-33cf-4e39-b30e-d6bf3bb18f5e" providerId="ADAL" clId="{00BDC0FB-4485-4B18-85F7-3DF47FC2C5E9}" dt="2024-06-25T14:28:21.340" v="311" actId="403"/>
        <pc:sldMkLst>
          <pc:docMk/>
          <pc:sldMk cId="2945860786" sldId="394"/>
        </pc:sldMkLst>
        <pc:spChg chg="mod">
          <ac:chgData name="Sweeney, Dan" userId="248411f2-33cf-4e39-b30e-d6bf3bb18f5e" providerId="ADAL" clId="{00BDC0FB-4485-4B18-85F7-3DF47FC2C5E9}" dt="2024-06-25T14:27:42.044" v="303" actId="14100"/>
          <ac:spMkLst>
            <pc:docMk/>
            <pc:sldMk cId="2945860786" sldId="394"/>
            <ac:spMk id="3" creationId="{D396CBDB-57BB-47DE-6B1B-DC2949088CB5}"/>
          </ac:spMkLst>
        </pc:spChg>
        <pc:spChg chg="mod">
          <ac:chgData name="Sweeney, Dan" userId="248411f2-33cf-4e39-b30e-d6bf3bb18f5e" providerId="ADAL" clId="{00BDC0FB-4485-4B18-85F7-3DF47FC2C5E9}" dt="2024-06-25T14:27:47.928" v="305" actId="2711"/>
          <ac:spMkLst>
            <pc:docMk/>
            <pc:sldMk cId="2945860786" sldId="394"/>
            <ac:spMk id="6" creationId="{45220A2F-9230-AF94-2BB8-DA96A4E88A1B}"/>
          </ac:spMkLst>
        </pc:spChg>
        <pc:graphicFrameChg chg="modGraphic">
          <ac:chgData name="Sweeney, Dan" userId="248411f2-33cf-4e39-b30e-d6bf3bb18f5e" providerId="ADAL" clId="{00BDC0FB-4485-4B18-85F7-3DF47FC2C5E9}" dt="2024-06-25T14:28:21.340" v="311" actId="403"/>
          <ac:graphicFrameMkLst>
            <pc:docMk/>
            <pc:sldMk cId="2945860786" sldId="394"/>
            <ac:graphicFrameMk id="4" creationId="{C59EFF59-5333-51C3-0954-2A98B13E105C}"/>
          </ac:graphicFrameMkLst>
        </pc:graphicFrameChg>
        <pc:cxnChg chg="mod">
          <ac:chgData name="Sweeney, Dan" userId="248411f2-33cf-4e39-b30e-d6bf3bb18f5e" providerId="ADAL" clId="{00BDC0FB-4485-4B18-85F7-3DF47FC2C5E9}" dt="2024-06-25T14:27:43.357" v="304" actId="1076"/>
          <ac:cxnSpMkLst>
            <pc:docMk/>
            <pc:sldMk cId="2945860786" sldId="394"/>
            <ac:cxnSpMk id="5" creationId="{3C3D3C48-3D57-D57E-198E-BB4933CD8C6C}"/>
          </ac:cxnSpMkLst>
        </pc:cxnChg>
      </pc:sldChg>
      <pc:sldChg chg="modSp mod">
        <pc:chgData name="Sweeney, Dan" userId="248411f2-33cf-4e39-b30e-d6bf3bb18f5e" providerId="ADAL" clId="{00BDC0FB-4485-4B18-85F7-3DF47FC2C5E9}" dt="2024-06-25T14:35:48.567" v="428" actId="1076"/>
        <pc:sldMkLst>
          <pc:docMk/>
          <pc:sldMk cId="2961984641" sldId="395"/>
        </pc:sldMkLst>
        <pc:spChg chg="mod">
          <ac:chgData name="Sweeney, Dan" userId="248411f2-33cf-4e39-b30e-d6bf3bb18f5e" providerId="ADAL" clId="{00BDC0FB-4485-4B18-85F7-3DF47FC2C5E9}" dt="2024-06-25T14:35:34.206" v="423" actId="14100"/>
          <ac:spMkLst>
            <pc:docMk/>
            <pc:sldMk cId="2961984641" sldId="395"/>
            <ac:spMk id="6" creationId="{8DDFABE3-9648-0110-96DB-3F48533DA708}"/>
          </ac:spMkLst>
        </pc:spChg>
        <pc:spChg chg="mod">
          <ac:chgData name="Sweeney, Dan" userId="248411f2-33cf-4e39-b30e-d6bf3bb18f5e" providerId="ADAL" clId="{00BDC0FB-4485-4B18-85F7-3DF47FC2C5E9}" dt="2024-06-25T14:35:48.567" v="428" actId="1076"/>
          <ac:spMkLst>
            <pc:docMk/>
            <pc:sldMk cId="2961984641" sldId="395"/>
            <ac:spMk id="8" creationId="{100BC7E6-94CB-2023-3B0F-9EEF8CFC3FA4}"/>
          </ac:spMkLst>
        </pc:spChg>
        <pc:spChg chg="mod">
          <ac:chgData name="Sweeney, Dan" userId="248411f2-33cf-4e39-b30e-d6bf3bb18f5e" providerId="ADAL" clId="{00BDC0FB-4485-4B18-85F7-3DF47FC2C5E9}" dt="2024-06-25T14:35:31.885" v="422" actId="27636"/>
          <ac:spMkLst>
            <pc:docMk/>
            <pc:sldMk cId="2961984641" sldId="395"/>
            <ac:spMk id="10" creationId="{E27455FD-8CAC-CEC9-4424-9B583BA22BB5}"/>
          </ac:spMkLst>
        </pc:spChg>
        <pc:cxnChg chg="mod">
          <ac:chgData name="Sweeney, Dan" userId="248411f2-33cf-4e39-b30e-d6bf3bb18f5e" providerId="ADAL" clId="{00BDC0FB-4485-4B18-85F7-3DF47FC2C5E9}" dt="2024-06-25T14:35:35.695" v="424" actId="1076"/>
          <ac:cxnSpMkLst>
            <pc:docMk/>
            <pc:sldMk cId="2961984641" sldId="395"/>
            <ac:cxnSpMk id="9" creationId="{237D13AF-160A-8C8C-6170-43228713C330}"/>
          </ac:cxnSpMkLst>
        </pc:cxnChg>
      </pc:sldChg>
      <pc:sldChg chg="modSp mod">
        <pc:chgData name="Sweeney, Dan" userId="248411f2-33cf-4e39-b30e-d6bf3bb18f5e" providerId="ADAL" clId="{00BDC0FB-4485-4B18-85F7-3DF47FC2C5E9}" dt="2024-06-25T14:36:19.045" v="438" actId="1076"/>
        <pc:sldMkLst>
          <pc:docMk/>
          <pc:sldMk cId="2461512716" sldId="396"/>
        </pc:sldMkLst>
        <pc:spChg chg="mod">
          <ac:chgData name="Sweeney, Dan" userId="248411f2-33cf-4e39-b30e-d6bf3bb18f5e" providerId="ADAL" clId="{00BDC0FB-4485-4B18-85F7-3DF47FC2C5E9}" dt="2024-06-25T14:36:19.045" v="438" actId="1076"/>
          <ac:spMkLst>
            <pc:docMk/>
            <pc:sldMk cId="2461512716" sldId="396"/>
            <ac:spMk id="6" creationId="{A835F313-3551-821B-4C02-854499405D9D}"/>
          </ac:spMkLst>
        </pc:spChg>
        <pc:spChg chg="mod">
          <ac:chgData name="Sweeney, Dan" userId="248411f2-33cf-4e39-b30e-d6bf3bb18f5e" providerId="ADAL" clId="{00BDC0FB-4485-4B18-85F7-3DF47FC2C5E9}" dt="2024-06-25T14:35:52.787" v="429" actId="14100"/>
          <ac:spMkLst>
            <pc:docMk/>
            <pc:sldMk cId="2461512716" sldId="396"/>
            <ac:spMk id="7" creationId="{68C611A6-42B4-E6B3-3487-3A6C7AF861A0}"/>
          </ac:spMkLst>
        </pc:spChg>
        <pc:spChg chg="mod">
          <ac:chgData name="Sweeney, Dan" userId="248411f2-33cf-4e39-b30e-d6bf3bb18f5e" providerId="ADAL" clId="{00BDC0FB-4485-4B18-85F7-3DF47FC2C5E9}" dt="2024-06-25T14:36:10.014" v="435" actId="1076"/>
          <ac:spMkLst>
            <pc:docMk/>
            <pc:sldMk cId="2461512716" sldId="396"/>
            <ac:spMk id="8" creationId="{100BC7E6-94CB-2023-3B0F-9EEF8CFC3FA4}"/>
          </ac:spMkLst>
        </pc:spChg>
        <pc:spChg chg="mod">
          <ac:chgData name="Sweeney, Dan" userId="248411f2-33cf-4e39-b30e-d6bf3bb18f5e" providerId="ADAL" clId="{00BDC0FB-4485-4B18-85F7-3DF47FC2C5E9}" dt="2024-06-25T14:35:59.997" v="433" actId="27636"/>
          <ac:spMkLst>
            <pc:docMk/>
            <pc:sldMk cId="2461512716" sldId="396"/>
            <ac:spMk id="11" creationId="{F24E60A2-5732-B734-C810-809BFD4A313A}"/>
          </ac:spMkLst>
        </pc:spChg>
        <pc:cxnChg chg="mod">
          <ac:chgData name="Sweeney, Dan" userId="248411f2-33cf-4e39-b30e-d6bf3bb18f5e" providerId="ADAL" clId="{00BDC0FB-4485-4B18-85F7-3DF47FC2C5E9}" dt="2024-06-25T14:35:53.998" v="430" actId="1076"/>
          <ac:cxnSpMkLst>
            <pc:docMk/>
            <pc:sldMk cId="2461512716" sldId="396"/>
            <ac:cxnSpMk id="10" creationId="{EE34011D-C898-AA22-2AC4-FA7AD6094328}"/>
          </ac:cxnSpMkLst>
        </pc:cxnChg>
      </pc:sldChg>
      <pc:sldChg chg="modSp mod">
        <pc:chgData name="Sweeney, Dan" userId="248411f2-33cf-4e39-b30e-d6bf3bb18f5e" providerId="ADAL" clId="{00BDC0FB-4485-4B18-85F7-3DF47FC2C5E9}" dt="2024-06-25T14:26:30.887" v="289" actId="1076"/>
        <pc:sldMkLst>
          <pc:docMk/>
          <pc:sldMk cId="3040103556" sldId="397"/>
        </pc:sldMkLst>
        <pc:spChg chg="mod">
          <ac:chgData name="Sweeney, Dan" userId="248411f2-33cf-4e39-b30e-d6bf3bb18f5e" providerId="ADAL" clId="{00BDC0FB-4485-4B18-85F7-3DF47FC2C5E9}" dt="2024-06-25T14:26:10.652" v="283" actId="14100"/>
          <ac:spMkLst>
            <pc:docMk/>
            <pc:sldMk cId="3040103556" sldId="397"/>
            <ac:spMk id="9" creationId="{B519BC9D-47F5-3E8F-7657-E38BF0A44A91}"/>
          </ac:spMkLst>
        </pc:spChg>
        <pc:spChg chg="mod">
          <ac:chgData name="Sweeney, Dan" userId="248411f2-33cf-4e39-b30e-d6bf3bb18f5e" providerId="ADAL" clId="{00BDC0FB-4485-4B18-85F7-3DF47FC2C5E9}" dt="2024-06-25T14:26:08.714" v="282" actId="27636"/>
          <ac:spMkLst>
            <pc:docMk/>
            <pc:sldMk cId="3040103556" sldId="397"/>
            <ac:spMk id="11" creationId="{B26A357D-62A7-E103-618D-A67B6DDE83E1}"/>
          </ac:spMkLst>
        </pc:spChg>
        <pc:spChg chg="mod">
          <ac:chgData name="Sweeney, Dan" userId="248411f2-33cf-4e39-b30e-d6bf3bb18f5e" providerId="ADAL" clId="{00BDC0FB-4485-4B18-85F7-3DF47FC2C5E9}" dt="2024-06-25T14:26:30.887" v="289" actId="1076"/>
          <ac:spMkLst>
            <pc:docMk/>
            <pc:sldMk cId="3040103556" sldId="397"/>
            <ac:spMk id="23" creationId="{00000000-0000-0000-0000-000000000000}"/>
          </ac:spMkLst>
        </pc:spChg>
        <pc:cxnChg chg="mod">
          <ac:chgData name="Sweeney, Dan" userId="248411f2-33cf-4e39-b30e-d6bf3bb18f5e" providerId="ADAL" clId="{00BDC0FB-4485-4B18-85F7-3DF47FC2C5E9}" dt="2024-06-25T14:26:12.247" v="284" actId="1076"/>
          <ac:cxnSpMkLst>
            <pc:docMk/>
            <pc:sldMk cId="3040103556" sldId="397"/>
            <ac:cxnSpMk id="10" creationId="{72FF6EAF-0EF6-1CD1-0447-C7E66C4D53E8}"/>
          </ac:cxnSpMkLst>
        </pc:cxnChg>
      </pc:sldChg>
    </pc:docChg>
  </pc:docChgLst>
  <pc:docChgLst>
    <pc:chgData name="Cummings, Chris" userId="19e3509d-3968-4100-b386-ef57d7631b40" providerId="ADAL" clId="{9F1C8C57-96F6-49CF-8A80-AF0B40FDBF68}"/>
    <pc:docChg chg="undo redo custSel modSld">
      <pc:chgData name="Cummings, Chris" userId="19e3509d-3968-4100-b386-ef57d7631b40" providerId="ADAL" clId="{9F1C8C57-96F6-49CF-8A80-AF0B40FDBF68}" dt="2023-02-09T15:21:26.267" v="2001" actId="478"/>
      <pc:docMkLst>
        <pc:docMk/>
      </pc:docMkLst>
      <pc:sldChg chg="addSp delSp modSp mod">
        <pc:chgData name="Cummings, Chris" userId="19e3509d-3968-4100-b386-ef57d7631b40" providerId="ADAL" clId="{9F1C8C57-96F6-49CF-8A80-AF0B40FDBF68}" dt="2023-02-07T15:35:36.271" v="182" actId="1076"/>
        <pc:sldMkLst>
          <pc:docMk/>
          <pc:sldMk cId="3175148484" sldId="265"/>
        </pc:sldMkLst>
        <pc:spChg chg="del mod">
          <ac:chgData name="Cummings, Chris" userId="19e3509d-3968-4100-b386-ef57d7631b40" providerId="ADAL" clId="{9F1C8C57-96F6-49CF-8A80-AF0B40FDBF68}" dt="2023-02-07T15:35:03.921" v="165" actId="478"/>
          <ac:spMkLst>
            <pc:docMk/>
            <pc:sldMk cId="3175148484" sldId="265"/>
            <ac:spMk id="2" creationId="{00000000-0000-0000-0000-000000000000}"/>
          </ac:spMkLst>
        </pc:spChg>
        <pc:spChg chg="add mod">
          <ac:chgData name="Cummings, Chris" userId="19e3509d-3968-4100-b386-ef57d7631b40" providerId="ADAL" clId="{9F1C8C57-96F6-49CF-8A80-AF0B40FDBF68}" dt="2023-02-07T15:34:45.260" v="147"/>
          <ac:spMkLst>
            <pc:docMk/>
            <pc:sldMk cId="3175148484" sldId="265"/>
            <ac:spMk id="6" creationId="{A7DC1C48-19B9-84E1-2244-4BC2C6CFB069}"/>
          </ac:spMkLst>
        </pc:spChg>
        <pc:spChg chg="mod">
          <ac:chgData name="Cummings, Chris" userId="19e3509d-3968-4100-b386-ef57d7631b40" providerId="ADAL" clId="{9F1C8C57-96F6-49CF-8A80-AF0B40FDBF68}" dt="2023-02-07T15:35:36.271" v="182" actId="1076"/>
          <ac:spMkLst>
            <pc:docMk/>
            <pc:sldMk cId="3175148484" sldId="265"/>
            <ac:spMk id="7"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0"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1"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2"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3"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5"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6"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7"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18" creationId="{00000000-0000-0000-0000-000000000000}"/>
          </ac:spMkLst>
        </pc:spChg>
        <pc:spChg chg="add mod">
          <ac:chgData name="Cummings, Chris" userId="19e3509d-3968-4100-b386-ef57d7631b40" providerId="ADAL" clId="{9F1C8C57-96F6-49CF-8A80-AF0B40FDBF68}" dt="2023-02-07T15:34:56.342" v="164" actId="20577"/>
          <ac:spMkLst>
            <pc:docMk/>
            <pc:sldMk cId="3175148484" sldId="265"/>
            <ac:spMk id="19" creationId="{D65A3AD8-DC4B-0331-4DD8-E6398C573211}"/>
          </ac:spMkLst>
        </pc:spChg>
        <pc:spChg chg="mod">
          <ac:chgData name="Cummings, Chris" userId="19e3509d-3968-4100-b386-ef57d7631b40" providerId="ADAL" clId="{9F1C8C57-96F6-49CF-8A80-AF0B40FDBF68}" dt="2023-02-07T15:35:23.193" v="180" actId="1036"/>
          <ac:spMkLst>
            <pc:docMk/>
            <pc:sldMk cId="3175148484" sldId="265"/>
            <ac:spMk id="23"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25" creationId="{00000000-0000-0000-0000-000000000000}"/>
          </ac:spMkLst>
        </pc:spChg>
        <pc:spChg chg="mod">
          <ac:chgData name="Cummings, Chris" userId="19e3509d-3968-4100-b386-ef57d7631b40" providerId="ADAL" clId="{9F1C8C57-96F6-49CF-8A80-AF0B40FDBF68}" dt="2023-02-07T15:35:23.193" v="180" actId="1036"/>
          <ac:spMkLst>
            <pc:docMk/>
            <pc:sldMk cId="3175148484" sldId="265"/>
            <ac:spMk id="52" creationId="{00000000-0000-0000-0000-000000000000}"/>
          </ac:spMkLst>
        </pc:spChg>
        <pc:grpChg chg="mod">
          <ac:chgData name="Cummings, Chris" userId="19e3509d-3968-4100-b386-ef57d7631b40" providerId="ADAL" clId="{9F1C8C57-96F6-49CF-8A80-AF0B40FDBF68}" dt="2023-02-07T15:35:23.193" v="180" actId="1036"/>
          <ac:grpSpMkLst>
            <pc:docMk/>
            <pc:sldMk cId="3175148484" sldId="265"/>
            <ac:grpSpMk id="9" creationId="{00000000-0000-0000-0000-000000000000}"/>
          </ac:grpSpMkLst>
        </pc:grpChg>
        <pc:grpChg chg="mod">
          <ac:chgData name="Cummings, Chris" userId="19e3509d-3968-4100-b386-ef57d7631b40" providerId="ADAL" clId="{9F1C8C57-96F6-49CF-8A80-AF0B40FDBF68}" dt="2023-02-07T15:35:23.193" v="180" actId="1036"/>
          <ac:grpSpMkLst>
            <pc:docMk/>
            <pc:sldMk cId="3175148484" sldId="265"/>
            <ac:grpSpMk id="14" creationId="{00000000-0000-0000-0000-000000000000}"/>
          </ac:grpSpMkLst>
        </pc:grpChg>
        <pc:grpChg chg="mod">
          <ac:chgData name="Cummings, Chris" userId="19e3509d-3968-4100-b386-ef57d7631b40" providerId="ADAL" clId="{9F1C8C57-96F6-49CF-8A80-AF0B40FDBF68}" dt="2023-02-07T15:35:23.193" v="180" actId="1036"/>
          <ac:grpSpMkLst>
            <pc:docMk/>
            <pc:sldMk cId="3175148484" sldId="265"/>
            <ac:grpSpMk id="51" creationId="{00000000-0000-0000-0000-000000000000}"/>
          </ac:grpSpMkLst>
        </pc:grpChg>
        <pc:picChg chg="mod">
          <ac:chgData name="Cummings, Chris" userId="19e3509d-3968-4100-b386-ef57d7631b40" providerId="ADAL" clId="{9F1C8C57-96F6-49CF-8A80-AF0B40FDBF68}" dt="2023-02-07T15:35:23.193" v="180" actId="1036"/>
          <ac:picMkLst>
            <pc:docMk/>
            <pc:sldMk cId="3175148484" sldId="265"/>
            <ac:picMk id="29" creationId="{00000000-0000-0000-0000-000000000000}"/>
          </ac:picMkLst>
        </pc:picChg>
        <pc:picChg chg="mod">
          <ac:chgData name="Cummings, Chris" userId="19e3509d-3968-4100-b386-ef57d7631b40" providerId="ADAL" clId="{9F1C8C57-96F6-49CF-8A80-AF0B40FDBF68}" dt="2023-02-07T15:35:23.193" v="180" actId="1036"/>
          <ac:picMkLst>
            <pc:docMk/>
            <pc:sldMk cId="3175148484" sldId="265"/>
            <ac:picMk id="55" creationId="{00000000-0000-0000-0000-000000000000}"/>
          </ac:picMkLst>
        </pc:picChg>
        <pc:picChg chg="mod">
          <ac:chgData name="Cummings, Chris" userId="19e3509d-3968-4100-b386-ef57d7631b40" providerId="ADAL" clId="{9F1C8C57-96F6-49CF-8A80-AF0B40FDBF68}" dt="2023-02-07T15:35:23.193" v="180" actId="1036"/>
          <ac:picMkLst>
            <pc:docMk/>
            <pc:sldMk cId="3175148484" sldId="265"/>
            <ac:picMk id="56" creationId="{00000000-0000-0000-0000-000000000000}"/>
          </ac:picMkLst>
        </pc:picChg>
        <pc:picChg chg="mod">
          <ac:chgData name="Cummings, Chris" userId="19e3509d-3968-4100-b386-ef57d7631b40" providerId="ADAL" clId="{9F1C8C57-96F6-49CF-8A80-AF0B40FDBF68}" dt="2023-02-07T15:35:23.193" v="180" actId="1036"/>
          <ac:picMkLst>
            <pc:docMk/>
            <pc:sldMk cId="3175148484" sldId="265"/>
            <ac:picMk id="2056" creationId="{00000000-0000-0000-0000-000000000000}"/>
          </ac:picMkLst>
        </pc:picChg>
        <pc:picChg chg="mod">
          <ac:chgData name="Cummings, Chris" userId="19e3509d-3968-4100-b386-ef57d7631b40" providerId="ADAL" clId="{9F1C8C57-96F6-49CF-8A80-AF0B40FDBF68}" dt="2023-02-07T15:35:23.193" v="180" actId="1036"/>
          <ac:picMkLst>
            <pc:docMk/>
            <pc:sldMk cId="3175148484" sldId="265"/>
            <ac:picMk id="2089" creationId="{00000000-0000-0000-0000-000000000000}"/>
          </ac:picMkLst>
        </pc:picChg>
        <pc:picChg chg="mod">
          <ac:chgData name="Cummings, Chris" userId="19e3509d-3968-4100-b386-ef57d7631b40" providerId="ADAL" clId="{9F1C8C57-96F6-49CF-8A80-AF0B40FDBF68}" dt="2023-02-07T15:35:23.193" v="180" actId="1036"/>
          <ac:picMkLst>
            <pc:docMk/>
            <pc:sldMk cId="3175148484" sldId="265"/>
            <ac:picMk id="2092" creationId="{00000000-0000-0000-0000-000000000000}"/>
          </ac:picMkLst>
        </pc:picChg>
        <pc:cxnChg chg="add mod">
          <ac:chgData name="Cummings, Chris" userId="19e3509d-3968-4100-b386-ef57d7631b40" providerId="ADAL" clId="{9F1C8C57-96F6-49CF-8A80-AF0B40FDBF68}" dt="2023-02-07T15:34:45.260" v="147"/>
          <ac:cxnSpMkLst>
            <pc:docMk/>
            <pc:sldMk cId="3175148484" sldId="265"/>
            <ac:cxnSpMk id="8" creationId="{F30A30F6-B95A-744B-C111-F6724EB601ED}"/>
          </ac:cxnSpMkLst>
        </pc:cxnChg>
      </pc:sldChg>
      <pc:sldChg chg="addSp delSp modSp mod">
        <pc:chgData name="Cummings, Chris" userId="19e3509d-3968-4100-b386-ef57d7631b40" providerId="ADAL" clId="{9F1C8C57-96F6-49CF-8A80-AF0B40FDBF68}" dt="2023-02-09T13:48:39.663" v="1394" actId="478"/>
        <pc:sldMkLst>
          <pc:docMk/>
          <pc:sldMk cId="1360809352" sldId="267"/>
        </pc:sldMkLst>
        <pc:spChg chg="del">
          <ac:chgData name="Cummings, Chris" userId="19e3509d-3968-4100-b386-ef57d7631b40" providerId="ADAL" clId="{9F1C8C57-96F6-49CF-8A80-AF0B40FDBF68}" dt="2023-02-09T13:48:39.663" v="1394" actId="478"/>
          <ac:spMkLst>
            <pc:docMk/>
            <pc:sldMk cId="1360809352" sldId="267"/>
            <ac:spMk id="2" creationId="{00000000-0000-0000-0000-000000000000}"/>
          </ac:spMkLst>
        </pc:spChg>
        <pc:spChg chg="add mod">
          <ac:chgData name="Cummings, Chris" userId="19e3509d-3968-4100-b386-ef57d7631b40" providerId="ADAL" clId="{9F1C8C57-96F6-49CF-8A80-AF0B40FDBF68}" dt="2023-02-07T19:44:40.268" v="1126" actId="1076"/>
          <ac:spMkLst>
            <pc:docMk/>
            <pc:sldMk cId="1360809352" sldId="267"/>
            <ac:spMk id="8" creationId="{D6E78783-92F3-4EC1-44A2-6E6DD439DE34}"/>
          </ac:spMkLst>
        </pc:spChg>
        <pc:spChg chg="add mod">
          <ac:chgData name="Cummings, Chris" userId="19e3509d-3968-4100-b386-ef57d7631b40" providerId="ADAL" clId="{9F1C8C57-96F6-49CF-8A80-AF0B40FDBF68}" dt="2023-02-07T19:44:48.968" v="1148" actId="20577"/>
          <ac:spMkLst>
            <pc:docMk/>
            <pc:sldMk cId="1360809352" sldId="267"/>
            <ac:spMk id="10" creationId="{7E597E1F-EEBF-4924-EBA5-A3F34E29B22F}"/>
          </ac:spMkLst>
        </pc:spChg>
        <pc:spChg chg="add del mod">
          <ac:chgData name="Cummings, Chris" userId="19e3509d-3968-4100-b386-ef57d7631b40" providerId="ADAL" clId="{9F1C8C57-96F6-49CF-8A80-AF0B40FDBF68}" dt="2023-02-07T19:46:12.506" v="1151" actId="478"/>
          <ac:spMkLst>
            <pc:docMk/>
            <pc:sldMk cId="1360809352" sldId="267"/>
            <ac:spMk id="13" creationId="{8E9D58D9-6FFC-CB60-A218-5CD49BB5169F}"/>
          </ac:spMkLst>
        </pc:spChg>
        <pc:spChg chg="add mod">
          <ac:chgData name="Cummings, Chris" userId="19e3509d-3968-4100-b386-ef57d7631b40" providerId="ADAL" clId="{9F1C8C57-96F6-49CF-8A80-AF0B40FDBF68}" dt="2023-02-07T19:47:39.917" v="1164" actId="14100"/>
          <ac:spMkLst>
            <pc:docMk/>
            <pc:sldMk cId="1360809352" sldId="267"/>
            <ac:spMk id="14" creationId="{86B07AE2-4900-2D8F-FB86-5484FC147583}"/>
          </ac:spMkLst>
        </pc:spChg>
        <pc:spChg chg="del mod">
          <ac:chgData name="Cummings, Chris" userId="19e3509d-3968-4100-b386-ef57d7631b40" providerId="ADAL" clId="{9F1C8C57-96F6-49CF-8A80-AF0B40FDBF68}" dt="2023-02-07T19:46:07.393" v="1150" actId="478"/>
          <ac:spMkLst>
            <pc:docMk/>
            <pc:sldMk cId="1360809352" sldId="267"/>
            <ac:spMk id="25" creationId="{00000000-0000-0000-0000-000000000000}"/>
          </ac:spMkLst>
        </pc:spChg>
        <pc:spChg chg="mod ord">
          <ac:chgData name="Cummings, Chris" userId="19e3509d-3968-4100-b386-ef57d7631b40" providerId="ADAL" clId="{9F1C8C57-96F6-49CF-8A80-AF0B40FDBF68}" dt="2023-02-07T19:47:28.912" v="1163" actId="1076"/>
          <ac:spMkLst>
            <pc:docMk/>
            <pc:sldMk cId="1360809352" sldId="267"/>
            <ac:spMk id="26" creationId="{00000000-0000-0000-0000-000000000000}"/>
          </ac:spMkLst>
        </pc:spChg>
        <pc:grpChg chg="del mod">
          <ac:chgData name="Cummings, Chris" userId="19e3509d-3968-4100-b386-ef57d7631b40" providerId="ADAL" clId="{9F1C8C57-96F6-49CF-8A80-AF0B40FDBF68}" dt="2023-02-07T19:46:57.913" v="1158" actId="478"/>
          <ac:grpSpMkLst>
            <pc:docMk/>
            <pc:sldMk cId="1360809352" sldId="267"/>
            <ac:grpSpMk id="3" creationId="{00000000-0000-0000-0000-000000000000}"/>
          </ac:grpSpMkLst>
        </pc:grpChg>
        <pc:picChg chg="add mod ord modCrop">
          <ac:chgData name="Cummings, Chris" userId="19e3509d-3968-4100-b386-ef57d7631b40" providerId="ADAL" clId="{9F1C8C57-96F6-49CF-8A80-AF0B40FDBF68}" dt="2023-02-07T19:44:13.165" v="1123" actId="29295"/>
          <ac:picMkLst>
            <pc:docMk/>
            <pc:sldMk cId="1360809352" sldId="267"/>
            <ac:picMk id="7" creationId="{AE109237-18FB-6859-5B62-E9CBC203F01D}"/>
          </ac:picMkLst>
        </pc:picChg>
        <pc:cxnChg chg="add mod">
          <ac:chgData name="Cummings, Chris" userId="19e3509d-3968-4100-b386-ef57d7631b40" providerId="ADAL" clId="{9F1C8C57-96F6-49CF-8A80-AF0B40FDBF68}" dt="2023-02-07T19:44:53.210" v="1149" actId="14100"/>
          <ac:cxnSpMkLst>
            <pc:docMk/>
            <pc:sldMk cId="1360809352" sldId="267"/>
            <ac:cxnSpMk id="9" creationId="{CDB5BF83-0BDB-654E-8116-A97395C3F661}"/>
          </ac:cxnSpMkLst>
        </pc:cxnChg>
      </pc:sldChg>
      <pc:sldChg chg="addSp delSp modSp mod">
        <pc:chgData name="Cummings, Chris" userId="19e3509d-3968-4100-b386-ef57d7631b40" providerId="ADAL" clId="{9F1C8C57-96F6-49CF-8A80-AF0B40FDBF68}" dt="2023-02-08T13:02:50.919" v="1198" actId="1076"/>
        <pc:sldMkLst>
          <pc:docMk/>
          <pc:sldMk cId="3044022051" sldId="268"/>
        </pc:sldMkLst>
        <pc:spChg chg="del mod">
          <ac:chgData name="Cummings, Chris" userId="19e3509d-3968-4100-b386-ef57d7631b40" providerId="ADAL" clId="{9F1C8C57-96F6-49CF-8A80-AF0B40FDBF68}" dt="2023-02-08T12:59:39.333" v="1172" actId="478"/>
          <ac:spMkLst>
            <pc:docMk/>
            <pc:sldMk cId="3044022051" sldId="268"/>
            <ac:spMk id="2" creationId="{00000000-0000-0000-0000-000000000000}"/>
          </ac:spMkLst>
        </pc:spChg>
        <pc:spChg chg="del mod">
          <ac:chgData name="Cummings, Chris" userId="19e3509d-3968-4100-b386-ef57d7631b40" providerId="ADAL" clId="{9F1C8C57-96F6-49CF-8A80-AF0B40FDBF68}" dt="2023-02-08T13:00:35.617" v="1183" actId="478"/>
          <ac:spMkLst>
            <pc:docMk/>
            <pc:sldMk cId="3044022051" sldId="268"/>
            <ac:spMk id="6" creationId="{00000000-0000-0000-0000-000000000000}"/>
          </ac:spMkLst>
        </pc:spChg>
        <pc:spChg chg="add mod">
          <ac:chgData name="Cummings, Chris" userId="19e3509d-3968-4100-b386-ef57d7631b40" providerId="ADAL" clId="{9F1C8C57-96F6-49CF-8A80-AF0B40FDBF68}" dt="2023-02-08T12:59:51.344" v="1176" actId="1038"/>
          <ac:spMkLst>
            <pc:docMk/>
            <pc:sldMk cId="3044022051" sldId="268"/>
            <ac:spMk id="7" creationId="{48F11D94-A7EE-B995-04A1-BF1A5D38CB45}"/>
          </ac:spMkLst>
        </pc:spChg>
        <pc:spChg chg="add mod">
          <ac:chgData name="Cummings, Chris" userId="19e3509d-3968-4100-b386-ef57d7631b40" providerId="ADAL" clId="{9F1C8C57-96F6-49CF-8A80-AF0B40FDBF68}" dt="2023-02-08T12:59:51.344" v="1176" actId="1038"/>
          <ac:spMkLst>
            <pc:docMk/>
            <pc:sldMk cId="3044022051" sldId="268"/>
            <ac:spMk id="9" creationId="{22D0E124-9FF7-2EDD-4488-9D074C224D95}"/>
          </ac:spMkLst>
        </pc:spChg>
        <pc:spChg chg="add mod">
          <ac:chgData name="Cummings, Chris" userId="19e3509d-3968-4100-b386-ef57d7631b40" providerId="ADAL" clId="{9F1C8C57-96F6-49CF-8A80-AF0B40FDBF68}" dt="2023-02-08T13:02:12.153" v="1194" actId="1076"/>
          <ac:spMkLst>
            <pc:docMk/>
            <pc:sldMk cId="3044022051" sldId="268"/>
            <ac:spMk id="10" creationId="{BFA3BBAD-9D4A-3523-3E27-3509C8589339}"/>
          </ac:spMkLst>
        </pc:spChg>
        <pc:spChg chg="add del mod">
          <ac:chgData name="Cummings, Chris" userId="19e3509d-3968-4100-b386-ef57d7631b40" providerId="ADAL" clId="{9F1C8C57-96F6-49CF-8A80-AF0B40FDBF68}" dt="2023-02-08T13:00:47.829" v="1186" actId="478"/>
          <ac:spMkLst>
            <pc:docMk/>
            <pc:sldMk cId="3044022051" sldId="268"/>
            <ac:spMk id="12" creationId="{4EA2DC52-6803-FC87-B9A8-6FB8B5257779}"/>
          </ac:spMkLst>
        </pc:spChg>
        <pc:spChg chg="del mod">
          <ac:chgData name="Cummings, Chris" userId="19e3509d-3968-4100-b386-ef57d7631b40" providerId="ADAL" clId="{9F1C8C57-96F6-49CF-8A80-AF0B40FDBF68}" dt="2023-02-08T13:00:43.488" v="1185" actId="478"/>
          <ac:spMkLst>
            <pc:docMk/>
            <pc:sldMk cId="3044022051" sldId="268"/>
            <ac:spMk id="27" creationId="{00000000-0000-0000-0000-000000000000}"/>
          </ac:spMkLst>
        </pc:spChg>
        <pc:spChg chg="mod">
          <ac:chgData name="Cummings, Chris" userId="19e3509d-3968-4100-b386-ef57d7631b40" providerId="ADAL" clId="{9F1C8C57-96F6-49CF-8A80-AF0B40FDBF68}" dt="2023-02-08T13:02:50.919" v="1198" actId="1076"/>
          <ac:spMkLst>
            <pc:docMk/>
            <pc:sldMk cId="3044022051" sldId="268"/>
            <ac:spMk id="30" creationId="{00000000-0000-0000-0000-000000000000}"/>
          </ac:spMkLst>
        </pc:spChg>
        <pc:cxnChg chg="add mod">
          <ac:chgData name="Cummings, Chris" userId="19e3509d-3968-4100-b386-ef57d7631b40" providerId="ADAL" clId="{9F1C8C57-96F6-49CF-8A80-AF0B40FDBF68}" dt="2023-02-08T12:59:51.344" v="1176" actId="1038"/>
          <ac:cxnSpMkLst>
            <pc:docMk/>
            <pc:sldMk cId="3044022051" sldId="268"/>
            <ac:cxnSpMk id="8" creationId="{8D282BD2-46BC-DF52-7AD5-6597920615B8}"/>
          </ac:cxnSpMkLst>
        </pc:cxnChg>
      </pc:sldChg>
      <pc:sldChg chg="addSp delSp modSp mod">
        <pc:chgData name="Cummings, Chris" userId="19e3509d-3968-4100-b386-ef57d7631b40" providerId="ADAL" clId="{9F1C8C57-96F6-49CF-8A80-AF0B40FDBF68}" dt="2023-02-09T13:48:46.678" v="1395" actId="478"/>
        <pc:sldMkLst>
          <pc:docMk/>
          <pc:sldMk cId="943616684" sldId="269"/>
        </pc:sldMkLst>
        <pc:spChg chg="del mod">
          <ac:chgData name="Cummings, Chris" userId="19e3509d-3968-4100-b386-ef57d7631b40" providerId="ADAL" clId="{9F1C8C57-96F6-49CF-8A80-AF0B40FDBF68}" dt="2023-02-09T13:13:10.851" v="1239" actId="478"/>
          <ac:spMkLst>
            <pc:docMk/>
            <pc:sldMk cId="943616684" sldId="269"/>
            <ac:spMk id="2" creationId="{00000000-0000-0000-0000-000000000000}"/>
          </ac:spMkLst>
        </pc:spChg>
        <pc:spChg chg="add mod">
          <ac:chgData name="Cummings, Chris" userId="19e3509d-3968-4100-b386-ef57d7631b40" providerId="ADAL" clId="{9F1C8C57-96F6-49CF-8A80-AF0B40FDBF68}" dt="2023-02-09T13:44:15.592" v="1339" actId="14100"/>
          <ac:spMkLst>
            <pc:docMk/>
            <pc:sldMk cId="943616684" sldId="269"/>
            <ac:spMk id="8" creationId="{B4146F0E-0303-3C8D-DED7-DE3DA774AF2B}"/>
          </ac:spMkLst>
        </pc:spChg>
        <pc:spChg chg="add mod">
          <ac:chgData name="Cummings, Chris" userId="19e3509d-3968-4100-b386-ef57d7631b40" providerId="ADAL" clId="{9F1C8C57-96F6-49CF-8A80-AF0B40FDBF68}" dt="2023-02-09T13:42:12.103" v="1284" actId="1076"/>
          <ac:spMkLst>
            <pc:docMk/>
            <pc:sldMk cId="943616684" sldId="269"/>
            <ac:spMk id="9" creationId="{76085D55-BDAC-D145-8FEA-9AB5544CE4F7}"/>
          </ac:spMkLst>
        </pc:spChg>
        <pc:spChg chg="add mod">
          <ac:chgData name="Cummings, Chris" userId="19e3509d-3968-4100-b386-ef57d7631b40" providerId="ADAL" clId="{9F1C8C57-96F6-49CF-8A80-AF0B40FDBF68}" dt="2023-02-09T13:43:50.187" v="1334" actId="1035"/>
          <ac:spMkLst>
            <pc:docMk/>
            <pc:sldMk cId="943616684" sldId="269"/>
            <ac:spMk id="11" creationId="{F5530FB9-86FD-CC7D-2001-FCAB7147DAF3}"/>
          </ac:spMkLst>
        </pc:spChg>
        <pc:spChg chg="add del mod">
          <ac:chgData name="Cummings, Chris" userId="19e3509d-3968-4100-b386-ef57d7631b40" providerId="ADAL" clId="{9F1C8C57-96F6-49CF-8A80-AF0B40FDBF68}" dt="2023-02-09T13:43:28.493" v="1295" actId="478"/>
          <ac:spMkLst>
            <pc:docMk/>
            <pc:sldMk cId="943616684" sldId="269"/>
            <ac:spMk id="13" creationId="{7BC72E56-D110-DEF9-0C96-ED619FBB9839}"/>
          </ac:spMkLst>
        </pc:spChg>
        <pc:spChg chg="add del mod">
          <ac:chgData name="Cummings, Chris" userId="19e3509d-3968-4100-b386-ef57d7631b40" providerId="ADAL" clId="{9F1C8C57-96F6-49CF-8A80-AF0B40FDBF68}" dt="2023-02-09T13:44:00.577" v="1336" actId="478"/>
          <ac:spMkLst>
            <pc:docMk/>
            <pc:sldMk cId="943616684" sldId="269"/>
            <ac:spMk id="16" creationId="{6D29C5AA-3E7D-B0B7-59D3-A9B971050860}"/>
          </ac:spMkLst>
        </pc:spChg>
        <pc:spChg chg="add del mod ord">
          <ac:chgData name="Cummings, Chris" userId="19e3509d-3968-4100-b386-ef57d7631b40" providerId="ADAL" clId="{9F1C8C57-96F6-49CF-8A80-AF0B40FDBF68}" dt="2023-02-09T13:43:56.172" v="1335" actId="478"/>
          <ac:spMkLst>
            <pc:docMk/>
            <pc:sldMk cId="943616684" sldId="269"/>
            <ac:spMk id="29" creationId="{00000000-0000-0000-0000-000000000000}"/>
          </ac:spMkLst>
        </pc:spChg>
        <pc:spChg chg="mod ord">
          <ac:chgData name="Cummings, Chris" userId="19e3509d-3968-4100-b386-ef57d7631b40" providerId="ADAL" clId="{9F1C8C57-96F6-49CF-8A80-AF0B40FDBF68}" dt="2023-02-09T13:42:15.780" v="1285" actId="1076"/>
          <ac:spMkLst>
            <pc:docMk/>
            <pc:sldMk cId="943616684" sldId="269"/>
            <ac:spMk id="30" creationId="{00000000-0000-0000-0000-000000000000}"/>
          </ac:spMkLst>
        </pc:spChg>
        <pc:grpChg chg="del">
          <ac:chgData name="Cummings, Chris" userId="19e3509d-3968-4100-b386-ef57d7631b40" providerId="ADAL" clId="{9F1C8C57-96F6-49CF-8A80-AF0B40FDBF68}" dt="2023-02-09T13:48:46.678" v="1395" actId="478"/>
          <ac:grpSpMkLst>
            <pc:docMk/>
            <pc:sldMk cId="943616684" sldId="269"/>
            <ac:grpSpMk id="3" creationId="{00000000-0000-0000-0000-000000000000}"/>
          </ac:grpSpMkLst>
        </pc:grpChg>
        <pc:picChg chg="add mod ord modCrop">
          <ac:chgData name="Cummings, Chris" userId="19e3509d-3968-4100-b386-ef57d7631b40" providerId="ADAL" clId="{9F1C8C57-96F6-49CF-8A80-AF0B40FDBF68}" dt="2023-02-09T13:44:10.703" v="1338" actId="732"/>
          <ac:picMkLst>
            <pc:docMk/>
            <pc:sldMk cId="943616684" sldId="269"/>
            <ac:picMk id="7" creationId="{CA64BBFF-E7E6-80F8-1497-584295E80E7E}"/>
          </ac:picMkLst>
        </pc:picChg>
        <pc:cxnChg chg="add mod">
          <ac:chgData name="Cummings, Chris" userId="19e3509d-3968-4100-b386-ef57d7631b40" providerId="ADAL" clId="{9F1C8C57-96F6-49CF-8A80-AF0B40FDBF68}" dt="2023-02-09T13:43:47.042" v="1329" actId="14100"/>
          <ac:cxnSpMkLst>
            <pc:docMk/>
            <pc:sldMk cId="943616684" sldId="269"/>
            <ac:cxnSpMk id="10" creationId="{E8B99264-8AFD-076A-95DE-EDDD1895B996}"/>
          </ac:cxnSpMkLst>
        </pc:cxnChg>
      </pc:sldChg>
      <pc:sldChg chg="addSp delSp modSp mod">
        <pc:chgData name="Cummings, Chris" userId="19e3509d-3968-4100-b386-ef57d7631b40" providerId="ADAL" clId="{9F1C8C57-96F6-49CF-8A80-AF0B40FDBF68}" dt="2023-02-09T13:49:13.043" v="1400" actId="171"/>
        <pc:sldMkLst>
          <pc:docMk/>
          <pc:sldMk cId="1428646478" sldId="270"/>
        </pc:sldMkLst>
        <pc:spChg chg="del">
          <ac:chgData name="Cummings, Chris" userId="19e3509d-3968-4100-b386-ef57d7631b40" providerId="ADAL" clId="{9F1C8C57-96F6-49CF-8A80-AF0B40FDBF68}" dt="2023-02-09T13:48:31.236" v="1392" actId="478"/>
          <ac:spMkLst>
            <pc:docMk/>
            <pc:sldMk cId="1428646478" sldId="270"/>
            <ac:spMk id="2" creationId="{00000000-0000-0000-0000-000000000000}"/>
          </ac:spMkLst>
        </pc:spChg>
        <pc:spChg chg="add mod">
          <ac:chgData name="Cummings, Chris" userId="19e3509d-3968-4100-b386-ef57d7631b40" providerId="ADAL" clId="{9F1C8C57-96F6-49CF-8A80-AF0B40FDBF68}" dt="2023-02-09T13:44:48.426" v="1341"/>
          <ac:spMkLst>
            <pc:docMk/>
            <pc:sldMk cId="1428646478" sldId="270"/>
            <ac:spMk id="6" creationId="{23B3A3A6-2808-A934-D4BC-15006A28638D}"/>
          </ac:spMkLst>
        </pc:spChg>
        <pc:spChg chg="add mod">
          <ac:chgData name="Cummings, Chris" userId="19e3509d-3968-4100-b386-ef57d7631b40" providerId="ADAL" clId="{9F1C8C57-96F6-49CF-8A80-AF0B40FDBF68}" dt="2023-02-09T13:45:15.064" v="1381" actId="1036"/>
          <ac:spMkLst>
            <pc:docMk/>
            <pc:sldMk cId="1428646478" sldId="270"/>
            <ac:spMk id="8" creationId="{BFB4590F-D87B-38A9-2C77-05FB1DDF3DEC}"/>
          </ac:spMkLst>
        </pc:spChg>
        <pc:spChg chg="add del mod">
          <ac:chgData name="Cummings, Chris" userId="19e3509d-3968-4100-b386-ef57d7631b40" providerId="ADAL" clId="{9F1C8C57-96F6-49CF-8A80-AF0B40FDBF68}" dt="2023-02-09T13:45:26.835" v="1383" actId="478"/>
          <ac:spMkLst>
            <pc:docMk/>
            <pc:sldMk cId="1428646478" sldId="270"/>
            <ac:spMk id="11" creationId="{106828AF-579D-1C17-9711-CEB1719690EC}"/>
          </ac:spMkLst>
        </pc:spChg>
        <pc:spChg chg="add mod ord">
          <ac:chgData name="Cummings, Chris" userId="19e3509d-3968-4100-b386-ef57d7631b40" providerId="ADAL" clId="{9F1C8C57-96F6-49CF-8A80-AF0B40FDBF68}" dt="2023-02-09T13:49:13.043" v="1400" actId="171"/>
          <ac:spMkLst>
            <pc:docMk/>
            <pc:sldMk cId="1428646478" sldId="270"/>
            <ac:spMk id="13" creationId="{B757D00B-8C81-FFCD-CCA8-62EBDA29BC94}"/>
          </ac:spMkLst>
        </pc:spChg>
        <pc:spChg chg="del mod">
          <ac:chgData name="Cummings, Chris" userId="19e3509d-3968-4100-b386-ef57d7631b40" providerId="ADAL" clId="{9F1C8C57-96F6-49CF-8A80-AF0B40FDBF68}" dt="2023-02-09T13:45:23.132" v="1382" actId="478"/>
          <ac:spMkLst>
            <pc:docMk/>
            <pc:sldMk cId="1428646478" sldId="270"/>
            <ac:spMk id="27" creationId="{00000000-0000-0000-0000-000000000000}"/>
          </ac:spMkLst>
        </pc:spChg>
        <pc:spChg chg="mod">
          <ac:chgData name="Cummings, Chris" userId="19e3509d-3968-4100-b386-ef57d7631b40" providerId="ADAL" clId="{9F1C8C57-96F6-49CF-8A80-AF0B40FDBF68}" dt="2023-02-09T13:46:50.511" v="1389" actId="1076"/>
          <ac:spMkLst>
            <pc:docMk/>
            <pc:sldMk cId="1428646478" sldId="270"/>
            <ac:spMk id="28" creationId="{00000000-0000-0000-0000-000000000000}"/>
          </ac:spMkLst>
        </pc:spChg>
        <pc:grpChg chg="del">
          <ac:chgData name="Cummings, Chris" userId="19e3509d-3968-4100-b386-ef57d7631b40" providerId="ADAL" clId="{9F1C8C57-96F6-49CF-8A80-AF0B40FDBF68}" dt="2023-02-09T13:48:33.613" v="1393" actId="478"/>
          <ac:grpSpMkLst>
            <pc:docMk/>
            <pc:sldMk cId="1428646478" sldId="270"/>
            <ac:grpSpMk id="3" creationId="{00000000-0000-0000-0000-000000000000}"/>
          </ac:grpSpMkLst>
        </pc:grpChg>
        <pc:picChg chg="add mod ord">
          <ac:chgData name="Cummings, Chris" userId="19e3509d-3968-4100-b386-ef57d7631b40" providerId="ADAL" clId="{9F1C8C57-96F6-49CF-8A80-AF0B40FDBF68}" dt="2023-02-09T13:48:27.013" v="1391" actId="167"/>
          <ac:picMkLst>
            <pc:docMk/>
            <pc:sldMk cId="1428646478" sldId="270"/>
            <ac:picMk id="12" creationId="{593B582D-3612-9581-8F16-317C602A2072}"/>
          </ac:picMkLst>
        </pc:picChg>
        <pc:cxnChg chg="add mod">
          <ac:chgData name="Cummings, Chris" userId="19e3509d-3968-4100-b386-ef57d7631b40" providerId="ADAL" clId="{9F1C8C57-96F6-49CF-8A80-AF0B40FDBF68}" dt="2023-02-09T13:45:09.849" v="1379" actId="14100"/>
          <ac:cxnSpMkLst>
            <pc:docMk/>
            <pc:sldMk cId="1428646478" sldId="270"/>
            <ac:cxnSpMk id="7" creationId="{2336C05A-D872-F1C9-1377-39D7137194BD}"/>
          </ac:cxnSpMkLst>
        </pc:cxnChg>
      </pc:sldChg>
      <pc:sldChg chg="addSp delSp modSp mod">
        <pc:chgData name="Cummings, Chris" userId="19e3509d-3968-4100-b386-ef57d7631b40" providerId="ADAL" clId="{9F1C8C57-96F6-49CF-8A80-AF0B40FDBF68}" dt="2023-02-09T13:51:05.764" v="1435" actId="20577"/>
        <pc:sldMkLst>
          <pc:docMk/>
          <pc:sldMk cId="2028926071" sldId="271"/>
        </pc:sldMkLst>
        <pc:spChg chg="add mod">
          <ac:chgData name="Cummings, Chris" userId="19e3509d-3968-4100-b386-ef57d7631b40" providerId="ADAL" clId="{9F1C8C57-96F6-49CF-8A80-AF0B40FDBF68}" dt="2023-02-09T13:49:40.675" v="1402"/>
          <ac:spMkLst>
            <pc:docMk/>
            <pc:sldMk cId="2028926071" sldId="271"/>
            <ac:spMk id="6" creationId="{DC3E9BEC-0BA2-15E1-51CF-A4A5A900C17E}"/>
          </ac:spMkLst>
        </pc:spChg>
        <pc:spChg chg="add mod">
          <ac:chgData name="Cummings, Chris" userId="19e3509d-3968-4100-b386-ef57d7631b40" providerId="ADAL" clId="{9F1C8C57-96F6-49CF-8A80-AF0B40FDBF68}" dt="2023-02-09T13:49:53.654" v="1426" actId="14100"/>
          <ac:spMkLst>
            <pc:docMk/>
            <pc:sldMk cId="2028926071" sldId="271"/>
            <ac:spMk id="8" creationId="{B09501C1-B689-F55E-A925-EECF489BBD45}"/>
          </ac:spMkLst>
        </pc:spChg>
        <pc:spChg chg="add del mod">
          <ac:chgData name="Cummings, Chris" userId="19e3509d-3968-4100-b386-ef57d7631b40" providerId="ADAL" clId="{9F1C8C57-96F6-49CF-8A80-AF0B40FDBF68}" dt="2023-02-09T13:50:12.176" v="1430" actId="478"/>
          <ac:spMkLst>
            <pc:docMk/>
            <pc:sldMk cId="2028926071" sldId="271"/>
            <ac:spMk id="12" creationId="{F98D1E43-0D3A-96F3-0BF8-419711B91D76}"/>
          </ac:spMkLst>
        </pc:spChg>
        <pc:spChg chg="del mod">
          <ac:chgData name="Cummings, Chris" userId="19e3509d-3968-4100-b386-ef57d7631b40" providerId="ADAL" clId="{9F1C8C57-96F6-49CF-8A80-AF0B40FDBF68}" dt="2023-02-09T13:50:08.756" v="1429" actId="478"/>
          <ac:spMkLst>
            <pc:docMk/>
            <pc:sldMk cId="2028926071" sldId="271"/>
            <ac:spMk id="25" creationId="{00000000-0000-0000-0000-000000000000}"/>
          </ac:spMkLst>
        </pc:spChg>
        <pc:spChg chg="mod">
          <ac:chgData name="Cummings, Chris" userId="19e3509d-3968-4100-b386-ef57d7631b40" providerId="ADAL" clId="{9F1C8C57-96F6-49CF-8A80-AF0B40FDBF68}" dt="2023-02-09T13:51:05.764" v="1435" actId="20577"/>
          <ac:spMkLst>
            <pc:docMk/>
            <pc:sldMk cId="2028926071" sldId="271"/>
            <ac:spMk id="26" creationId="{00000000-0000-0000-0000-000000000000}"/>
          </ac:spMkLst>
        </pc:spChg>
        <pc:grpChg chg="del">
          <ac:chgData name="Cummings, Chris" userId="19e3509d-3968-4100-b386-ef57d7631b40" providerId="ADAL" clId="{9F1C8C57-96F6-49CF-8A80-AF0B40FDBF68}" dt="2023-02-09T13:50:30.632" v="1433" actId="478"/>
          <ac:grpSpMkLst>
            <pc:docMk/>
            <pc:sldMk cId="2028926071" sldId="271"/>
            <ac:grpSpMk id="3" creationId="{00000000-0000-0000-0000-000000000000}"/>
          </ac:grpSpMkLst>
        </pc:grpChg>
        <pc:picChg chg="mod">
          <ac:chgData name="Cummings, Chris" userId="19e3509d-3968-4100-b386-ef57d7631b40" providerId="ADAL" clId="{9F1C8C57-96F6-49CF-8A80-AF0B40FDBF68}" dt="2023-02-09T13:50:37.393" v="1434" actId="1076"/>
          <ac:picMkLst>
            <pc:docMk/>
            <pc:sldMk cId="2028926071" sldId="271"/>
            <ac:picMk id="11" creationId="{ADF8C420-A1B9-B845-7660-4A1B2C8F0B5A}"/>
          </ac:picMkLst>
        </pc:picChg>
        <pc:cxnChg chg="add mod">
          <ac:chgData name="Cummings, Chris" userId="19e3509d-3968-4100-b386-ef57d7631b40" providerId="ADAL" clId="{9F1C8C57-96F6-49CF-8A80-AF0B40FDBF68}" dt="2023-02-09T13:49:58.270" v="1427" actId="14100"/>
          <ac:cxnSpMkLst>
            <pc:docMk/>
            <pc:sldMk cId="2028926071" sldId="271"/>
            <ac:cxnSpMk id="7" creationId="{3E87702A-577D-0F15-B845-E2827962332F}"/>
          </ac:cxnSpMkLst>
        </pc:cxnChg>
      </pc:sldChg>
      <pc:sldChg chg="addSp delSp modSp mod">
        <pc:chgData name="Cummings, Chris" userId="19e3509d-3968-4100-b386-ef57d7631b40" providerId="ADAL" clId="{9F1C8C57-96F6-49CF-8A80-AF0B40FDBF68}" dt="2023-02-09T14:42:58.363" v="1556" actId="1076"/>
        <pc:sldMkLst>
          <pc:docMk/>
          <pc:sldMk cId="1355543252" sldId="272"/>
        </pc:sldMkLst>
        <pc:spChg chg="del">
          <ac:chgData name="Cummings, Chris" userId="19e3509d-3968-4100-b386-ef57d7631b40" providerId="ADAL" clId="{9F1C8C57-96F6-49CF-8A80-AF0B40FDBF68}" dt="2023-02-09T14:40:10.134" v="1549" actId="478"/>
          <ac:spMkLst>
            <pc:docMk/>
            <pc:sldMk cId="1355543252" sldId="272"/>
            <ac:spMk id="2" creationId="{00000000-0000-0000-0000-000000000000}"/>
          </ac:spMkLst>
        </pc:spChg>
        <pc:spChg chg="mod">
          <ac:chgData name="Cummings, Chris" userId="19e3509d-3968-4100-b386-ef57d7631b40" providerId="ADAL" clId="{9F1C8C57-96F6-49CF-8A80-AF0B40FDBF68}" dt="2023-02-09T14:40:31.452" v="1554" actId="1076"/>
          <ac:spMkLst>
            <pc:docMk/>
            <pc:sldMk cId="1355543252" sldId="272"/>
            <ac:spMk id="6" creationId="{00000000-0000-0000-0000-000000000000}"/>
          </ac:spMkLst>
        </pc:spChg>
        <pc:spChg chg="del">
          <ac:chgData name="Cummings, Chris" userId="19e3509d-3968-4100-b386-ef57d7631b40" providerId="ADAL" clId="{9F1C8C57-96F6-49CF-8A80-AF0B40FDBF68}" dt="2023-02-09T14:39:18.262" v="1525" actId="478"/>
          <ac:spMkLst>
            <pc:docMk/>
            <pc:sldMk cId="1355543252" sldId="272"/>
            <ac:spMk id="7" creationId="{CCE68679-139E-B27E-5C69-BB8DE66A0C86}"/>
          </ac:spMkLst>
        </pc:spChg>
        <pc:spChg chg="add mod">
          <ac:chgData name="Cummings, Chris" userId="19e3509d-3968-4100-b386-ef57d7631b40" providerId="ADAL" clId="{9F1C8C57-96F6-49CF-8A80-AF0B40FDBF68}" dt="2023-02-09T14:39:25.599" v="1528"/>
          <ac:spMkLst>
            <pc:docMk/>
            <pc:sldMk cId="1355543252" sldId="272"/>
            <ac:spMk id="8" creationId="{45278A98-8D69-2783-53BD-8C3DEDD20616}"/>
          </ac:spMkLst>
        </pc:spChg>
        <pc:spChg chg="add mod">
          <ac:chgData name="Cummings, Chris" userId="19e3509d-3968-4100-b386-ef57d7631b40" providerId="ADAL" clId="{9F1C8C57-96F6-49CF-8A80-AF0B40FDBF68}" dt="2023-02-09T14:39:38.193" v="1544" actId="20577"/>
          <ac:spMkLst>
            <pc:docMk/>
            <pc:sldMk cId="1355543252" sldId="272"/>
            <ac:spMk id="10" creationId="{DA4FE04E-9BC4-7953-7469-CDB61678DADA}"/>
          </ac:spMkLst>
        </pc:spChg>
        <pc:spChg chg="add del mod">
          <ac:chgData name="Cummings, Chris" userId="19e3509d-3968-4100-b386-ef57d7631b40" providerId="ADAL" clId="{9F1C8C57-96F6-49CF-8A80-AF0B40FDBF68}" dt="2023-02-09T14:40:02.936" v="1548" actId="478"/>
          <ac:spMkLst>
            <pc:docMk/>
            <pc:sldMk cId="1355543252" sldId="272"/>
            <ac:spMk id="13" creationId="{67D34B83-C18C-C07D-7F51-106A2D2352CE}"/>
          </ac:spMkLst>
        </pc:spChg>
        <pc:spChg chg="del mod">
          <ac:chgData name="Cummings, Chris" userId="19e3509d-3968-4100-b386-ef57d7631b40" providerId="ADAL" clId="{9F1C8C57-96F6-49CF-8A80-AF0B40FDBF68}" dt="2023-02-09T14:39:57.168" v="1547" actId="478"/>
          <ac:spMkLst>
            <pc:docMk/>
            <pc:sldMk cId="1355543252" sldId="272"/>
            <ac:spMk id="32" creationId="{00000000-0000-0000-0000-000000000000}"/>
          </ac:spMkLst>
        </pc:spChg>
        <pc:spChg chg="mod">
          <ac:chgData name="Cummings, Chris" userId="19e3509d-3968-4100-b386-ef57d7631b40" providerId="ADAL" clId="{9F1C8C57-96F6-49CF-8A80-AF0B40FDBF68}" dt="2023-02-09T14:40:29.281" v="1553" actId="1076"/>
          <ac:spMkLst>
            <pc:docMk/>
            <pc:sldMk cId="1355543252" sldId="272"/>
            <ac:spMk id="33" creationId="{00000000-0000-0000-0000-000000000000}"/>
          </ac:spMkLst>
        </pc:spChg>
        <pc:grpChg chg="del">
          <ac:chgData name="Cummings, Chris" userId="19e3509d-3968-4100-b386-ef57d7631b40" providerId="ADAL" clId="{9F1C8C57-96F6-49CF-8A80-AF0B40FDBF68}" dt="2023-02-09T14:39:23.847" v="1527" actId="478"/>
          <ac:grpSpMkLst>
            <pc:docMk/>
            <pc:sldMk cId="1355543252" sldId="272"/>
            <ac:grpSpMk id="3" creationId="{00000000-0000-0000-0000-000000000000}"/>
          </ac:grpSpMkLst>
        </pc:grpChg>
        <pc:picChg chg="mod">
          <ac:chgData name="Cummings, Chris" userId="19e3509d-3968-4100-b386-ef57d7631b40" providerId="ADAL" clId="{9F1C8C57-96F6-49CF-8A80-AF0B40FDBF68}" dt="2023-02-09T14:42:58.363" v="1556" actId="1076"/>
          <ac:picMkLst>
            <pc:docMk/>
            <pc:sldMk cId="1355543252" sldId="272"/>
            <ac:picMk id="34" creationId="{00000000-0000-0000-0000-000000000000}"/>
          </ac:picMkLst>
        </pc:picChg>
        <pc:cxnChg chg="add mod">
          <ac:chgData name="Cummings, Chris" userId="19e3509d-3968-4100-b386-ef57d7631b40" providerId="ADAL" clId="{9F1C8C57-96F6-49CF-8A80-AF0B40FDBF68}" dt="2023-02-09T14:39:42.901" v="1545" actId="14100"/>
          <ac:cxnSpMkLst>
            <pc:docMk/>
            <pc:sldMk cId="1355543252" sldId="272"/>
            <ac:cxnSpMk id="9" creationId="{CC53FC94-B6F0-6DC9-4B31-48DA4DAB7DAC}"/>
          </ac:cxnSpMkLst>
        </pc:cxnChg>
      </pc:sldChg>
      <pc:sldChg chg="addSp delSp modSp mod">
        <pc:chgData name="Cummings, Chris" userId="19e3509d-3968-4100-b386-ef57d7631b40" providerId="ADAL" clId="{9F1C8C57-96F6-49CF-8A80-AF0B40FDBF68}" dt="2023-02-09T14:38:00.924" v="1524" actId="1076"/>
        <pc:sldMkLst>
          <pc:docMk/>
          <pc:sldMk cId="2439366180" sldId="274"/>
        </pc:sldMkLst>
        <pc:spChg chg="del">
          <ac:chgData name="Cummings, Chris" userId="19e3509d-3968-4100-b386-ef57d7631b40" providerId="ADAL" clId="{9F1C8C57-96F6-49CF-8A80-AF0B40FDBF68}" dt="2023-02-09T14:35:07.907" v="1518" actId="478"/>
          <ac:spMkLst>
            <pc:docMk/>
            <pc:sldMk cId="2439366180" sldId="274"/>
            <ac:spMk id="2" creationId="{00000000-0000-0000-0000-000000000000}"/>
          </ac:spMkLst>
        </pc:spChg>
        <pc:spChg chg="mod">
          <ac:chgData name="Cummings, Chris" userId="19e3509d-3968-4100-b386-ef57d7631b40" providerId="ADAL" clId="{9F1C8C57-96F6-49CF-8A80-AF0B40FDBF68}" dt="2023-02-09T14:37:49.149" v="1523" actId="1076"/>
          <ac:spMkLst>
            <pc:docMk/>
            <pc:sldMk cId="2439366180" sldId="274"/>
            <ac:spMk id="6" creationId="{00000000-0000-0000-0000-000000000000}"/>
          </ac:spMkLst>
        </pc:spChg>
        <pc:spChg chg="add mod">
          <ac:chgData name="Cummings, Chris" userId="19e3509d-3968-4100-b386-ef57d7631b40" providerId="ADAL" clId="{9F1C8C57-96F6-49CF-8A80-AF0B40FDBF68}" dt="2023-02-09T14:34:24.412" v="1502"/>
          <ac:spMkLst>
            <pc:docMk/>
            <pc:sldMk cId="2439366180" sldId="274"/>
            <ac:spMk id="7" creationId="{5F6CBE3A-6435-2323-CBA4-E82A3D724FB9}"/>
          </ac:spMkLst>
        </pc:spChg>
        <pc:spChg chg="add mod">
          <ac:chgData name="Cummings, Chris" userId="19e3509d-3968-4100-b386-ef57d7631b40" providerId="ADAL" clId="{9F1C8C57-96F6-49CF-8A80-AF0B40FDBF68}" dt="2023-02-09T14:34:29.227" v="1509" actId="20577"/>
          <ac:spMkLst>
            <pc:docMk/>
            <pc:sldMk cId="2439366180" sldId="274"/>
            <ac:spMk id="10" creationId="{FD006986-5073-9D74-7071-3508A30880F8}"/>
          </ac:spMkLst>
        </pc:spChg>
        <pc:spChg chg="add del mod">
          <ac:chgData name="Cummings, Chris" userId="19e3509d-3968-4100-b386-ef57d7631b40" providerId="ADAL" clId="{9F1C8C57-96F6-49CF-8A80-AF0B40FDBF68}" dt="2023-02-09T14:34:48.084" v="1512" actId="478"/>
          <ac:spMkLst>
            <pc:docMk/>
            <pc:sldMk cId="2439366180" sldId="274"/>
            <ac:spMk id="13" creationId="{6D3D197B-CB91-7CB2-AE8D-9BA20C7B285C}"/>
          </ac:spMkLst>
        </pc:spChg>
        <pc:spChg chg="del mod">
          <ac:chgData name="Cummings, Chris" userId="19e3509d-3968-4100-b386-ef57d7631b40" providerId="ADAL" clId="{9F1C8C57-96F6-49CF-8A80-AF0B40FDBF68}" dt="2023-02-09T14:34:44.182" v="1511" actId="478"/>
          <ac:spMkLst>
            <pc:docMk/>
            <pc:sldMk cId="2439366180" sldId="274"/>
            <ac:spMk id="32" creationId="{00000000-0000-0000-0000-000000000000}"/>
          </ac:spMkLst>
        </pc:spChg>
        <pc:spChg chg="mod">
          <ac:chgData name="Cummings, Chris" userId="19e3509d-3968-4100-b386-ef57d7631b40" providerId="ADAL" clId="{9F1C8C57-96F6-49CF-8A80-AF0B40FDBF68}" dt="2023-02-09T14:34:53.286" v="1514" actId="14100"/>
          <ac:spMkLst>
            <pc:docMk/>
            <pc:sldMk cId="2439366180" sldId="274"/>
            <ac:spMk id="33" creationId="{00000000-0000-0000-0000-000000000000}"/>
          </ac:spMkLst>
        </pc:spChg>
        <pc:grpChg chg="del">
          <ac:chgData name="Cummings, Chris" userId="19e3509d-3968-4100-b386-ef57d7631b40" providerId="ADAL" clId="{9F1C8C57-96F6-49CF-8A80-AF0B40FDBF68}" dt="2023-02-09T14:35:01.839" v="1517" actId="478"/>
          <ac:grpSpMkLst>
            <pc:docMk/>
            <pc:sldMk cId="2439366180" sldId="274"/>
            <ac:grpSpMk id="3" creationId="{00000000-0000-0000-0000-000000000000}"/>
          </ac:grpSpMkLst>
        </pc:grpChg>
        <pc:picChg chg="mod">
          <ac:chgData name="Cummings, Chris" userId="19e3509d-3968-4100-b386-ef57d7631b40" providerId="ADAL" clId="{9F1C8C57-96F6-49CF-8A80-AF0B40FDBF68}" dt="2023-02-09T14:38:00.924" v="1524" actId="1076"/>
          <ac:picMkLst>
            <pc:docMk/>
            <pc:sldMk cId="2439366180" sldId="274"/>
            <ac:picMk id="8" creationId="{4BBD508F-82ED-459D-105C-020446DD68F4}"/>
          </ac:picMkLst>
        </pc:picChg>
        <pc:picChg chg="mod">
          <ac:chgData name="Cummings, Chris" userId="19e3509d-3968-4100-b386-ef57d7631b40" providerId="ADAL" clId="{9F1C8C57-96F6-49CF-8A80-AF0B40FDBF68}" dt="2023-02-09T14:38:00.924" v="1524" actId="1076"/>
          <ac:picMkLst>
            <pc:docMk/>
            <pc:sldMk cId="2439366180" sldId="274"/>
            <ac:picMk id="34" creationId="{00000000-0000-0000-0000-000000000000}"/>
          </ac:picMkLst>
        </pc:picChg>
        <pc:cxnChg chg="add mod">
          <ac:chgData name="Cummings, Chris" userId="19e3509d-3968-4100-b386-ef57d7631b40" providerId="ADAL" clId="{9F1C8C57-96F6-49CF-8A80-AF0B40FDBF68}" dt="2023-02-09T14:34:34.238" v="1510" actId="14100"/>
          <ac:cxnSpMkLst>
            <pc:docMk/>
            <pc:sldMk cId="2439366180" sldId="274"/>
            <ac:cxnSpMk id="9" creationId="{8580C60D-A9BC-435D-C64F-4C488946FD6C}"/>
          </ac:cxnSpMkLst>
        </pc:cxnChg>
      </pc:sldChg>
      <pc:sldChg chg="addSp delSp modSp mod">
        <pc:chgData name="Cummings, Chris" userId="19e3509d-3968-4100-b386-ef57d7631b40" providerId="ADAL" clId="{9F1C8C57-96F6-49CF-8A80-AF0B40FDBF68}" dt="2023-02-09T14:00:45.841" v="1469" actId="1076"/>
        <pc:sldMkLst>
          <pc:docMk/>
          <pc:sldMk cId="2779909982" sldId="276"/>
        </pc:sldMkLst>
        <pc:spChg chg="del">
          <ac:chgData name="Cummings, Chris" userId="19e3509d-3968-4100-b386-ef57d7631b40" providerId="ADAL" clId="{9F1C8C57-96F6-49CF-8A80-AF0B40FDBF68}" dt="2023-02-09T13:59:14.880" v="1436" actId="478"/>
          <ac:spMkLst>
            <pc:docMk/>
            <pc:sldMk cId="2779909982" sldId="276"/>
            <ac:spMk id="2" creationId="{00000000-0000-0000-0000-000000000000}"/>
          </ac:spMkLst>
        </pc:spChg>
        <pc:spChg chg="add mod">
          <ac:chgData name="Cummings, Chris" userId="19e3509d-3968-4100-b386-ef57d7631b40" providerId="ADAL" clId="{9F1C8C57-96F6-49CF-8A80-AF0B40FDBF68}" dt="2023-02-09T13:59:46.367" v="1438"/>
          <ac:spMkLst>
            <pc:docMk/>
            <pc:sldMk cId="2779909982" sldId="276"/>
            <ac:spMk id="3" creationId="{EB62881B-C7AE-C3EC-ECE2-7654A348B920}"/>
          </ac:spMkLst>
        </pc:spChg>
        <pc:spChg chg="add mod">
          <ac:chgData name="Cummings, Chris" userId="19e3509d-3968-4100-b386-ef57d7631b40" providerId="ADAL" clId="{9F1C8C57-96F6-49CF-8A80-AF0B40FDBF68}" dt="2023-02-09T14:00:12.223" v="1465" actId="20577"/>
          <ac:spMkLst>
            <pc:docMk/>
            <pc:sldMk cId="2779909982" sldId="276"/>
            <ac:spMk id="5" creationId="{223D0072-7901-43BF-4086-2A2583D36080}"/>
          </ac:spMkLst>
        </pc:spChg>
        <pc:spChg chg="mod">
          <ac:chgData name="Cummings, Chris" userId="19e3509d-3968-4100-b386-ef57d7631b40" providerId="ADAL" clId="{9F1C8C57-96F6-49CF-8A80-AF0B40FDBF68}" dt="2023-02-09T14:00:45.841" v="1469" actId="1076"/>
          <ac:spMkLst>
            <pc:docMk/>
            <pc:sldMk cId="2779909982" sldId="276"/>
            <ac:spMk id="6" creationId="{00000000-0000-0000-0000-000000000000}"/>
          </ac:spMkLst>
        </pc:spChg>
        <pc:spChg chg="add del mod">
          <ac:chgData name="Cummings, Chris" userId="19e3509d-3968-4100-b386-ef57d7631b40" providerId="ADAL" clId="{9F1C8C57-96F6-49CF-8A80-AF0B40FDBF68}" dt="2023-02-09T14:00:34.091" v="1468" actId="478"/>
          <ac:spMkLst>
            <pc:docMk/>
            <pc:sldMk cId="2779909982" sldId="276"/>
            <ac:spMk id="9" creationId="{E81D680B-DDF1-9F5F-96A5-A74F4D438E83}"/>
          </ac:spMkLst>
        </pc:spChg>
        <pc:spChg chg="del mod">
          <ac:chgData name="Cummings, Chris" userId="19e3509d-3968-4100-b386-ef57d7631b40" providerId="ADAL" clId="{9F1C8C57-96F6-49CF-8A80-AF0B40FDBF68}" dt="2023-02-09T14:00:30.841" v="1467" actId="478"/>
          <ac:spMkLst>
            <pc:docMk/>
            <pc:sldMk cId="2779909982" sldId="276"/>
            <ac:spMk id="35" creationId="{00000000-0000-0000-0000-000000000000}"/>
          </ac:spMkLst>
        </pc:spChg>
        <pc:spChg chg="mod">
          <ac:chgData name="Cummings, Chris" userId="19e3509d-3968-4100-b386-ef57d7631b40" providerId="ADAL" clId="{9F1C8C57-96F6-49CF-8A80-AF0B40FDBF68}" dt="2023-02-09T14:00:45.841" v="1469" actId="1076"/>
          <ac:spMkLst>
            <pc:docMk/>
            <pc:sldMk cId="2779909982" sldId="276"/>
            <ac:spMk id="37" creationId="{00000000-0000-0000-0000-000000000000}"/>
          </ac:spMkLst>
        </pc:spChg>
        <pc:picChg chg="mod">
          <ac:chgData name="Cummings, Chris" userId="19e3509d-3968-4100-b386-ef57d7631b40" providerId="ADAL" clId="{9F1C8C57-96F6-49CF-8A80-AF0B40FDBF68}" dt="2023-02-09T14:00:45.841" v="1469" actId="1076"/>
          <ac:picMkLst>
            <pc:docMk/>
            <pc:sldMk cId="2779909982" sldId="276"/>
            <ac:picMk id="14" creationId="{6BC83B6A-E672-A0C6-E886-9558B6BFF197}"/>
          </ac:picMkLst>
        </pc:picChg>
        <pc:cxnChg chg="add mod">
          <ac:chgData name="Cummings, Chris" userId="19e3509d-3968-4100-b386-ef57d7631b40" providerId="ADAL" clId="{9F1C8C57-96F6-49CF-8A80-AF0B40FDBF68}" dt="2023-02-09T14:00:19.752" v="1466" actId="14100"/>
          <ac:cxnSpMkLst>
            <pc:docMk/>
            <pc:sldMk cId="2779909982" sldId="276"/>
            <ac:cxnSpMk id="4" creationId="{7F3D326F-DC8E-7F4E-F916-CF8313371144}"/>
          </ac:cxnSpMkLst>
        </pc:cxnChg>
      </pc:sldChg>
      <pc:sldChg chg="addSp delSp modSp mod">
        <pc:chgData name="Cummings, Chris" userId="19e3509d-3968-4100-b386-ef57d7631b40" providerId="ADAL" clId="{9F1C8C57-96F6-49CF-8A80-AF0B40FDBF68}" dt="2023-02-09T14:33:21.329" v="1500" actId="1076"/>
        <pc:sldMkLst>
          <pc:docMk/>
          <pc:sldMk cId="3803381310" sldId="277"/>
        </pc:sldMkLst>
        <pc:spChg chg="del">
          <ac:chgData name="Cummings, Chris" userId="19e3509d-3968-4100-b386-ef57d7631b40" providerId="ADAL" clId="{9F1C8C57-96F6-49CF-8A80-AF0B40FDBF68}" dt="2023-02-09T14:32:26.419" v="1481" actId="478"/>
          <ac:spMkLst>
            <pc:docMk/>
            <pc:sldMk cId="3803381310" sldId="277"/>
            <ac:spMk id="2" creationId="{00000000-0000-0000-0000-000000000000}"/>
          </ac:spMkLst>
        </pc:spChg>
        <pc:spChg chg="mod">
          <ac:chgData name="Cummings, Chris" userId="19e3509d-3968-4100-b386-ef57d7631b40" providerId="ADAL" clId="{9F1C8C57-96F6-49CF-8A80-AF0B40FDBF68}" dt="2023-02-09T14:32:52.986" v="1496" actId="1076"/>
          <ac:spMkLst>
            <pc:docMk/>
            <pc:sldMk cId="3803381310" sldId="277"/>
            <ac:spMk id="6" creationId="{00000000-0000-0000-0000-000000000000}"/>
          </ac:spMkLst>
        </pc:spChg>
        <pc:spChg chg="add mod">
          <ac:chgData name="Cummings, Chris" userId="19e3509d-3968-4100-b386-ef57d7631b40" providerId="ADAL" clId="{9F1C8C57-96F6-49CF-8A80-AF0B40FDBF68}" dt="2023-02-09T14:31:19.341" v="1471"/>
          <ac:spMkLst>
            <pc:docMk/>
            <pc:sldMk cId="3803381310" sldId="277"/>
            <ac:spMk id="7" creationId="{F515CC03-7970-5D98-E209-D5F306AF878E}"/>
          </ac:spMkLst>
        </pc:spChg>
        <pc:spChg chg="add mod">
          <ac:chgData name="Cummings, Chris" userId="19e3509d-3968-4100-b386-ef57d7631b40" providerId="ADAL" clId="{9F1C8C57-96F6-49CF-8A80-AF0B40FDBF68}" dt="2023-02-09T14:31:23.731" v="1477" actId="20577"/>
          <ac:spMkLst>
            <pc:docMk/>
            <pc:sldMk cId="3803381310" sldId="277"/>
            <ac:spMk id="9" creationId="{D1AAD501-0E71-737C-1579-D81E8CDF9A3F}"/>
          </ac:spMkLst>
        </pc:spChg>
        <pc:spChg chg="add del mod">
          <ac:chgData name="Cummings, Chris" userId="19e3509d-3968-4100-b386-ef57d7631b40" providerId="ADAL" clId="{9F1C8C57-96F6-49CF-8A80-AF0B40FDBF68}" dt="2023-02-09T14:32:22.527" v="1480" actId="478"/>
          <ac:spMkLst>
            <pc:docMk/>
            <pc:sldMk cId="3803381310" sldId="277"/>
            <ac:spMk id="12" creationId="{0DCA76F2-34FA-B01C-2F4E-09C5D6E21484}"/>
          </ac:spMkLst>
        </pc:spChg>
        <pc:spChg chg="del mod">
          <ac:chgData name="Cummings, Chris" userId="19e3509d-3968-4100-b386-ef57d7631b40" providerId="ADAL" clId="{9F1C8C57-96F6-49CF-8A80-AF0B40FDBF68}" dt="2023-02-09T14:31:30.134" v="1478" actId="478"/>
          <ac:spMkLst>
            <pc:docMk/>
            <pc:sldMk cId="3803381310" sldId="277"/>
            <ac:spMk id="33" creationId="{00000000-0000-0000-0000-000000000000}"/>
          </ac:spMkLst>
        </pc:spChg>
        <pc:spChg chg="mod">
          <ac:chgData name="Cummings, Chris" userId="19e3509d-3968-4100-b386-ef57d7631b40" providerId="ADAL" clId="{9F1C8C57-96F6-49CF-8A80-AF0B40FDBF68}" dt="2023-02-09T14:32:48.865" v="1495" actId="1076"/>
          <ac:spMkLst>
            <pc:docMk/>
            <pc:sldMk cId="3803381310" sldId="277"/>
            <ac:spMk id="34" creationId="{00000000-0000-0000-0000-000000000000}"/>
          </ac:spMkLst>
        </pc:spChg>
        <pc:grpChg chg="del">
          <ac:chgData name="Cummings, Chris" userId="19e3509d-3968-4100-b386-ef57d7631b40" providerId="ADAL" clId="{9F1C8C57-96F6-49CF-8A80-AF0B40FDBF68}" dt="2023-02-09T14:32:20.398" v="1479" actId="478"/>
          <ac:grpSpMkLst>
            <pc:docMk/>
            <pc:sldMk cId="3803381310" sldId="277"/>
            <ac:grpSpMk id="3" creationId="{00000000-0000-0000-0000-000000000000}"/>
          </ac:grpSpMkLst>
        </pc:grpChg>
        <pc:picChg chg="mod modCrop">
          <ac:chgData name="Cummings, Chris" userId="19e3509d-3968-4100-b386-ef57d7631b40" providerId="ADAL" clId="{9F1C8C57-96F6-49CF-8A80-AF0B40FDBF68}" dt="2023-02-09T14:33:21.329" v="1500" actId="1076"/>
          <ac:picMkLst>
            <pc:docMk/>
            <pc:sldMk cId="3803381310" sldId="277"/>
            <ac:picMk id="10" creationId="{6FAF158E-B11E-CE63-A6F3-33537DE684C5}"/>
          </ac:picMkLst>
        </pc:picChg>
        <pc:cxnChg chg="add mod">
          <ac:chgData name="Cummings, Chris" userId="19e3509d-3968-4100-b386-ef57d7631b40" providerId="ADAL" clId="{9F1C8C57-96F6-49CF-8A80-AF0B40FDBF68}" dt="2023-02-09T14:31:19.341" v="1471"/>
          <ac:cxnSpMkLst>
            <pc:docMk/>
            <pc:sldMk cId="3803381310" sldId="277"/>
            <ac:cxnSpMk id="8" creationId="{77E4B1A7-2D6B-F905-2EBF-FB8E1B982A2D}"/>
          </ac:cxnSpMkLst>
        </pc:cxnChg>
      </pc:sldChg>
      <pc:sldChg chg="addSp delSp modSp mod">
        <pc:chgData name="Cummings, Chris" userId="19e3509d-3968-4100-b386-ef57d7631b40" providerId="ADAL" clId="{9F1C8C57-96F6-49CF-8A80-AF0B40FDBF68}" dt="2023-02-09T14:43:44.295" v="1590" actId="478"/>
        <pc:sldMkLst>
          <pc:docMk/>
          <pc:sldMk cId="1498561597" sldId="281"/>
        </pc:sldMkLst>
        <pc:spChg chg="del">
          <ac:chgData name="Cummings, Chris" userId="19e3509d-3968-4100-b386-ef57d7631b40" providerId="ADAL" clId="{9F1C8C57-96F6-49CF-8A80-AF0B40FDBF68}" dt="2023-02-09T14:43:16.711" v="1560" actId="478"/>
          <ac:spMkLst>
            <pc:docMk/>
            <pc:sldMk cId="1498561597" sldId="281"/>
            <ac:spMk id="2" creationId="{00000000-0000-0000-0000-000000000000}"/>
          </ac:spMkLst>
        </pc:spChg>
        <pc:spChg chg="add mod">
          <ac:chgData name="Cummings, Chris" userId="19e3509d-3968-4100-b386-ef57d7631b40" providerId="ADAL" clId="{9F1C8C57-96F6-49CF-8A80-AF0B40FDBF68}" dt="2023-02-09T14:43:18.222" v="1561"/>
          <ac:spMkLst>
            <pc:docMk/>
            <pc:sldMk cId="1498561597" sldId="281"/>
            <ac:spMk id="6" creationId="{AB366F8E-1440-910D-4756-AFB243E101FC}"/>
          </ac:spMkLst>
        </pc:spChg>
        <pc:spChg chg="add mod">
          <ac:chgData name="Cummings, Chris" userId="19e3509d-3968-4100-b386-ef57d7631b40" providerId="ADAL" clId="{9F1C8C57-96F6-49CF-8A80-AF0B40FDBF68}" dt="2023-02-09T14:43:32.213" v="1588" actId="20577"/>
          <ac:spMkLst>
            <pc:docMk/>
            <pc:sldMk cId="1498561597" sldId="281"/>
            <ac:spMk id="8" creationId="{606A83A1-B775-F836-9764-A3ACDFF556DC}"/>
          </ac:spMkLst>
        </pc:spChg>
        <pc:spChg chg="add del mod">
          <ac:chgData name="Cummings, Chris" userId="19e3509d-3968-4100-b386-ef57d7631b40" providerId="ADAL" clId="{9F1C8C57-96F6-49CF-8A80-AF0B40FDBF68}" dt="2023-02-09T14:43:44.295" v="1590" actId="478"/>
          <ac:spMkLst>
            <pc:docMk/>
            <pc:sldMk cId="1498561597" sldId="281"/>
            <ac:spMk id="10" creationId="{648AD2D3-187B-9EB4-847A-74F8DD08AB10}"/>
          </ac:spMkLst>
        </pc:spChg>
        <pc:spChg chg="del mod">
          <ac:chgData name="Cummings, Chris" userId="19e3509d-3968-4100-b386-ef57d7631b40" providerId="ADAL" clId="{9F1C8C57-96F6-49CF-8A80-AF0B40FDBF68}" dt="2023-02-09T14:43:39.673" v="1589" actId="478"/>
          <ac:spMkLst>
            <pc:docMk/>
            <pc:sldMk cId="1498561597" sldId="281"/>
            <ac:spMk id="22" creationId="{00000000-0000-0000-0000-000000000000}"/>
          </ac:spMkLst>
        </pc:spChg>
        <pc:spChg chg="mod">
          <ac:chgData name="Cummings, Chris" userId="19e3509d-3968-4100-b386-ef57d7631b40" providerId="ADAL" clId="{9F1C8C57-96F6-49CF-8A80-AF0B40FDBF68}" dt="2023-02-09T14:43:22.559" v="1562" actId="1076"/>
          <ac:spMkLst>
            <pc:docMk/>
            <pc:sldMk cId="1498561597" sldId="281"/>
            <ac:spMk id="23" creationId="{00000000-0000-0000-0000-000000000000}"/>
          </ac:spMkLst>
        </pc:spChg>
        <pc:grpChg chg="del">
          <ac:chgData name="Cummings, Chris" userId="19e3509d-3968-4100-b386-ef57d7631b40" providerId="ADAL" clId="{9F1C8C57-96F6-49CF-8A80-AF0B40FDBF68}" dt="2023-02-09T14:43:13.584" v="1559" actId="478"/>
          <ac:grpSpMkLst>
            <pc:docMk/>
            <pc:sldMk cId="1498561597" sldId="281"/>
            <ac:grpSpMk id="3" creationId="{00000000-0000-0000-0000-000000000000}"/>
          </ac:grpSpMkLst>
        </pc:grpChg>
        <pc:cxnChg chg="add mod">
          <ac:chgData name="Cummings, Chris" userId="19e3509d-3968-4100-b386-ef57d7631b40" providerId="ADAL" clId="{9F1C8C57-96F6-49CF-8A80-AF0B40FDBF68}" dt="2023-02-09T14:43:18.222" v="1561"/>
          <ac:cxnSpMkLst>
            <pc:docMk/>
            <pc:sldMk cId="1498561597" sldId="281"/>
            <ac:cxnSpMk id="7" creationId="{482E59D5-F5E7-9995-D12F-11BE1F043DA6}"/>
          </ac:cxnSpMkLst>
        </pc:cxnChg>
      </pc:sldChg>
      <pc:sldChg chg="addSp delSp modSp mod">
        <pc:chgData name="Cummings, Chris" userId="19e3509d-3968-4100-b386-ef57d7631b40" providerId="ADAL" clId="{9F1C8C57-96F6-49CF-8A80-AF0B40FDBF68}" dt="2023-02-07T19:28:11.432" v="1030" actId="1076"/>
        <pc:sldMkLst>
          <pc:docMk/>
          <pc:sldMk cId="2185922538" sldId="283"/>
        </pc:sldMkLst>
        <pc:spChg chg="del">
          <ac:chgData name="Cummings, Chris" userId="19e3509d-3968-4100-b386-ef57d7631b40" providerId="ADAL" clId="{9F1C8C57-96F6-49CF-8A80-AF0B40FDBF68}" dt="2023-02-07T19:26:25.679" v="986" actId="478"/>
          <ac:spMkLst>
            <pc:docMk/>
            <pc:sldMk cId="2185922538" sldId="283"/>
            <ac:spMk id="2" creationId="{00000000-0000-0000-0000-000000000000}"/>
          </ac:spMkLst>
        </pc:spChg>
        <pc:spChg chg="add mod">
          <ac:chgData name="Cummings, Chris" userId="19e3509d-3968-4100-b386-ef57d7631b40" providerId="ADAL" clId="{9F1C8C57-96F6-49CF-8A80-AF0B40FDBF68}" dt="2023-02-07T19:26:31.707" v="987"/>
          <ac:spMkLst>
            <pc:docMk/>
            <pc:sldMk cId="2185922538" sldId="283"/>
            <ac:spMk id="7" creationId="{8CB3C940-C260-6C4F-F5DE-7E33E5BCE454}"/>
          </ac:spMkLst>
        </pc:spChg>
        <pc:spChg chg="add mod">
          <ac:chgData name="Cummings, Chris" userId="19e3509d-3968-4100-b386-ef57d7631b40" providerId="ADAL" clId="{9F1C8C57-96F6-49CF-8A80-AF0B40FDBF68}" dt="2023-02-07T19:26:46.128" v="1014" actId="20577"/>
          <ac:spMkLst>
            <pc:docMk/>
            <pc:sldMk cId="2185922538" sldId="283"/>
            <ac:spMk id="9" creationId="{D9C2A0B2-C4CE-7A14-EC72-084FBAFF6F19}"/>
          </ac:spMkLst>
        </pc:spChg>
        <pc:spChg chg="add del mod">
          <ac:chgData name="Cummings, Chris" userId="19e3509d-3968-4100-b386-ef57d7631b40" providerId="ADAL" clId="{9F1C8C57-96F6-49CF-8A80-AF0B40FDBF68}" dt="2023-02-07T19:27:59.448" v="1027" actId="478"/>
          <ac:spMkLst>
            <pc:docMk/>
            <pc:sldMk cId="2185922538" sldId="283"/>
            <ac:spMk id="12" creationId="{51124C6A-4D51-0392-56B3-5779333BD99C}"/>
          </ac:spMkLst>
        </pc:spChg>
        <pc:spChg chg="del mod">
          <ac:chgData name="Cummings, Chris" userId="19e3509d-3968-4100-b386-ef57d7631b40" providerId="ADAL" clId="{9F1C8C57-96F6-49CF-8A80-AF0B40FDBF68}" dt="2023-02-07T19:27:54.116" v="1026" actId="478"/>
          <ac:spMkLst>
            <pc:docMk/>
            <pc:sldMk cId="2185922538" sldId="283"/>
            <ac:spMk id="22" creationId="{00000000-0000-0000-0000-000000000000}"/>
          </ac:spMkLst>
        </pc:spChg>
        <pc:spChg chg="mod">
          <ac:chgData name="Cummings, Chris" userId="19e3509d-3968-4100-b386-ef57d7631b40" providerId="ADAL" clId="{9F1C8C57-96F6-49CF-8A80-AF0B40FDBF68}" dt="2023-02-07T19:28:11.432" v="1030" actId="1076"/>
          <ac:spMkLst>
            <pc:docMk/>
            <pc:sldMk cId="2185922538" sldId="283"/>
            <ac:spMk id="23" creationId="{00000000-0000-0000-0000-000000000000}"/>
          </ac:spMkLst>
        </pc:spChg>
        <pc:picChg chg="mod modCrop">
          <ac:chgData name="Cummings, Chris" userId="19e3509d-3968-4100-b386-ef57d7631b40" providerId="ADAL" clId="{9F1C8C57-96F6-49CF-8A80-AF0B40FDBF68}" dt="2023-02-07T19:27:44.750" v="1025" actId="1076"/>
          <ac:picMkLst>
            <pc:docMk/>
            <pc:sldMk cId="2185922538" sldId="283"/>
            <ac:picMk id="6" creationId="{4D640FBD-7D53-AC74-C189-7222DEE2CCE9}"/>
          </ac:picMkLst>
        </pc:picChg>
        <pc:cxnChg chg="add mod">
          <ac:chgData name="Cummings, Chris" userId="19e3509d-3968-4100-b386-ef57d7631b40" providerId="ADAL" clId="{9F1C8C57-96F6-49CF-8A80-AF0B40FDBF68}" dt="2023-02-07T19:26:55.244" v="1015" actId="14100"/>
          <ac:cxnSpMkLst>
            <pc:docMk/>
            <pc:sldMk cId="2185922538" sldId="283"/>
            <ac:cxnSpMk id="8" creationId="{53DC087C-0A74-A240-D6E1-C34EA062EC8E}"/>
          </ac:cxnSpMkLst>
        </pc:cxnChg>
      </pc:sldChg>
      <pc:sldChg chg="addSp delSp modSp mod">
        <pc:chgData name="Cummings, Chris" userId="19e3509d-3968-4100-b386-ef57d7631b40" providerId="ADAL" clId="{9F1C8C57-96F6-49CF-8A80-AF0B40FDBF68}" dt="2023-02-09T15:00:21.981" v="1775" actId="1076"/>
        <pc:sldMkLst>
          <pc:docMk/>
          <pc:sldMk cId="3378124968" sldId="284"/>
        </pc:sldMkLst>
        <pc:spChg chg="del">
          <ac:chgData name="Cummings, Chris" userId="19e3509d-3968-4100-b386-ef57d7631b40" providerId="ADAL" clId="{9F1C8C57-96F6-49CF-8A80-AF0B40FDBF68}" dt="2023-02-09T14:52:40.038" v="1706" actId="478"/>
          <ac:spMkLst>
            <pc:docMk/>
            <pc:sldMk cId="3378124968" sldId="284"/>
            <ac:spMk id="2" creationId="{00000000-0000-0000-0000-000000000000}"/>
          </ac:spMkLst>
        </pc:spChg>
        <pc:spChg chg="add mod">
          <ac:chgData name="Cummings, Chris" userId="19e3509d-3968-4100-b386-ef57d7631b40" providerId="ADAL" clId="{9F1C8C57-96F6-49CF-8A80-AF0B40FDBF68}" dt="2023-02-09T14:59:50.282" v="1759" actId="1076"/>
          <ac:spMkLst>
            <pc:docMk/>
            <pc:sldMk cId="3378124968" sldId="284"/>
            <ac:spMk id="6" creationId="{CA09C3AE-528D-BED6-AAE6-6435D860E156}"/>
          </ac:spMkLst>
        </pc:spChg>
        <pc:spChg chg="mod">
          <ac:chgData name="Cummings, Chris" userId="19e3509d-3968-4100-b386-ef57d7631b40" providerId="ADAL" clId="{9F1C8C57-96F6-49CF-8A80-AF0B40FDBF68}" dt="2023-02-09T15:00:21.981" v="1775" actId="1076"/>
          <ac:spMkLst>
            <pc:docMk/>
            <pc:sldMk cId="3378124968" sldId="284"/>
            <ac:spMk id="8"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9"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10"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11"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12"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13" creationId="{00000000-0000-0000-0000-000000000000}"/>
          </ac:spMkLst>
        </pc:spChg>
        <pc:spChg chg="add mod">
          <ac:chgData name="Cummings, Chris" userId="19e3509d-3968-4100-b386-ef57d7631b40" providerId="ADAL" clId="{9F1C8C57-96F6-49CF-8A80-AF0B40FDBF68}" dt="2023-02-09T15:00:01.742" v="1772" actId="14100"/>
          <ac:spMkLst>
            <pc:docMk/>
            <pc:sldMk cId="3378124968" sldId="284"/>
            <ac:spMk id="14" creationId="{AD127647-8BFC-EB7D-A7F2-1077774288C6}"/>
          </ac:spMkLst>
        </pc:spChg>
        <pc:spChg chg="add del mod">
          <ac:chgData name="Cummings, Chris" userId="19e3509d-3968-4100-b386-ef57d7631b40" providerId="ADAL" clId="{9F1C8C57-96F6-49CF-8A80-AF0B40FDBF68}" dt="2023-02-09T15:00:09.338" v="1774" actId="478"/>
          <ac:spMkLst>
            <pc:docMk/>
            <pc:sldMk cId="3378124968" sldId="284"/>
            <ac:spMk id="17" creationId="{42EA57B2-6B16-0529-5F2C-D2420460B21C}"/>
          </ac:spMkLst>
        </pc:spChg>
        <pc:spChg chg="mod">
          <ac:chgData name="Cummings, Chris" userId="19e3509d-3968-4100-b386-ef57d7631b40" providerId="ADAL" clId="{9F1C8C57-96F6-49CF-8A80-AF0B40FDBF68}" dt="2023-02-09T15:00:21.981" v="1775" actId="1076"/>
          <ac:spMkLst>
            <pc:docMk/>
            <pc:sldMk cId="3378124968" sldId="284"/>
            <ac:spMk id="21"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2"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3"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4"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5"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6"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7"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8"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29"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30"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31" creationId="{00000000-0000-0000-0000-000000000000}"/>
          </ac:spMkLst>
        </pc:spChg>
        <pc:spChg chg="mod">
          <ac:chgData name="Cummings, Chris" userId="19e3509d-3968-4100-b386-ef57d7631b40" providerId="ADAL" clId="{9F1C8C57-96F6-49CF-8A80-AF0B40FDBF68}" dt="2023-02-09T15:00:21.981" v="1775" actId="1076"/>
          <ac:spMkLst>
            <pc:docMk/>
            <pc:sldMk cId="3378124968" sldId="284"/>
            <ac:spMk id="32" creationId="{00000000-0000-0000-0000-000000000000}"/>
          </ac:spMkLst>
        </pc:spChg>
        <pc:spChg chg="del mod">
          <ac:chgData name="Cummings, Chris" userId="19e3509d-3968-4100-b386-ef57d7631b40" providerId="ADAL" clId="{9F1C8C57-96F6-49CF-8A80-AF0B40FDBF68}" dt="2023-02-09T15:00:06.307" v="1773" actId="478"/>
          <ac:spMkLst>
            <pc:docMk/>
            <pc:sldMk cId="3378124968" sldId="284"/>
            <ac:spMk id="36" creationId="{00000000-0000-0000-0000-000000000000}"/>
          </ac:spMkLst>
        </pc:spChg>
        <pc:grpChg chg="del">
          <ac:chgData name="Cummings, Chris" userId="19e3509d-3968-4100-b386-ef57d7631b40" providerId="ADAL" clId="{9F1C8C57-96F6-49CF-8A80-AF0B40FDBF68}" dt="2023-02-09T14:52:42.902" v="1707" actId="478"/>
          <ac:grpSpMkLst>
            <pc:docMk/>
            <pc:sldMk cId="3378124968" sldId="284"/>
            <ac:grpSpMk id="3" creationId="{00000000-0000-0000-0000-000000000000}"/>
          </ac:grpSpMkLst>
        </pc:grpChg>
        <pc:cxnChg chg="add mod">
          <ac:chgData name="Cummings, Chris" userId="19e3509d-3968-4100-b386-ef57d7631b40" providerId="ADAL" clId="{9F1C8C57-96F6-49CF-8A80-AF0B40FDBF68}" dt="2023-02-09T14:59:58.022" v="1771" actId="1038"/>
          <ac:cxnSpMkLst>
            <pc:docMk/>
            <pc:sldMk cId="3378124968" sldId="284"/>
            <ac:cxnSpMk id="7" creationId="{600972DA-AEF4-3E9A-6A14-75DCC4B69DE8}"/>
          </ac:cxnSpMkLst>
        </pc:cxnChg>
      </pc:sldChg>
      <pc:sldChg chg="addSp delSp modSp mod">
        <pc:chgData name="Cummings, Chris" userId="19e3509d-3968-4100-b386-ef57d7631b40" providerId="ADAL" clId="{9F1C8C57-96F6-49CF-8A80-AF0B40FDBF68}" dt="2023-02-09T15:12:49.685" v="1935" actId="732"/>
        <pc:sldMkLst>
          <pc:docMk/>
          <pc:sldMk cId="2917499285" sldId="339"/>
        </pc:sldMkLst>
        <pc:spChg chg="del mod">
          <ac:chgData name="Cummings, Chris" userId="19e3509d-3968-4100-b386-ef57d7631b40" providerId="ADAL" clId="{9F1C8C57-96F6-49CF-8A80-AF0B40FDBF68}" dt="2023-02-07T15:34:01.015" v="143" actId="478"/>
          <ac:spMkLst>
            <pc:docMk/>
            <pc:sldMk cId="2917499285" sldId="339"/>
            <ac:spMk id="2" creationId="{00000000-0000-0000-0000-000000000000}"/>
          </ac:spMkLst>
        </pc:spChg>
        <pc:spChg chg="add mod">
          <ac:chgData name="Cummings, Chris" userId="19e3509d-3968-4100-b386-ef57d7631b40" providerId="ADAL" clId="{9F1C8C57-96F6-49CF-8A80-AF0B40FDBF68}" dt="2023-02-07T15:31:59.516" v="97"/>
          <ac:spMkLst>
            <pc:docMk/>
            <pc:sldMk cId="2917499285" sldId="339"/>
            <ac:spMk id="3" creationId="{9A7D377C-1B9C-CD07-E1C9-89FA6EC9CD35}"/>
          </ac:spMkLst>
        </pc:spChg>
        <pc:spChg chg="mod">
          <ac:chgData name="Cummings, Chris" userId="19e3509d-3968-4100-b386-ef57d7631b40" providerId="ADAL" clId="{9F1C8C57-96F6-49CF-8A80-AF0B40FDBF68}" dt="2023-02-09T15:11:50.104" v="1872" actId="1076"/>
          <ac:spMkLst>
            <pc:docMk/>
            <pc:sldMk cId="2917499285" sldId="339"/>
            <ac:spMk id="5" creationId="{00000000-0000-0000-0000-000000000000}"/>
          </ac:spMkLst>
        </pc:spChg>
        <pc:spChg chg="add mod">
          <ac:chgData name="Cummings, Chris" userId="19e3509d-3968-4100-b386-ef57d7631b40" providerId="ADAL" clId="{9F1C8C57-96F6-49CF-8A80-AF0B40FDBF68}" dt="2023-02-07T15:32:12.626" v="115" actId="14100"/>
          <ac:spMkLst>
            <pc:docMk/>
            <pc:sldMk cId="2917499285" sldId="339"/>
            <ac:spMk id="6" creationId="{8B782986-6C21-ED5F-33B7-4A69B97F8BAD}"/>
          </ac:spMkLst>
        </pc:spChg>
        <pc:spChg chg="add mod ord">
          <ac:chgData name="Cummings, Chris" userId="19e3509d-3968-4100-b386-ef57d7631b40" providerId="ADAL" clId="{9F1C8C57-96F6-49CF-8A80-AF0B40FDBF68}" dt="2023-02-09T15:12:39.554" v="1934" actId="14100"/>
          <ac:spMkLst>
            <pc:docMk/>
            <pc:sldMk cId="2917499285" sldId="339"/>
            <ac:spMk id="7" creationId="{FEC1FBA3-9986-6BB3-D234-E230DAEC786D}"/>
          </ac:spMkLst>
        </pc:spChg>
        <pc:spChg chg="add del mod">
          <ac:chgData name="Cummings, Chris" userId="19e3509d-3968-4100-b386-ef57d7631b40" providerId="ADAL" clId="{9F1C8C57-96F6-49CF-8A80-AF0B40FDBF68}" dt="2023-02-07T15:34:03.839" v="144" actId="478"/>
          <ac:spMkLst>
            <pc:docMk/>
            <pc:sldMk cId="2917499285" sldId="339"/>
            <ac:spMk id="9" creationId="{9461AC18-9E2E-91A8-1EC0-ACE2A4477529}"/>
          </ac:spMkLst>
        </pc:spChg>
        <pc:spChg chg="mod">
          <ac:chgData name="Cummings, Chris" userId="19e3509d-3968-4100-b386-ef57d7631b40" providerId="ADAL" clId="{9F1C8C57-96F6-49CF-8A80-AF0B40FDBF68}" dt="2023-02-09T15:11:46.548" v="1871" actId="1076"/>
          <ac:spMkLst>
            <pc:docMk/>
            <pc:sldMk cId="2917499285" sldId="339"/>
            <ac:spMk id="10" creationId="{00000000-0000-0000-0000-000000000000}"/>
          </ac:spMkLst>
        </pc:spChg>
        <pc:picChg chg="add mod ord modCrop">
          <ac:chgData name="Cummings, Chris" userId="19e3509d-3968-4100-b386-ef57d7631b40" providerId="ADAL" clId="{9F1C8C57-96F6-49CF-8A80-AF0B40FDBF68}" dt="2023-02-09T15:12:49.685" v="1935" actId="732"/>
          <ac:picMkLst>
            <pc:docMk/>
            <pc:sldMk cId="2917499285" sldId="339"/>
            <ac:picMk id="2" creationId="{43822A68-D074-5F63-5EE9-311484E57E0F}"/>
          </ac:picMkLst>
        </pc:picChg>
        <pc:cxnChg chg="add mod">
          <ac:chgData name="Cummings, Chris" userId="19e3509d-3968-4100-b386-ef57d7631b40" providerId="ADAL" clId="{9F1C8C57-96F6-49CF-8A80-AF0B40FDBF68}" dt="2023-02-07T15:32:15.874" v="116" actId="14100"/>
          <ac:cxnSpMkLst>
            <pc:docMk/>
            <pc:sldMk cId="2917499285" sldId="339"/>
            <ac:cxnSpMk id="4" creationId="{AB4B5CB7-85B0-BDB6-0E3B-C19DD6A52E67}"/>
          </ac:cxnSpMkLst>
        </pc:cxnChg>
      </pc:sldChg>
      <pc:sldChg chg="addSp delSp modSp mod">
        <pc:chgData name="Cummings, Chris" userId="19e3509d-3968-4100-b386-ef57d7631b40" providerId="ADAL" clId="{9F1C8C57-96F6-49CF-8A80-AF0B40FDBF68}" dt="2023-02-07T16:07:33.799" v="333" actId="1076"/>
        <pc:sldMkLst>
          <pc:docMk/>
          <pc:sldMk cId="4070757651" sldId="345"/>
        </pc:sldMkLst>
        <pc:spChg chg="del mod">
          <ac:chgData name="Cummings, Chris" userId="19e3509d-3968-4100-b386-ef57d7631b40" providerId="ADAL" clId="{9F1C8C57-96F6-49CF-8A80-AF0B40FDBF68}" dt="2023-02-07T16:05:40.707" v="312" actId="478"/>
          <ac:spMkLst>
            <pc:docMk/>
            <pc:sldMk cId="4070757651" sldId="345"/>
            <ac:spMk id="2" creationId="{00000000-0000-0000-0000-000000000000}"/>
          </ac:spMkLst>
        </pc:spChg>
        <pc:spChg chg="add mod">
          <ac:chgData name="Cummings, Chris" userId="19e3509d-3968-4100-b386-ef57d7631b40" providerId="ADAL" clId="{9F1C8C57-96F6-49CF-8A80-AF0B40FDBF68}" dt="2023-02-07T16:05:28.343" v="297"/>
          <ac:spMkLst>
            <pc:docMk/>
            <pc:sldMk cId="4070757651" sldId="345"/>
            <ac:spMk id="3" creationId="{8FFF6796-CD6A-CFCE-8558-6060A075A9E9}"/>
          </ac:spMkLst>
        </pc:spChg>
        <pc:spChg chg="add mod">
          <ac:chgData name="Cummings, Chris" userId="19e3509d-3968-4100-b386-ef57d7631b40" providerId="ADAL" clId="{9F1C8C57-96F6-49CF-8A80-AF0B40FDBF68}" dt="2023-02-07T16:05:28.343" v="297"/>
          <ac:spMkLst>
            <pc:docMk/>
            <pc:sldMk cId="4070757651" sldId="345"/>
            <ac:spMk id="5" creationId="{2A0874BF-62B0-9F46-AFDC-D984FB6B4919}"/>
          </ac:spMkLst>
        </pc:spChg>
        <pc:spChg chg="add del mod">
          <ac:chgData name="Cummings, Chris" userId="19e3509d-3968-4100-b386-ef57d7631b40" providerId="ADAL" clId="{9F1C8C57-96F6-49CF-8A80-AF0B40FDBF68}" dt="2023-02-07T16:07:24.535" v="331" actId="478"/>
          <ac:spMkLst>
            <pc:docMk/>
            <pc:sldMk cId="4070757651" sldId="345"/>
            <ac:spMk id="7" creationId="{3ED42CF9-8893-5EAB-ECC2-A020DAF0F0A9}"/>
          </ac:spMkLst>
        </pc:spChg>
        <pc:spChg chg="mod">
          <ac:chgData name="Cummings, Chris" userId="19e3509d-3968-4100-b386-ef57d7631b40" providerId="ADAL" clId="{9F1C8C57-96F6-49CF-8A80-AF0B40FDBF68}" dt="2023-02-07T16:05:36.842" v="311" actId="1036"/>
          <ac:spMkLst>
            <pc:docMk/>
            <pc:sldMk cId="4070757651" sldId="345"/>
            <ac:spMk id="10" creationId="{00000000-0000-0000-0000-000000000000}"/>
          </ac:spMkLst>
        </pc:spChg>
        <pc:spChg chg="mod">
          <ac:chgData name="Cummings, Chris" userId="19e3509d-3968-4100-b386-ef57d7631b40" providerId="ADAL" clId="{9F1C8C57-96F6-49CF-8A80-AF0B40FDBF68}" dt="2023-02-07T16:05:36.842" v="311" actId="1036"/>
          <ac:spMkLst>
            <pc:docMk/>
            <pc:sldMk cId="4070757651" sldId="345"/>
            <ac:spMk id="11" creationId="{00000000-0000-0000-0000-000000000000}"/>
          </ac:spMkLst>
        </pc:spChg>
        <pc:spChg chg="mod">
          <ac:chgData name="Cummings, Chris" userId="19e3509d-3968-4100-b386-ef57d7631b40" providerId="ADAL" clId="{9F1C8C57-96F6-49CF-8A80-AF0B40FDBF68}" dt="2023-02-07T16:05:36.842" v="311" actId="1036"/>
          <ac:spMkLst>
            <pc:docMk/>
            <pc:sldMk cId="4070757651" sldId="345"/>
            <ac:spMk id="33" creationId="{00000000-0000-0000-0000-000000000000}"/>
          </ac:spMkLst>
        </pc:spChg>
        <pc:spChg chg="mod">
          <ac:chgData name="Cummings, Chris" userId="19e3509d-3968-4100-b386-ef57d7631b40" providerId="ADAL" clId="{9F1C8C57-96F6-49CF-8A80-AF0B40FDBF68}" dt="2023-02-07T16:07:33.799" v="333" actId="1076"/>
          <ac:spMkLst>
            <pc:docMk/>
            <pc:sldMk cId="4070757651" sldId="345"/>
            <ac:spMk id="34" creationId="{00000000-0000-0000-0000-000000000000}"/>
          </ac:spMkLst>
        </pc:spChg>
        <pc:spChg chg="mod">
          <ac:chgData name="Cummings, Chris" userId="19e3509d-3968-4100-b386-ef57d7631b40" providerId="ADAL" clId="{9F1C8C57-96F6-49CF-8A80-AF0B40FDBF68}" dt="2023-02-07T16:05:36.842" v="311" actId="1036"/>
          <ac:spMkLst>
            <pc:docMk/>
            <pc:sldMk cId="4070757651" sldId="345"/>
            <ac:spMk id="37" creationId="{00000000-0000-0000-0000-000000000000}"/>
          </ac:spMkLst>
        </pc:spChg>
        <pc:spChg chg="mod">
          <ac:chgData name="Cummings, Chris" userId="19e3509d-3968-4100-b386-ef57d7631b40" providerId="ADAL" clId="{9F1C8C57-96F6-49CF-8A80-AF0B40FDBF68}" dt="2023-02-07T16:05:36.842" v="311" actId="1036"/>
          <ac:spMkLst>
            <pc:docMk/>
            <pc:sldMk cId="4070757651" sldId="345"/>
            <ac:spMk id="38" creationId="{00000000-0000-0000-0000-000000000000}"/>
          </ac:spMkLst>
        </pc:spChg>
        <pc:picChg chg="mod">
          <ac:chgData name="Cummings, Chris" userId="19e3509d-3968-4100-b386-ef57d7631b40" providerId="ADAL" clId="{9F1C8C57-96F6-49CF-8A80-AF0B40FDBF68}" dt="2023-02-07T16:05:36.842" v="311" actId="1036"/>
          <ac:picMkLst>
            <pc:docMk/>
            <pc:sldMk cId="4070757651" sldId="345"/>
            <ac:picMk id="27" creationId="{00000000-0000-0000-0000-000000000000}"/>
          </ac:picMkLst>
        </pc:picChg>
        <pc:cxnChg chg="add mod">
          <ac:chgData name="Cummings, Chris" userId="19e3509d-3968-4100-b386-ef57d7631b40" providerId="ADAL" clId="{9F1C8C57-96F6-49CF-8A80-AF0B40FDBF68}" dt="2023-02-07T16:05:36.842" v="311" actId="1036"/>
          <ac:cxnSpMkLst>
            <pc:docMk/>
            <pc:sldMk cId="4070757651" sldId="345"/>
            <ac:cxnSpMk id="4" creationId="{CCD141FA-435A-AD02-01AF-767BD13FF145}"/>
          </ac:cxnSpMkLst>
        </pc:cxnChg>
        <pc:cxnChg chg="mod">
          <ac:chgData name="Cummings, Chris" userId="19e3509d-3968-4100-b386-ef57d7631b40" providerId="ADAL" clId="{9F1C8C57-96F6-49CF-8A80-AF0B40FDBF68}" dt="2023-02-07T16:05:36.842" v="311" actId="1036"/>
          <ac:cxnSpMkLst>
            <pc:docMk/>
            <pc:sldMk cId="4070757651" sldId="345"/>
            <ac:cxnSpMk id="40" creationId="{00000000-0000-0000-0000-000000000000}"/>
          </ac:cxnSpMkLst>
        </pc:cxnChg>
        <pc:cxnChg chg="mod">
          <ac:chgData name="Cummings, Chris" userId="19e3509d-3968-4100-b386-ef57d7631b40" providerId="ADAL" clId="{9F1C8C57-96F6-49CF-8A80-AF0B40FDBF68}" dt="2023-02-07T16:05:36.842" v="311" actId="1036"/>
          <ac:cxnSpMkLst>
            <pc:docMk/>
            <pc:sldMk cId="4070757651" sldId="345"/>
            <ac:cxnSpMk id="41" creationId="{00000000-0000-0000-0000-000000000000}"/>
          </ac:cxnSpMkLst>
        </pc:cxnChg>
        <pc:cxnChg chg="mod">
          <ac:chgData name="Cummings, Chris" userId="19e3509d-3968-4100-b386-ef57d7631b40" providerId="ADAL" clId="{9F1C8C57-96F6-49CF-8A80-AF0B40FDBF68}" dt="2023-02-07T16:05:36.842" v="311" actId="1036"/>
          <ac:cxnSpMkLst>
            <pc:docMk/>
            <pc:sldMk cId="4070757651" sldId="345"/>
            <ac:cxnSpMk id="42" creationId="{00000000-0000-0000-0000-000000000000}"/>
          </ac:cxnSpMkLst>
        </pc:cxnChg>
      </pc:sldChg>
      <pc:sldChg chg="addSp delSp modSp mod">
        <pc:chgData name="Cummings, Chris" userId="19e3509d-3968-4100-b386-ef57d7631b40" providerId="ADAL" clId="{9F1C8C57-96F6-49CF-8A80-AF0B40FDBF68}" dt="2023-02-07T15:49:20.495" v="268" actId="14100"/>
        <pc:sldMkLst>
          <pc:docMk/>
          <pc:sldMk cId="2036593922" sldId="349"/>
        </pc:sldMkLst>
        <pc:spChg chg="del mod">
          <ac:chgData name="Cummings, Chris" userId="19e3509d-3968-4100-b386-ef57d7631b40" providerId="ADAL" clId="{9F1C8C57-96F6-49CF-8A80-AF0B40FDBF68}" dt="2023-02-07T15:45:36.959" v="246" actId="478"/>
          <ac:spMkLst>
            <pc:docMk/>
            <pc:sldMk cId="2036593922" sldId="349"/>
            <ac:spMk id="2" creationId="{00000000-0000-0000-0000-000000000000}"/>
          </ac:spMkLst>
        </pc:spChg>
        <pc:spChg chg="add del mod">
          <ac:chgData name="Cummings, Chris" userId="19e3509d-3968-4100-b386-ef57d7631b40" providerId="ADAL" clId="{9F1C8C57-96F6-49CF-8A80-AF0B40FDBF68}" dt="2023-02-07T15:43:41.488" v="243" actId="478"/>
          <ac:spMkLst>
            <pc:docMk/>
            <pc:sldMk cId="2036593922" sldId="349"/>
            <ac:spMk id="7" creationId="{D87FC00C-A204-E723-0B4A-594A12634180}"/>
          </ac:spMkLst>
        </pc:spChg>
        <pc:spChg chg="mod">
          <ac:chgData name="Cummings, Chris" userId="19e3509d-3968-4100-b386-ef57d7631b40" providerId="ADAL" clId="{9F1C8C57-96F6-49CF-8A80-AF0B40FDBF68}" dt="2023-02-07T15:46:14.563" v="253" actId="20577"/>
          <ac:spMkLst>
            <pc:docMk/>
            <pc:sldMk cId="2036593922" sldId="349"/>
            <ac:spMk id="9" creationId="{00000000-0000-0000-0000-000000000000}"/>
          </ac:spMkLst>
        </pc:spChg>
        <pc:spChg chg="mod">
          <ac:chgData name="Cummings, Chris" userId="19e3509d-3968-4100-b386-ef57d7631b40" providerId="ADAL" clId="{9F1C8C57-96F6-49CF-8A80-AF0B40FDBF68}" dt="2023-02-07T15:49:20.495" v="268" actId="14100"/>
          <ac:spMkLst>
            <pc:docMk/>
            <pc:sldMk cId="2036593922" sldId="349"/>
            <ac:spMk id="11" creationId="{00000000-0000-0000-0000-000000000000}"/>
          </ac:spMkLst>
        </pc:spChg>
        <pc:spChg chg="mod">
          <ac:chgData name="Cummings, Chris" userId="19e3509d-3968-4100-b386-ef57d7631b40" providerId="ADAL" clId="{9F1C8C57-96F6-49CF-8A80-AF0B40FDBF68}" dt="2023-02-07T15:46:36.151" v="259" actId="14"/>
          <ac:spMkLst>
            <pc:docMk/>
            <pc:sldMk cId="2036593922" sldId="349"/>
            <ac:spMk id="12" creationId="{00000000-0000-0000-0000-000000000000}"/>
          </ac:spMkLst>
        </pc:spChg>
        <pc:spChg chg="mod">
          <ac:chgData name="Cummings, Chris" userId="19e3509d-3968-4100-b386-ef57d7631b40" providerId="ADAL" clId="{9F1C8C57-96F6-49CF-8A80-AF0B40FDBF68}" dt="2023-02-07T15:47:24.086" v="266" actId="1076"/>
          <ac:spMkLst>
            <pc:docMk/>
            <pc:sldMk cId="2036593922" sldId="349"/>
            <ac:spMk id="14" creationId="{00000000-0000-0000-0000-000000000000}"/>
          </ac:spMkLst>
        </pc:spChg>
        <pc:spChg chg="add del mod">
          <ac:chgData name="Cummings, Chris" userId="19e3509d-3968-4100-b386-ef57d7631b40" providerId="ADAL" clId="{9F1C8C57-96F6-49CF-8A80-AF0B40FDBF68}" dt="2023-02-07T15:43:41.488" v="243" actId="478"/>
          <ac:spMkLst>
            <pc:docMk/>
            <pc:sldMk cId="2036593922" sldId="349"/>
            <ac:spMk id="15" creationId="{57483397-82BA-A9F6-C71D-1C8CD9590B07}"/>
          </ac:spMkLst>
        </pc:spChg>
        <pc:spChg chg="mod">
          <ac:chgData name="Cummings, Chris" userId="19e3509d-3968-4100-b386-ef57d7631b40" providerId="ADAL" clId="{9F1C8C57-96F6-49CF-8A80-AF0B40FDBF68}" dt="2023-02-07T15:47:03.042" v="264" actId="14100"/>
          <ac:spMkLst>
            <pc:docMk/>
            <pc:sldMk cId="2036593922" sldId="349"/>
            <ac:spMk id="17" creationId="{00000000-0000-0000-0000-000000000000}"/>
          </ac:spMkLst>
        </pc:spChg>
        <pc:spChg chg="del mod">
          <ac:chgData name="Cummings, Chris" userId="19e3509d-3968-4100-b386-ef57d7631b40" providerId="ADAL" clId="{9F1C8C57-96F6-49CF-8A80-AF0B40FDBF68}" dt="2023-02-07T15:45:39.502" v="247" actId="478"/>
          <ac:spMkLst>
            <pc:docMk/>
            <pc:sldMk cId="2036593922" sldId="349"/>
            <ac:spMk id="18" creationId="{00000000-0000-0000-0000-000000000000}"/>
          </ac:spMkLst>
        </pc:spChg>
        <pc:spChg chg="add mod">
          <ac:chgData name="Cummings, Chris" userId="19e3509d-3968-4100-b386-ef57d7631b40" providerId="ADAL" clId="{9F1C8C57-96F6-49CF-8A80-AF0B40FDBF68}" dt="2023-02-07T15:43:42.220" v="244"/>
          <ac:spMkLst>
            <pc:docMk/>
            <pc:sldMk cId="2036593922" sldId="349"/>
            <ac:spMk id="19" creationId="{A4C32B9E-20D9-630B-C29D-A948054F0008}"/>
          </ac:spMkLst>
        </pc:spChg>
        <pc:spChg chg="add mod">
          <ac:chgData name="Cummings, Chris" userId="19e3509d-3968-4100-b386-ef57d7631b40" providerId="ADAL" clId="{9F1C8C57-96F6-49CF-8A80-AF0B40FDBF68}" dt="2023-02-07T15:43:42.220" v="244"/>
          <ac:spMkLst>
            <pc:docMk/>
            <pc:sldMk cId="2036593922" sldId="349"/>
            <ac:spMk id="21" creationId="{78394341-502C-E8E2-1868-79CF9999CBBE}"/>
          </ac:spMkLst>
        </pc:spChg>
        <pc:spChg chg="add del mod">
          <ac:chgData name="Cummings, Chris" userId="19e3509d-3968-4100-b386-ef57d7631b40" providerId="ADAL" clId="{9F1C8C57-96F6-49CF-8A80-AF0B40FDBF68}" dt="2023-02-07T15:45:43.608" v="248" actId="478"/>
          <ac:spMkLst>
            <pc:docMk/>
            <pc:sldMk cId="2036593922" sldId="349"/>
            <ac:spMk id="23" creationId="{B9B57C1F-D8A8-4C16-8B94-525BF45DE2CC}"/>
          </ac:spMkLst>
        </pc:spChg>
        <pc:picChg chg="mod">
          <ac:chgData name="Cummings, Chris" userId="19e3509d-3968-4100-b386-ef57d7631b40" providerId="ADAL" clId="{9F1C8C57-96F6-49CF-8A80-AF0B40FDBF68}" dt="2023-02-07T15:47:24.086" v="266" actId="1076"/>
          <ac:picMkLst>
            <pc:docMk/>
            <pc:sldMk cId="2036593922" sldId="349"/>
            <ac:picMk id="3" creationId="{00000000-0000-0000-0000-000000000000}"/>
          </ac:picMkLst>
        </pc:picChg>
        <pc:cxnChg chg="add del mod">
          <ac:chgData name="Cummings, Chris" userId="19e3509d-3968-4100-b386-ef57d7631b40" providerId="ADAL" clId="{9F1C8C57-96F6-49CF-8A80-AF0B40FDBF68}" dt="2023-02-07T15:43:41.488" v="243" actId="478"/>
          <ac:cxnSpMkLst>
            <pc:docMk/>
            <pc:sldMk cId="2036593922" sldId="349"/>
            <ac:cxnSpMk id="10" creationId="{13631E2A-95F5-E811-46D5-0B5B6C64A1B2}"/>
          </ac:cxnSpMkLst>
        </pc:cxnChg>
        <pc:cxnChg chg="add mod">
          <ac:chgData name="Cummings, Chris" userId="19e3509d-3968-4100-b386-ef57d7631b40" providerId="ADAL" clId="{9F1C8C57-96F6-49CF-8A80-AF0B40FDBF68}" dt="2023-02-07T15:43:42.220" v="244"/>
          <ac:cxnSpMkLst>
            <pc:docMk/>
            <pc:sldMk cId="2036593922" sldId="349"/>
            <ac:cxnSpMk id="20" creationId="{56F31E0A-CA0C-C8DD-7296-499B0D9429D5}"/>
          </ac:cxnSpMkLst>
        </pc:cxnChg>
      </pc:sldChg>
      <pc:sldChg chg="delSp modSp mod">
        <pc:chgData name="Cummings, Chris" userId="19e3509d-3968-4100-b386-ef57d7631b40" providerId="ADAL" clId="{9F1C8C57-96F6-49CF-8A80-AF0B40FDBF68}" dt="2023-02-09T15:21:26.267" v="2001" actId="478"/>
        <pc:sldMkLst>
          <pc:docMk/>
          <pc:sldMk cId="2450305249" sldId="359"/>
        </pc:sldMkLst>
        <pc:spChg chg="del mod">
          <ac:chgData name="Cummings, Chris" userId="19e3509d-3968-4100-b386-ef57d7631b40" providerId="ADAL" clId="{9F1C8C57-96F6-49CF-8A80-AF0B40FDBF68}" dt="2023-02-09T15:21:26.267" v="2001" actId="478"/>
          <ac:spMkLst>
            <pc:docMk/>
            <pc:sldMk cId="2450305249" sldId="359"/>
            <ac:spMk id="3" creationId="{00000000-0000-0000-0000-000000000000}"/>
          </ac:spMkLst>
        </pc:spChg>
      </pc:sldChg>
      <pc:sldChg chg="addSp delSp modSp mod">
        <pc:chgData name="Cummings, Chris" userId="19e3509d-3968-4100-b386-ef57d7631b40" providerId="ADAL" clId="{9F1C8C57-96F6-49CF-8A80-AF0B40FDBF68}" dt="2023-02-07T18:30:24.191" v="634" actId="1076"/>
        <pc:sldMkLst>
          <pc:docMk/>
          <pc:sldMk cId="724237243" sldId="363"/>
        </pc:sldMkLst>
        <pc:spChg chg="add del">
          <ac:chgData name="Cummings, Chris" userId="19e3509d-3968-4100-b386-ef57d7631b40" providerId="ADAL" clId="{9F1C8C57-96F6-49CF-8A80-AF0B40FDBF68}" dt="2023-02-07T18:26:06.989" v="542" actId="478"/>
          <ac:spMkLst>
            <pc:docMk/>
            <pc:sldMk cId="724237243" sldId="363"/>
            <ac:spMk id="2" creationId="{00000000-0000-0000-0000-000000000000}"/>
          </ac:spMkLst>
        </pc:spChg>
        <pc:spChg chg="mod">
          <ac:chgData name="Cummings, Chris" userId="19e3509d-3968-4100-b386-ef57d7631b40" providerId="ADAL" clId="{9F1C8C57-96F6-49CF-8A80-AF0B40FDBF68}" dt="2023-02-07T18:30:10.369" v="624" actId="14100"/>
          <ac:spMkLst>
            <pc:docMk/>
            <pc:sldMk cId="724237243" sldId="363"/>
            <ac:spMk id="3" creationId="{00000000-0000-0000-0000-000000000000}"/>
          </ac:spMkLst>
        </pc:spChg>
        <pc:spChg chg="mod">
          <ac:chgData name="Cummings, Chris" userId="19e3509d-3968-4100-b386-ef57d7631b40" providerId="ADAL" clId="{9F1C8C57-96F6-49CF-8A80-AF0B40FDBF68}" dt="2023-02-07T18:30:24.191" v="634" actId="1076"/>
          <ac:spMkLst>
            <pc:docMk/>
            <pc:sldMk cId="724237243" sldId="363"/>
            <ac:spMk id="4" creationId="{00000000-0000-0000-0000-000000000000}"/>
          </ac:spMkLst>
        </pc:spChg>
        <pc:spChg chg="mod">
          <ac:chgData name="Cummings, Chris" userId="19e3509d-3968-4100-b386-ef57d7631b40" providerId="ADAL" clId="{9F1C8C57-96F6-49CF-8A80-AF0B40FDBF68}" dt="2023-02-07T18:25:10.621" v="535" actId="1076"/>
          <ac:spMkLst>
            <pc:docMk/>
            <pc:sldMk cId="724237243" sldId="363"/>
            <ac:spMk id="5" creationId="{00000000-0000-0000-0000-000000000000}"/>
          </ac:spMkLst>
        </pc:spChg>
        <pc:spChg chg="mod">
          <ac:chgData name="Cummings, Chris" userId="19e3509d-3968-4100-b386-ef57d7631b40" providerId="ADAL" clId="{9F1C8C57-96F6-49CF-8A80-AF0B40FDBF68}" dt="2023-02-07T18:30:19.271" v="633" actId="1038"/>
          <ac:spMkLst>
            <pc:docMk/>
            <pc:sldMk cId="724237243" sldId="363"/>
            <ac:spMk id="6" creationId="{00000000-0000-0000-0000-000000000000}"/>
          </ac:spMkLst>
        </pc:spChg>
        <pc:spChg chg="mod">
          <ac:chgData name="Cummings, Chris" userId="19e3509d-3968-4100-b386-ef57d7631b40" providerId="ADAL" clId="{9F1C8C57-96F6-49CF-8A80-AF0B40FDBF68}" dt="2023-02-07T18:30:19.271" v="633" actId="1038"/>
          <ac:spMkLst>
            <pc:docMk/>
            <pc:sldMk cId="724237243" sldId="363"/>
            <ac:spMk id="7" creationId="{00000000-0000-0000-0000-000000000000}"/>
          </ac:spMkLst>
        </pc:spChg>
        <pc:spChg chg="mod">
          <ac:chgData name="Cummings, Chris" userId="19e3509d-3968-4100-b386-ef57d7631b40" providerId="ADAL" clId="{9F1C8C57-96F6-49CF-8A80-AF0B40FDBF68}" dt="2023-02-07T18:30:19.271" v="633" actId="1038"/>
          <ac:spMkLst>
            <pc:docMk/>
            <pc:sldMk cId="724237243" sldId="363"/>
            <ac:spMk id="8" creationId="{00000000-0000-0000-0000-000000000000}"/>
          </ac:spMkLst>
        </pc:spChg>
        <pc:spChg chg="add del mod">
          <ac:chgData name="Cummings, Chris" userId="19e3509d-3968-4100-b386-ef57d7631b40" providerId="ADAL" clId="{9F1C8C57-96F6-49CF-8A80-AF0B40FDBF68}" dt="2023-02-07T18:26:07.250" v="543" actId="478"/>
          <ac:spMkLst>
            <pc:docMk/>
            <pc:sldMk cId="724237243" sldId="363"/>
            <ac:spMk id="10" creationId="{07E54FE1-E049-FC5E-C0E3-3BA4A40BE61F}"/>
          </ac:spMkLst>
        </pc:spChg>
        <pc:spChg chg="add del mod">
          <ac:chgData name="Cummings, Chris" userId="19e3509d-3968-4100-b386-ef57d7631b40" providerId="ADAL" clId="{9F1C8C57-96F6-49CF-8A80-AF0B40FDBF68}" dt="2023-02-07T18:26:11.223" v="546" actId="1076"/>
          <ac:spMkLst>
            <pc:docMk/>
            <pc:sldMk cId="724237243" sldId="363"/>
            <ac:spMk id="11" creationId="{3DFA0601-5006-72F6-7D95-9905A40D57D2}"/>
          </ac:spMkLst>
        </pc:spChg>
        <pc:spChg chg="add del mod">
          <ac:chgData name="Cummings, Chris" userId="19e3509d-3968-4100-b386-ef57d7631b40" providerId="ADAL" clId="{9F1C8C57-96F6-49CF-8A80-AF0B40FDBF68}" dt="2023-02-07T18:26:22.425" v="583" actId="20577"/>
          <ac:spMkLst>
            <pc:docMk/>
            <pc:sldMk cId="724237243" sldId="363"/>
            <ac:spMk id="13" creationId="{06588AE3-D3C7-3857-AD30-A93417EABAA6}"/>
          </ac:spMkLst>
        </pc:spChg>
        <pc:spChg chg="add mod">
          <ac:chgData name="Cummings, Chris" userId="19e3509d-3968-4100-b386-ef57d7631b40" providerId="ADAL" clId="{9F1C8C57-96F6-49CF-8A80-AF0B40FDBF68}" dt="2023-02-07T18:30:19.271" v="633" actId="1038"/>
          <ac:spMkLst>
            <pc:docMk/>
            <pc:sldMk cId="724237243" sldId="363"/>
            <ac:spMk id="15" creationId="{CBAFC5CA-7909-99C9-EA0C-409F4EC8AD1F}"/>
          </ac:spMkLst>
        </pc:spChg>
        <pc:cxnChg chg="add del mod">
          <ac:chgData name="Cummings, Chris" userId="19e3509d-3968-4100-b386-ef57d7631b40" providerId="ADAL" clId="{9F1C8C57-96F6-49CF-8A80-AF0B40FDBF68}" dt="2023-02-07T18:26:29.066" v="584" actId="14100"/>
          <ac:cxnSpMkLst>
            <pc:docMk/>
            <pc:sldMk cId="724237243" sldId="363"/>
            <ac:cxnSpMk id="12" creationId="{232DAB23-50F4-25AA-EE6E-92F4A91EE376}"/>
          </ac:cxnSpMkLst>
        </pc:cxnChg>
      </pc:sldChg>
      <pc:sldChg chg="addSp delSp modSp mod">
        <pc:chgData name="Cummings, Chris" userId="19e3509d-3968-4100-b386-ef57d7631b40" providerId="ADAL" clId="{9F1C8C57-96F6-49CF-8A80-AF0B40FDBF68}" dt="2023-02-07T18:59:31.887" v="947" actId="1076"/>
        <pc:sldMkLst>
          <pc:docMk/>
          <pc:sldMk cId="3344938621" sldId="365"/>
        </pc:sldMkLst>
        <pc:spChg chg="mod">
          <ac:chgData name="Cummings, Chris" userId="19e3509d-3968-4100-b386-ef57d7631b40" providerId="ADAL" clId="{9F1C8C57-96F6-49CF-8A80-AF0B40FDBF68}" dt="2023-02-07T18:59:27.754" v="946" actId="1076"/>
          <ac:spMkLst>
            <pc:docMk/>
            <pc:sldMk cId="3344938621" sldId="365"/>
            <ac:spMk id="2" creationId="{00000000-0000-0000-0000-000000000000}"/>
          </ac:spMkLst>
        </pc:spChg>
        <pc:spChg chg="mod">
          <ac:chgData name="Cummings, Chris" userId="19e3509d-3968-4100-b386-ef57d7631b40" providerId="ADAL" clId="{9F1C8C57-96F6-49CF-8A80-AF0B40FDBF68}" dt="2023-02-07T18:59:31.887" v="947" actId="1076"/>
          <ac:spMkLst>
            <pc:docMk/>
            <pc:sldMk cId="3344938621" sldId="365"/>
            <ac:spMk id="3" creationId="{00000000-0000-0000-0000-000000000000}"/>
          </ac:spMkLst>
        </pc:spChg>
        <pc:spChg chg="mod">
          <ac:chgData name="Cummings, Chris" userId="19e3509d-3968-4100-b386-ef57d7631b40" providerId="ADAL" clId="{9F1C8C57-96F6-49CF-8A80-AF0B40FDBF68}" dt="2023-02-07T18:59:05.770" v="942" actId="14100"/>
          <ac:spMkLst>
            <pc:docMk/>
            <pc:sldMk cId="3344938621" sldId="365"/>
            <ac:spMk id="5" creationId="{00000000-0000-0000-0000-000000000000}"/>
          </ac:spMkLst>
        </pc:spChg>
        <pc:spChg chg="mod">
          <ac:chgData name="Cummings, Chris" userId="19e3509d-3968-4100-b386-ef57d7631b40" providerId="ADAL" clId="{9F1C8C57-96F6-49CF-8A80-AF0B40FDBF68}" dt="2023-02-07T18:59:05.770" v="942" actId="14100"/>
          <ac:spMkLst>
            <pc:docMk/>
            <pc:sldMk cId="3344938621" sldId="365"/>
            <ac:spMk id="6" creationId="{00000000-0000-0000-0000-000000000000}"/>
          </ac:spMkLst>
        </pc:spChg>
        <pc:spChg chg="mod">
          <ac:chgData name="Cummings, Chris" userId="19e3509d-3968-4100-b386-ef57d7631b40" providerId="ADAL" clId="{9F1C8C57-96F6-49CF-8A80-AF0B40FDBF68}" dt="2023-02-07T18:59:05.770" v="942" actId="14100"/>
          <ac:spMkLst>
            <pc:docMk/>
            <pc:sldMk cId="3344938621" sldId="365"/>
            <ac:spMk id="7" creationId="{00000000-0000-0000-0000-000000000000}"/>
          </ac:spMkLst>
        </pc:spChg>
        <pc:spChg chg="mod">
          <ac:chgData name="Cummings, Chris" userId="19e3509d-3968-4100-b386-ef57d7631b40" providerId="ADAL" clId="{9F1C8C57-96F6-49CF-8A80-AF0B40FDBF68}" dt="2023-02-07T18:59:05.770" v="942" actId="14100"/>
          <ac:spMkLst>
            <pc:docMk/>
            <pc:sldMk cId="3344938621" sldId="365"/>
            <ac:spMk id="8" creationId="{00000000-0000-0000-0000-000000000000}"/>
          </ac:spMkLst>
        </pc:spChg>
        <pc:spChg chg="add del mod">
          <ac:chgData name="Cummings, Chris" userId="19e3509d-3968-4100-b386-ef57d7631b40" providerId="ADAL" clId="{9F1C8C57-96F6-49CF-8A80-AF0B40FDBF68}" dt="2023-02-07T18:59:17.669" v="943" actId="478"/>
          <ac:spMkLst>
            <pc:docMk/>
            <pc:sldMk cId="3344938621" sldId="365"/>
            <ac:spMk id="18" creationId="{1A261735-529E-D4F6-0329-E93319012FA0}"/>
          </ac:spMkLst>
        </pc:spChg>
        <pc:spChg chg="add del mod">
          <ac:chgData name="Cummings, Chris" userId="19e3509d-3968-4100-b386-ef57d7631b40" providerId="ADAL" clId="{9F1C8C57-96F6-49CF-8A80-AF0B40FDBF68}" dt="2023-02-07T18:59:17.669" v="943" actId="478"/>
          <ac:spMkLst>
            <pc:docMk/>
            <pc:sldMk cId="3344938621" sldId="365"/>
            <ac:spMk id="21" creationId="{E1757B93-A686-2B0B-5F5E-E0432608FF98}"/>
          </ac:spMkLst>
        </pc:spChg>
        <pc:spChg chg="mod">
          <ac:chgData name="Cummings, Chris" userId="19e3509d-3968-4100-b386-ef57d7631b40" providerId="ADAL" clId="{9F1C8C57-96F6-49CF-8A80-AF0B40FDBF68}" dt="2023-02-07T18:59:05.770" v="942" actId="14100"/>
          <ac:spMkLst>
            <pc:docMk/>
            <pc:sldMk cId="3344938621" sldId="365"/>
            <ac:spMk id="24" creationId="{00000000-0000-0000-0000-000000000000}"/>
          </ac:spMkLst>
        </pc:spChg>
        <pc:spChg chg="mod">
          <ac:chgData name="Cummings, Chris" userId="19e3509d-3968-4100-b386-ef57d7631b40" providerId="ADAL" clId="{9F1C8C57-96F6-49CF-8A80-AF0B40FDBF68}" dt="2023-02-07T18:59:05.770" v="942" actId="14100"/>
          <ac:spMkLst>
            <pc:docMk/>
            <pc:sldMk cId="3344938621" sldId="365"/>
            <ac:spMk id="25" creationId="{00000000-0000-0000-0000-000000000000}"/>
          </ac:spMkLst>
        </pc:spChg>
        <pc:spChg chg="mod">
          <ac:chgData name="Cummings, Chris" userId="19e3509d-3968-4100-b386-ef57d7631b40" providerId="ADAL" clId="{9F1C8C57-96F6-49CF-8A80-AF0B40FDBF68}" dt="2023-02-07T18:59:05.770" v="942" actId="14100"/>
          <ac:spMkLst>
            <pc:docMk/>
            <pc:sldMk cId="3344938621" sldId="365"/>
            <ac:spMk id="26" creationId="{00000000-0000-0000-0000-000000000000}"/>
          </ac:spMkLst>
        </pc:spChg>
        <pc:grpChg chg="mod">
          <ac:chgData name="Cummings, Chris" userId="19e3509d-3968-4100-b386-ef57d7631b40" providerId="ADAL" clId="{9F1C8C57-96F6-49CF-8A80-AF0B40FDBF68}" dt="2023-02-07T18:59:05.770" v="942" actId="14100"/>
          <ac:grpSpMkLst>
            <pc:docMk/>
            <pc:sldMk cId="3344938621" sldId="365"/>
            <ac:grpSpMk id="14" creationId="{00000000-0000-0000-0000-000000000000}"/>
          </ac:grpSpMkLst>
        </pc:grpChg>
        <pc:picChg chg="mod">
          <ac:chgData name="Cummings, Chris" userId="19e3509d-3968-4100-b386-ef57d7631b40" providerId="ADAL" clId="{9F1C8C57-96F6-49CF-8A80-AF0B40FDBF68}" dt="2023-02-07T18:59:05.770" v="942" actId="14100"/>
          <ac:picMkLst>
            <pc:docMk/>
            <pc:sldMk cId="3344938621" sldId="365"/>
            <ac:picMk id="4" creationId="{00000000-0000-0000-0000-000000000000}"/>
          </ac:picMkLst>
        </pc:picChg>
        <pc:picChg chg="mod">
          <ac:chgData name="Cummings, Chris" userId="19e3509d-3968-4100-b386-ef57d7631b40" providerId="ADAL" clId="{9F1C8C57-96F6-49CF-8A80-AF0B40FDBF68}" dt="2023-02-07T18:59:05.770" v="942" actId="14100"/>
          <ac:picMkLst>
            <pc:docMk/>
            <pc:sldMk cId="3344938621" sldId="365"/>
            <ac:picMk id="12" creationId="{00000000-0000-0000-0000-000000000000}"/>
          </ac:picMkLst>
        </pc:picChg>
        <pc:picChg chg="mod">
          <ac:chgData name="Cummings, Chris" userId="19e3509d-3968-4100-b386-ef57d7631b40" providerId="ADAL" clId="{9F1C8C57-96F6-49CF-8A80-AF0B40FDBF68}" dt="2023-02-07T18:59:05.770" v="942" actId="14100"/>
          <ac:picMkLst>
            <pc:docMk/>
            <pc:sldMk cId="3344938621" sldId="365"/>
            <ac:picMk id="13" creationId="{00000000-0000-0000-0000-000000000000}"/>
          </ac:picMkLst>
        </pc:picChg>
        <pc:picChg chg="mod">
          <ac:chgData name="Cummings, Chris" userId="19e3509d-3968-4100-b386-ef57d7631b40" providerId="ADAL" clId="{9F1C8C57-96F6-49CF-8A80-AF0B40FDBF68}" dt="2023-02-07T18:59:05.770" v="942" actId="14100"/>
          <ac:picMkLst>
            <pc:docMk/>
            <pc:sldMk cId="3344938621" sldId="365"/>
            <ac:picMk id="17" creationId="{00000000-0000-0000-0000-000000000000}"/>
          </ac:picMkLst>
        </pc:picChg>
        <pc:picChg chg="mod">
          <ac:chgData name="Cummings, Chris" userId="19e3509d-3968-4100-b386-ef57d7631b40" providerId="ADAL" clId="{9F1C8C57-96F6-49CF-8A80-AF0B40FDBF68}" dt="2023-02-07T18:59:05.770" v="942" actId="14100"/>
          <ac:picMkLst>
            <pc:docMk/>
            <pc:sldMk cId="3344938621" sldId="365"/>
            <ac:picMk id="19" creationId="{08458895-19B1-B9EF-A838-0565CC8DEF46}"/>
          </ac:picMkLst>
        </pc:picChg>
        <pc:cxnChg chg="mod">
          <ac:chgData name="Cummings, Chris" userId="19e3509d-3968-4100-b386-ef57d7631b40" providerId="ADAL" clId="{9F1C8C57-96F6-49CF-8A80-AF0B40FDBF68}" dt="2023-02-07T18:59:05.770" v="942" actId="14100"/>
          <ac:cxnSpMkLst>
            <pc:docMk/>
            <pc:sldMk cId="3344938621" sldId="365"/>
            <ac:cxnSpMk id="9" creationId="{00000000-0000-0000-0000-000000000000}"/>
          </ac:cxnSpMkLst>
        </pc:cxnChg>
        <pc:cxnChg chg="add del mod">
          <ac:chgData name="Cummings, Chris" userId="19e3509d-3968-4100-b386-ef57d7631b40" providerId="ADAL" clId="{9F1C8C57-96F6-49CF-8A80-AF0B40FDBF68}" dt="2023-02-07T18:59:17.669" v="943" actId="478"/>
          <ac:cxnSpMkLst>
            <pc:docMk/>
            <pc:sldMk cId="3344938621" sldId="365"/>
            <ac:cxnSpMk id="20" creationId="{8410C7C0-0C5D-8020-2156-2DDDD3665F8F}"/>
          </ac:cxnSpMkLst>
        </pc:cxnChg>
        <pc:cxnChg chg="mod">
          <ac:chgData name="Cummings, Chris" userId="19e3509d-3968-4100-b386-ef57d7631b40" providerId="ADAL" clId="{9F1C8C57-96F6-49CF-8A80-AF0B40FDBF68}" dt="2023-02-07T18:59:05.770" v="942" actId="14100"/>
          <ac:cxnSpMkLst>
            <pc:docMk/>
            <pc:sldMk cId="3344938621" sldId="365"/>
            <ac:cxnSpMk id="27" creationId="{00000000-0000-0000-0000-000000000000}"/>
          </ac:cxnSpMkLst>
        </pc:cxnChg>
        <pc:cxnChg chg="mod">
          <ac:chgData name="Cummings, Chris" userId="19e3509d-3968-4100-b386-ef57d7631b40" providerId="ADAL" clId="{9F1C8C57-96F6-49CF-8A80-AF0B40FDBF68}" dt="2023-02-07T18:59:05.770" v="942" actId="14100"/>
          <ac:cxnSpMkLst>
            <pc:docMk/>
            <pc:sldMk cId="3344938621" sldId="365"/>
            <ac:cxnSpMk id="28" creationId="{00000000-0000-0000-0000-000000000000}"/>
          </ac:cxnSpMkLst>
        </pc:cxnChg>
        <pc:cxnChg chg="mod">
          <ac:chgData name="Cummings, Chris" userId="19e3509d-3968-4100-b386-ef57d7631b40" providerId="ADAL" clId="{9F1C8C57-96F6-49CF-8A80-AF0B40FDBF68}" dt="2023-02-07T18:59:05.770" v="942" actId="14100"/>
          <ac:cxnSpMkLst>
            <pc:docMk/>
            <pc:sldMk cId="3344938621" sldId="365"/>
            <ac:cxnSpMk id="29" creationId="{00000000-0000-0000-0000-000000000000}"/>
          </ac:cxnSpMkLst>
        </pc:cxnChg>
      </pc:sldChg>
      <pc:sldChg chg="addSp delSp modSp mod">
        <pc:chgData name="Cummings, Chris" userId="19e3509d-3968-4100-b386-ef57d7631b40" providerId="ADAL" clId="{9F1C8C57-96F6-49CF-8A80-AF0B40FDBF68}" dt="2023-02-07T16:23:11.604" v="417" actId="1076"/>
        <pc:sldMkLst>
          <pc:docMk/>
          <pc:sldMk cId="3419665016" sldId="372"/>
        </pc:sldMkLst>
        <pc:spChg chg="del mod">
          <ac:chgData name="Cummings, Chris" userId="19e3509d-3968-4100-b386-ef57d7631b40" providerId="ADAL" clId="{9F1C8C57-96F6-49CF-8A80-AF0B40FDBF68}" dt="2023-02-07T16:22:37.575" v="411" actId="478"/>
          <ac:spMkLst>
            <pc:docMk/>
            <pc:sldMk cId="3419665016" sldId="372"/>
            <ac:spMk id="2" creationId="{00000000-0000-0000-0000-000000000000}"/>
          </ac:spMkLst>
        </pc:spChg>
        <pc:spChg chg="add mod">
          <ac:chgData name="Cummings, Chris" userId="19e3509d-3968-4100-b386-ef57d7631b40" providerId="ADAL" clId="{9F1C8C57-96F6-49CF-8A80-AF0B40FDBF68}" dt="2023-02-07T16:22:45.711" v="413" actId="113"/>
          <ac:spMkLst>
            <pc:docMk/>
            <pc:sldMk cId="3419665016" sldId="372"/>
            <ac:spMk id="3" creationId="{FB946D9D-7B6D-A92F-A143-7385ED72EA3E}"/>
          </ac:spMkLst>
        </pc:spChg>
        <pc:spChg chg="add del">
          <ac:chgData name="Cummings, Chris" userId="19e3509d-3968-4100-b386-ef57d7631b40" providerId="ADAL" clId="{9F1C8C57-96F6-49CF-8A80-AF0B40FDBF68}" dt="2023-02-07T16:21:31.745" v="364" actId="478"/>
          <ac:spMkLst>
            <pc:docMk/>
            <pc:sldMk cId="3419665016" sldId="372"/>
            <ac:spMk id="5" creationId="{33983072-CECE-7FCE-EA3C-D270349BF3BC}"/>
          </ac:spMkLst>
        </pc:spChg>
        <pc:spChg chg="add mod">
          <ac:chgData name="Cummings, Chris" userId="19e3509d-3968-4100-b386-ef57d7631b40" providerId="ADAL" clId="{9F1C8C57-96F6-49CF-8A80-AF0B40FDBF68}" dt="2023-02-07T16:21:39.637" v="365"/>
          <ac:spMkLst>
            <pc:docMk/>
            <pc:sldMk cId="3419665016" sldId="372"/>
            <ac:spMk id="6" creationId="{1E5D7849-61C2-7BDD-F173-F439C1F4061F}"/>
          </ac:spMkLst>
        </pc:spChg>
        <pc:spChg chg="mod">
          <ac:chgData name="Cummings, Chris" userId="19e3509d-3968-4100-b386-ef57d7631b40" providerId="ADAL" clId="{9F1C8C57-96F6-49CF-8A80-AF0B40FDBF68}" dt="2023-02-02T15:01:17.918" v="44" actId="14100"/>
          <ac:spMkLst>
            <pc:docMk/>
            <pc:sldMk cId="3419665016" sldId="372"/>
            <ac:spMk id="11" creationId="{00000000-0000-0000-0000-000000000000}"/>
          </ac:spMkLst>
        </pc:spChg>
        <pc:spChg chg="mod">
          <ac:chgData name="Cummings, Chris" userId="19e3509d-3968-4100-b386-ef57d7631b40" providerId="ADAL" clId="{9F1C8C57-96F6-49CF-8A80-AF0B40FDBF68}" dt="2023-02-07T16:22:35.054" v="410" actId="14100"/>
          <ac:spMkLst>
            <pc:docMk/>
            <pc:sldMk cId="3419665016" sldId="372"/>
            <ac:spMk id="16" creationId="{00000000-0000-0000-0000-000000000000}"/>
          </ac:spMkLst>
        </pc:spChg>
        <pc:spChg chg="add mod">
          <ac:chgData name="Cummings, Chris" userId="19e3509d-3968-4100-b386-ef57d7631b40" providerId="ADAL" clId="{9F1C8C57-96F6-49CF-8A80-AF0B40FDBF68}" dt="2023-02-07T16:21:57.675" v="396" actId="20577"/>
          <ac:spMkLst>
            <pc:docMk/>
            <pc:sldMk cId="3419665016" sldId="372"/>
            <ac:spMk id="18" creationId="{58914F2C-1DAC-0FA7-14CA-D4EA65DD7873}"/>
          </ac:spMkLst>
        </pc:spChg>
        <pc:spChg chg="add del mod">
          <ac:chgData name="Cummings, Chris" userId="19e3509d-3968-4100-b386-ef57d7631b40" providerId="ADAL" clId="{9F1C8C57-96F6-49CF-8A80-AF0B40FDBF68}" dt="2023-02-07T16:22:42.093" v="412" actId="478"/>
          <ac:spMkLst>
            <pc:docMk/>
            <pc:sldMk cId="3419665016" sldId="372"/>
            <ac:spMk id="21" creationId="{EEA0F7D5-0047-5233-C768-F89DB0E92A68}"/>
          </ac:spMkLst>
        </pc:spChg>
        <pc:grpChg chg="mod">
          <ac:chgData name="Cummings, Chris" userId="19e3509d-3968-4100-b386-ef57d7631b40" providerId="ADAL" clId="{9F1C8C57-96F6-49CF-8A80-AF0B40FDBF68}" dt="2023-02-07T16:23:11.604" v="417" actId="1076"/>
          <ac:grpSpMkLst>
            <pc:docMk/>
            <pc:sldMk cId="3419665016" sldId="372"/>
            <ac:grpSpMk id="7" creationId="{00000000-0000-0000-0000-000000000000}"/>
          </ac:grpSpMkLst>
        </pc:grpChg>
        <pc:picChg chg="mod">
          <ac:chgData name="Cummings, Chris" userId="19e3509d-3968-4100-b386-ef57d7631b40" providerId="ADAL" clId="{9F1C8C57-96F6-49CF-8A80-AF0B40FDBF68}" dt="2023-02-07T16:23:02.968" v="415" actId="1076"/>
          <ac:picMkLst>
            <pc:docMk/>
            <pc:sldMk cId="3419665016" sldId="372"/>
            <ac:picMk id="15" creationId="{00000000-0000-0000-0000-000000000000}"/>
          </ac:picMkLst>
        </pc:picChg>
        <pc:cxnChg chg="add mod">
          <ac:chgData name="Cummings, Chris" userId="19e3509d-3968-4100-b386-ef57d7631b40" providerId="ADAL" clId="{9F1C8C57-96F6-49CF-8A80-AF0B40FDBF68}" dt="2023-02-07T16:22:02.246" v="397" actId="14100"/>
          <ac:cxnSpMkLst>
            <pc:docMk/>
            <pc:sldMk cId="3419665016" sldId="372"/>
            <ac:cxnSpMk id="17" creationId="{5DF3699E-C21F-AB38-397B-1C41A2608BCF}"/>
          </ac:cxnSpMkLst>
        </pc:cxnChg>
      </pc:sldChg>
      <pc:sldChg chg="addSp delSp modSp mod">
        <pc:chgData name="Cummings, Chris" userId="19e3509d-3968-4100-b386-ef57d7631b40" providerId="ADAL" clId="{9F1C8C57-96F6-49CF-8A80-AF0B40FDBF68}" dt="2023-02-07T15:41:53.828" v="239" actId="1038"/>
        <pc:sldMkLst>
          <pc:docMk/>
          <pc:sldMk cId="1044288235" sldId="376"/>
        </pc:sldMkLst>
        <pc:spChg chg="mod">
          <ac:chgData name="Cummings, Chris" userId="19e3509d-3968-4100-b386-ef57d7631b40" providerId="ADAL" clId="{9F1C8C57-96F6-49CF-8A80-AF0B40FDBF68}" dt="2023-02-07T15:41:53.828" v="239" actId="1038"/>
          <ac:spMkLst>
            <pc:docMk/>
            <pc:sldMk cId="1044288235" sldId="376"/>
            <ac:spMk id="2" creationId="{00000000-0000-0000-0000-000000000000}"/>
          </ac:spMkLst>
        </pc:spChg>
        <pc:spChg chg="add del mod">
          <ac:chgData name="Cummings, Chris" userId="19e3509d-3968-4100-b386-ef57d7631b40" providerId="ADAL" clId="{9F1C8C57-96F6-49CF-8A80-AF0B40FDBF68}" dt="2023-02-07T15:40:33.131" v="224" actId="478"/>
          <ac:spMkLst>
            <pc:docMk/>
            <pc:sldMk cId="1044288235" sldId="376"/>
            <ac:spMk id="3" creationId="{17E63CFF-F451-D924-AAFD-D0CFB43795F7}"/>
          </ac:spMkLst>
        </pc:spChg>
        <pc:spChg chg="add del mod">
          <ac:chgData name="Cummings, Chris" userId="19e3509d-3968-4100-b386-ef57d7631b40" providerId="ADAL" clId="{9F1C8C57-96F6-49CF-8A80-AF0B40FDBF68}" dt="2023-02-07T15:40:33.131" v="224" actId="478"/>
          <ac:spMkLst>
            <pc:docMk/>
            <pc:sldMk cId="1044288235" sldId="376"/>
            <ac:spMk id="10" creationId="{8AE1352B-481E-775B-6E49-C71FCD9F98DA}"/>
          </ac:spMkLst>
        </pc:spChg>
        <pc:spChg chg="mod">
          <ac:chgData name="Cummings, Chris" userId="19e3509d-3968-4100-b386-ef57d7631b40" providerId="ADAL" clId="{9F1C8C57-96F6-49CF-8A80-AF0B40FDBF68}" dt="2023-02-07T15:41:42.388" v="235" actId="1076"/>
          <ac:spMkLst>
            <pc:docMk/>
            <pc:sldMk cId="1044288235" sldId="376"/>
            <ac:spMk id="21" creationId="{00000000-0000-0000-0000-000000000000}"/>
          </ac:spMkLst>
        </pc:spChg>
        <pc:cxnChg chg="add del mod">
          <ac:chgData name="Cummings, Chris" userId="19e3509d-3968-4100-b386-ef57d7631b40" providerId="ADAL" clId="{9F1C8C57-96F6-49CF-8A80-AF0B40FDBF68}" dt="2023-02-07T15:40:33.131" v="224" actId="478"/>
          <ac:cxnSpMkLst>
            <pc:docMk/>
            <pc:sldMk cId="1044288235" sldId="376"/>
            <ac:cxnSpMk id="8" creationId="{6D65C99B-54A4-1020-A801-47DEFDE9B217}"/>
          </ac:cxnSpMkLst>
        </pc:cxnChg>
      </pc:sldChg>
      <pc:sldChg chg="addSp delSp modSp mod">
        <pc:chgData name="Cummings, Chris" userId="19e3509d-3968-4100-b386-ef57d7631b40" providerId="ADAL" clId="{9F1C8C57-96F6-49CF-8A80-AF0B40FDBF68}" dt="2023-02-07T16:33:15.617" v="477" actId="478"/>
        <pc:sldMkLst>
          <pc:docMk/>
          <pc:sldMk cId="923766141" sldId="377"/>
        </pc:sldMkLst>
        <pc:spChg chg="del mod">
          <ac:chgData name="Cummings, Chris" userId="19e3509d-3968-4100-b386-ef57d7631b40" providerId="ADAL" clId="{9F1C8C57-96F6-49CF-8A80-AF0B40FDBF68}" dt="2023-02-07T16:33:12.356" v="476" actId="478"/>
          <ac:spMkLst>
            <pc:docMk/>
            <pc:sldMk cId="923766141" sldId="377"/>
            <ac:spMk id="2" creationId="{00000000-0000-0000-0000-000000000000}"/>
          </ac:spMkLst>
        </pc:spChg>
        <pc:spChg chg="add mod">
          <ac:chgData name="Cummings, Chris" userId="19e3509d-3968-4100-b386-ef57d7631b40" providerId="ADAL" clId="{9F1C8C57-96F6-49CF-8A80-AF0B40FDBF68}" dt="2023-02-07T16:32:22.325" v="420"/>
          <ac:spMkLst>
            <pc:docMk/>
            <pc:sldMk cId="923766141" sldId="377"/>
            <ac:spMk id="3" creationId="{DC7788D5-68C3-2311-A8DA-013043CC6F01}"/>
          </ac:spMkLst>
        </pc:spChg>
        <pc:spChg chg="add mod">
          <ac:chgData name="Cummings, Chris" userId="19e3509d-3968-4100-b386-ef57d7631b40" providerId="ADAL" clId="{9F1C8C57-96F6-49CF-8A80-AF0B40FDBF68}" dt="2023-02-07T16:32:56.779" v="468" actId="14100"/>
          <ac:spMkLst>
            <pc:docMk/>
            <pc:sldMk cId="923766141" sldId="377"/>
            <ac:spMk id="8" creationId="{98029ABD-BDBE-64E0-1EFD-EE4CE434DD47}"/>
          </ac:spMkLst>
        </pc:spChg>
        <pc:spChg chg="add del mod">
          <ac:chgData name="Cummings, Chris" userId="19e3509d-3968-4100-b386-ef57d7631b40" providerId="ADAL" clId="{9F1C8C57-96F6-49CF-8A80-AF0B40FDBF68}" dt="2023-02-07T16:33:15.617" v="477" actId="478"/>
          <ac:spMkLst>
            <pc:docMk/>
            <pc:sldMk cId="923766141" sldId="377"/>
            <ac:spMk id="12" creationId="{6E811238-FA96-9A29-B3AC-B97F149EC0A7}"/>
          </ac:spMkLst>
        </pc:spChg>
        <pc:cxnChg chg="add mod">
          <ac:chgData name="Cummings, Chris" userId="19e3509d-3968-4100-b386-ef57d7631b40" providerId="ADAL" clId="{9F1C8C57-96F6-49CF-8A80-AF0B40FDBF68}" dt="2023-02-07T16:33:00.811" v="475" actId="1038"/>
          <ac:cxnSpMkLst>
            <pc:docMk/>
            <pc:sldMk cId="923766141" sldId="377"/>
            <ac:cxnSpMk id="7" creationId="{36891CC0-2D2E-A5D4-2F99-046D0572C3EA}"/>
          </ac:cxnSpMkLst>
        </pc:cxnChg>
      </pc:sldChg>
      <pc:sldChg chg="addSp delSp modSp mod">
        <pc:chgData name="Cummings, Chris" userId="19e3509d-3968-4100-b386-ef57d7631b40" providerId="ADAL" clId="{9F1C8C57-96F6-49CF-8A80-AF0B40FDBF68}" dt="2023-02-07T15:39:12.529" v="222" actId="14100"/>
        <pc:sldMkLst>
          <pc:docMk/>
          <pc:sldMk cId="120375813" sldId="379"/>
        </pc:sldMkLst>
        <pc:spChg chg="del">
          <ac:chgData name="Cummings, Chris" userId="19e3509d-3968-4100-b386-ef57d7631b40" providerId="ADAL" clId="{9F1C8C57-96F6-49CF-8A80-AF0B40FDBF68}" dt="2023-02-07T15:38:50.876" v="192" actId="478"/>
          <ac:spMkLst>
            <pc:docMk/>
            <pc:sldMk cId="120375813" sldId="379"/>
            <ac:spMk id="2" creationId="{00000000-0000-0000-0000-000000000000}"/>
          </ac:spMkLst>
        </pc:spChg>
        <pc:spChg chg="add del mod">
          <ac:chgData name="Cummings, Chris" userId="19e3509d-3968-4100-b386-ef57d7631b40" providerId="ADAL" clId="{9F1C8C57-96F6-49CF-8A80-AF0B40FDBF68}" dt="2023-02-07T15:38:52.926" v="193" actId="478"/>
          <ac:spMkLst>
            <pc:docMk/>
            <pc:sldMk cId="120375813" sldId="379"/>
            <ac:spMk id="4" creationId="{48380923-0B32-AC3E-7B35-220E06D58B9C}"/>
          </ac:spMkLst>
        </pc:spChg>
        <pc:spChg chg="add mod">
          <ac:chgData name="Cummings, Chris" userId="19e3509d-3968-4100-b386-ef57d7631b40" providerId="ADAL" clId="{9F1C8C57-96F6-49CF-8A80-AF0B40FDBF68}" dt="2023-02-07T15:38:53.482" v="194"/>
          <ac:spMkLst>
            <pc:docMk/>
            <pc:sldMk cId="120375813" sldId="379"/>
            <ac:spMk id="5" creationId="{FCD3A624-F4F5-F73E-8363-9DE126E90AF8}"/>
          </ac:spMkLst>
        </pc:spChg>
        <pc:spChg chg="add mod">
          <ac:chgData name="Cummings, Chris" userId="19e3509d-3968-4100-b386-ef57d7631b40" providerId="ADAL" clId="{9F1C8C57-96F6-49CF-8A80-AF0B40FDBF68}" dt="2023-02-07T15:39:04.581" v="220" actId="20577"/>
          <ac:spMkLst>
            <pc:docMk/>
            <pc:sldMk cId="120375813" sldId="379"/>
            <ac:spMk id="7" creationId="{0955CF91-A853-66C7-BE5A-19CBBD037B2B}"/>
          </ac:spMkLst>
        </pc:spChg>
        <pc:picChg chg="mod">
          <ac:chgData name="Cummings, Chris" userId="19e3509d-3968-4100-b386-ef57d7631b40" providerId="ADAL" clId="{9F1C8C57-96F6-49CF-8A80-AF0B40FDBF68}" dt="2023-02-07T15:35:48.818" v="191" actId="1036"/>
          <ac:picMkLst>
            <pc:docMk/>
            <pc:sldMk cId="120375813" sldId="379"/>
            <ac:picMk id="9" creationId="{8CB11A49-DF4D-B752-9BE8-5541D66E2DA3}"/>
          </ac:picMkLst>
        </pc:picChg>
        <pc:cxnChg chg="add mod">
          <ac:chgData name="Cummings, Chris" userId="19e3509d-3968-4100-b386-ef57d7631b40" providerId="ADAL" clId="{9F1C8C57-96F6-49CF-8A80-AF0B40FDBF68}" dt="2023-02-07T15:39:12.529" v="222" actId="14100"/>
          <ac:cxnSpMkLst>
            <pc:docMk/>
            <pc:sldMk cId="120375813" sldId="379"/>
            <ac:cxnSpMk id="6" creationId="{11452EA7-BC5F-D6A1-0562-8C55AFD29011}"/>
          </ac:cxnSpMkLst>
        </pc:cxnChg>
      </pc:sldChg>
      <pc:sldChg chg="addSp delSp modSp mod">
        <pc:chgData name="Cummings, Chris" userId="19e3509d-3968-4100-b386-ef57d7631b40" providerId="ADAL" clId="{9F1C8C57-96F6-49CF-8A80-AF0B40FDBF68}" dt="2023-02-07T16:10:43.548" v="354" actId="14100"/>
        <pc:sldMkLst>
          <pc:docMk/>
          <pc:sldMk cId="2071364640" sldId="381"/>
        </pc:sldMkLst>
        <pc:spChg chg="del mod">
          <ac:chgData name="Cummings, Chris" userId="19e3509d-3968-4100-b386-ef57d7631b40" providerId="ADAL" clId="{9F1C8C57-96F6-49CF-8A80-AF0B40FDBF68}" dt="2023-02-07T16:08:18.567" v="352" actId="478"/>
          <ac:spMkLst>
            <pc:docMk/>
            <pc:sldMk cId="2071364640" sldId="381"/>
            <ac:spMk id="2" creationId="{00000000-0000-0000-0000-000000000000}"/>
          </ac:spMkLst>
        </pc:spChg>
        <pc:spChg chg="mod">
          <ac:chgData name="Cummings, Chris" userId="19e3509d-3968-4100-b386-ef57d7631b40" providerId="ADAL" clId="{9F1C8C57-96F6-49CF-8A80-AF0B40FDBF68}" dt="2023-02-07T16:10:43.548" v="354" actId="14100"/>
          <ac:spMkLst>
            <pc:docMk/>
            <pc:sldMk cId="2071364640" sldId="381"/>
            <ac:spMk id="4" creationId="{00000000-0000-0000-0000-000000000000}"/>
          </ac:spMkLst>
        </pc:spChg>
        <pc:spChg chg="add mod">
          <ac:chgData name="Cummings, Chris" userId="19e3509d-3968-4100-b386-ef57d7631b40" providerId="ADAL" clId="{9F1C8C57-96F6-49CF-8A80-AF0B40FDBF68}" dt="2023-02-07T16:07:50.029" v="337"/>
          <ac:spMkLst>
            <pc:docMk/>
            <pc:sldMk cId="2071364640" sldId="381"/>
            <ac:spMk id="5" creationId="{FAE7C420-2E60-7835-F3E3-C74E3FC013EF}"/>
          </ac:spMkLst>
        </pc:spChg>
        <pc:spChg chg="add mod">
          <ac:chgData name="Cummings, Chris" userId="19e3509d-3968-4100-b386-ef57d7631b40" providerId="ADAL" clId="{9F1C8C57-96F6-49CF-8A80-AF0B40FDBF68}" dt="2023-02-07T16:08:12.744" v="351" actId="20577"/>
          <ac:spMkLst>
            <pc:docMk/>
            <pc:sldMk cId="2071364640" sldId="381"/>
            <ac:spMk id="7" creationId="{7FDD28DD-7B99-8E9D-9180-B99CF979F954}"/>
          </ac:spMkLst>
        </pc:spChg>
        <pc:spChg chg="add del mod">
          <ac:chgData name="Cummings, Chris" userId="19e3509d-3968-4100-b386-ef57d7631b40" providerId="ADAL" clId="{9F1C8C57-96F6-49CF-8A80-AF0B40FDBF68}" dt="2023-02-07T16:08:21.582" v="353" actId="478"/>
          <ac:spMkLst>
            <pc:docMk/>
            <pc:sldMk cId="2071364640" sldId="381"/>
            <ac:spMk id="9" creationId="{0EE8F221-84DA-3F93-4D09-E77E683D15E8}"/>
          </ac:spMkLst>
        </pc:spChg>
        <pc:picChg chg="mod">
          <ac:chgData name="Cummings, Chris" userId="19e3509d-3968-4100-b386-ef57d7631b40" providerId="ADAL" clId="{9F1C8C57-96F6-49CF-8A80-AF0B40FDBF68}" dt="2023-02-07T16:08:02.117" v="341" actId="1076"/>
          <ac:picMkLst>
            <pc:docMk/>
            <pc:sldMk cId="2071364640" sldId="381"/>
            <ac:picMk id="3" creationId="{00000000-0000-0000-0000-000000000000}"/>
          </ac:picMkLst>
        </pc:picChg>
        <pc:cxnChg chg="add mod">
          <ac:chgData name="Cummings, Chris" userId="19e3509d-3968-4100-b386-ef57d7631b40" providerId="ADAL" clId="{9F1C8C57-96F6-49CF-8A80-AF0B40FDBF68}" dt="2023-02-07T16:07:50.029" v="337"/>
          <ac:cxnSpMkLst>
            <pc:docMk/>
            <pc:sldMk cId="2071364640" sldId="381"/>
            <ac:cxnSpMk id="6" creationId="{50ED1C14-A735-10CD-5B76-E89221BB392D}"/>
          </ac:cxnSpMkLst>
        </pc:cxnChg>
      </pc:sldChg>
      <pc:sldChg chg="modSp mod">
        <pc:chgData name="Cummings, Chris" userId="19e3509d-3968-4100-b386-ef57d7631b40" providerId="ADAL" clId="{9F1C8C57-96F6-49CF-8A80-AF0B40FDBF68}" dt="2023-02-07T16:32:11.635" v="418" actId="1076"/>
        <pc:sldMkLst>
          <pc:docMk/>
          <pc:sldMk cId="781965206" sldId="383"/>
        </pc:sldMkLst>
        <pc:spChg chg="mod">
          <ac:chgData name="Cummings, Chris" userId="19e3509d-3968-4100-b386-ef57d7631b40" providerId="ADAL" clId="{9F1C8C57-96F6-49CF-8A80-AF0B40FDBF68}" dt="2023-02-07T16:32:11.635" v="418" actId="1076"/>
          <ac:spMkLst>
            <pc:docMk/>
            <pc:sldMk cId="781965206" sldId="383"/>
            <ac:spMk id="2" creationId="{00000000-0000-0000-0000-000000000000}"/>
          </ac:spMkLst>
        </pc:spChg>
        <pc:spChg chg="mod">
          <ac:chgData name="Cummings, Chris" userId="19e3509d-3968-4100-b386-ef57d7631b40" providerId="ADAL" clId="{9F1C8C57-96F6-49CF-8A80-AF0B40FDBF68}" dt="2023-02-07T16:32:11.635" v="418" actId="1076"/>
          <ac:spMkLst>
            <pc:docMk/>
            <pc:sldMk cId="781965206" sldId="383"/>
            <ac:spMk id="10" creationId="{00000000-0000-0000-0000-000000000000}"/>
          </ac:spMkLst>
        </pc:spChg>
      </pc:sldChg>
      <pc:sldChg chg="addSp delSp modSp mod">
        <pc:chgData name="Cummings, Chris" userId="19e3509d-3968-4100-b386-ef57d7631b40" providerId="ADAL" clId="{9F1C8C57-96F6-49CF-8A80-AF0B40FDBF68}" dt="2023-02-07T15:33:47.589" v="141" actId="14100"/>
        <pc:sldMkLst>
          <pc:docMk/>
          <pc:sldMk cId="2064114082" sldId="384"/>
        </pc:sldMkLst>
        <pc:spChg chg="add del mod">
          <ac:chgData name="Cummings, Chris" userId="19e3509d-3968-4100-b386-ef57d7631b40" providerId="ADAL" clId="{9F1C8C57-96F6-49CF-8A80-AF0B40FDBF68}" dt="2023-02-07T15:32:51.749" v="119" actId="478"/>
          <ac:spMkLst>
            <pc:docMk/>
            <pc:sldMk cId="2064114082" sldId="384"/>
            <ac:spMk id="4" creationId="{85CC8AAD-487A-57E0-8D7F-F5BC9D1E589F}"/>
          </ac:spMkLst>
        </pc:spChg>
        <pc:spChg chg="add mod">
          <ac:chgData name="Cummings, Chris" userId="19e3509d-3968-4100-b386-ef57d7631b40" providerId="ADAL" clId="{9F1C8C57-96F6-49CF-8A80-AF0B40FDBF68}" dt="2023-02-07T15:33:08.953" v="122" actId="14100"/>
          <ac:spMkLst>
            <pc:docMk/>
            <pc:sldMk cId="2064114082" sldId="384"/>
            <ac:spMk id="5" creationId="{B0033607-1D51-403E-5C07-D8958DDA4562}"/>
          </ac:spMkLst>
        </pc:spChg>
        <pc:spChg chg="del mod">
          <ac:chgData name="Cummings, Chris" userId="19e3509d-3968-4100-b386-ef57d7631b40" providerId="ADAL" clId="{9F1C8C57-96F6-49CF-8A80-AF0B40FDBF68}" dt="2023-02-07T15:32:49.195" v="118" actId="478"/>
          <ac:spMkLst>
            <pc:docMk/>
            <pc:sldMk cId="2064114082" sldId="384"/>
            <ac:spMk id="6" creationId="{00000000-0000-0000-0000-000000000000}"/>
          </ac:spMkLst>
        </pc:spChg>
        <pc:spChg chg="add mod">
          <ac:chgData name="Cummings, Chris" userId="19e3509d-3968-4100-b386-ef57d7631b40" providerId="ADAL" clId="{9F1C8C57-96F6-49CF-8A80-AF0B40FDBF68}" dt="2023-02-07T15:33:39.212" v="139" actId="20577"/>
          <ac:spMkLst>
            <pc:docMk/>
            <pc:sldMk cId="2064114082" sldId="384"/>
            <ac:spMk id="9" creationId="{35C482C0-5197-D56D-1A1B-22BFC32559AD}"/>
          </ac:spMkLst>
        </pc:spChg>
        <pc:cxnChg chg="add mod">
          <ac:chgData name="Cummings, Chris" userId="19e3509d-3968-4100-b386-ef57d7631b40" providerId="ADAL" clId="{9F1C8C57-96F6-49CF-8A80-AF0B40FDBF68}" dt="2023-02-07T15:33:47.589" v="141" actId="14100"/>
          <ac:cxnSpMkLst>
            <pc:docMk/>
            <pc:sldMk cId="2064114082" sldId="384"/>
            <ac:cxnSpMk id="8" creationId="{08440CCC-93EE-84C9-FF66-BD6834C41001}"/>
          </ac:cxnSpMkLst>
        </pc:cxnChg>
      </pc:sldChg>
      <pc:sldChg chg="addSp delSp modSp mod">
        <pc:chgData name="Cummings, Chris" userId="19e3509d-3968-4100-b386-ef57d7631b40" providerId="ADAL" clId="{9F1C8C57-96F6-49CF-8A80-AF0B40FDBF68}" dt="2023-02-07T19:01:09.291" v="984" actId="1036"/>
        <pc:sldMkLst>
          <pc:docMk/>
          <pc:sldMk cId="3528990150" sldId="385"/>
        </pc:sldMkLst>
        <pc:spChg chg="add mod">
          <ac:chgData name="Cummings, Chris" userId="19e3509d-3968-4100-b386-ef57d7631b40" providerId="ADAL" clId="{9F1C8C57-96F6-49CF-8A80-AF0B40FDBF68}" dt="2023-02-07T19:00:08.261" v="950"/>
          <ac:spMkLst>
            <pc:docMk/>
            <pc:sldMk cId="3528990150" sldId="385"/>
            <ac:spMk id="2" creationId="{8E272330-4E5A-2CE7-4D43-7DB771F65FC9}"/>
          </ac:spMkLst>
        </pc:spChg>
        <pc:spChg chg="add mod">
          <ac:chgData name="Cummings, Chris" userId="19e3509d-3968-4100-b386-ef57d7631b40" providerId="ADAL" clId="{9F1C8C57-96F6-49CF-8A80-AF0B40FDBF68}" dt="2023-02-07T19:00:20.935" v="974" actId="20577"/>
          <ac:spMkLst>
            <pc:docMk/>
            <pc:sldMk cId="3528990150" sldId="385"/>
            <ac:spMk id="4" creationId="{BAFA55BD-B215-D981-92A6-0D71C83E5933}"/>
          </ac:spMkLst>
        </pc:spChg>
        <pc:spChg chg="del mod">
          <ac:chgData name="Cummings, Chris" userId="19e3509d-3968-4100-b386-ef57d7631b40" providerId="ADAL" clId="{9F1C8C57-96F6-49CF-8A80-AF0B40FDBF68}" dt="2023-02-07T19:00:37.090" v="976" actId="478"/>
          <ac:spMkLst>
            <pc:docMk/>
            <pc:sldMk cId="3528990150" sldId="385"/>
            <ac:spMk id="5" creationId="{00000000-0000-0000-0000-000000000000}"/>
          </ac:spMkLst>
        </pc:spChg>
        <pc:spChg chg="add del mod">
          <ac:chgData name="Cummings, Chris" userId="19e3509d-3968-4100-b386-ef57d7631b40" providerId="ADAL" clId="{9F1C8C57-96F6-49CF-8A80-AF0B40FDBF68}" dt="2023-02-07T19:00:43.804" v="977" actId="478"/>
          <ac:spMkLst>
            <pc:docMk/>
            <pc:sldMk cId="3528990150" sldId="385"/>
            <ac:spMk id="9" creationId="{3C6C91B3-E95C-CDA5-E0BD-242287045893}"/>
          </ac:spMkLst>
        </pc:spChg>
        <pc:grpChg chg="mod">
          <ac:chgData name="Cummings, Chris" userId="19e3509d-3968-4100-b386-ef57d7631b40" providerId="ADAL" clId="{9F1C8C57-96F6-49CF-8A80-AF0B40FDBF68}" dt="2023-02-07T19:01:09.291" v="984" actId="1036"/>
          <ac:grpSpMkLst>
            <pc:docMk/>
            <pc:sldMk cId="3528990150" sldId="385"/>
            <ac:grpSpMk id="8" creationId="{00000000-0000-0000-0000-000000000000}"/>
          </ac:grpSpMkLst>
        </pc:grpChg>
        <pc:cxnChg chg="add mod">
          <ac:chgData name="Cummings, Chris" userId="19e3509d-3968-4100-b386-ef57d7631b40" providerId="ADAL" clId="{9F1C8C57-96F6-49CF-8A80-AF0B40FDBF68}" dt="2023-02-07T19:00:26.839" v="975" actId="14100"/>
          <ac:cxnSpMkLst>
            <pc:docMk/>
            <pc:sldMk cId="3528990150" sldId="385"/>
            <ac:cxnSpMk id="3" creationId="{3784009E-63B7-2B61-D541-62288817AF49}"/>
          </ac:cxnSpMkLst>
        </pc:cxnChg>
      </pc:sldChg>
      <pc:sldChg chg="addSp delSp modSp mod">
        <pc:chgData name="Cummings, Chris" userId="19e3509d-3968-4100-b386-ef57d7631b40" providerId="ADAL" clId="{9F1C8C57-96F6-49CF-8A80-AF0B40FDBF68}" dt="2023-02-07T18:57:22.003" v="937" actId="478"/>
        <pc:sldMkLst>
          <pc:docMk/>
          <pc:sldMk cId="3465065782" sldId="386"/>
        </pc:sldMkLst>
        <pc:spChg chg="mod ord">
          <ac:chgData name="Cummings, Chris" userId="19e3509d-3968-4100-b386-ef57d7631b40" providerId="ADAL" clId="{9F1C8C57-96F6-49CF-8A80-AF0B40FDBF68}" dt="2023-02-07T18:55:39.475" v="723" actId="166"/>
          <ac:spMkLst>
            <pc:docMk/>
            <pc:sldMk cId="3465065782" sldId="386"/>
            <ac:spMk id="2" creationId="{00000000-0000-0000-0000-000000000000}"/>
          </ac:spMkLst>
        </pc:spChg>
        <pc:spChg chg="add del mod ord">
          <ac:chgData name="Cummings, Chris" userId="19e3509d-3968-4100-b386-ef57d7631b40" providerId="ADAL" clId="{9F1C8C57-96F6-49CF-8A80-AF0B40FDBF68}" dt="2023-02-07T18:55:51.270" v="726" actId="478"/>
          <ac:spMkLst>
            <pc:docMk/>
            <pc:sldMk cId="3465065782" sldId="386"/>
            <ac:spMk id="3" creationId="{1C865FAB-12E5-9EA8-EBBC-45E1E724B6CB}"/>
          </ac:spMkLst>
        </pc:spChg>
        <pc:spChg chg="mod">
          <ac:chgData name="Cummings, Chris" userId="19e3509d-3968-4100-b386-ef57d7631b40" providerId="ADAL" clId="{9F1C8C57-96F6-49CF-8A80-AF0B40FDBF68}" dt="2023-02-07T18:39:26.559" v="642" actId="1076"/>
          <ac:spMkLst>
            <pc:docMk/>
            <pc:sldMk cId="3465065782" sldId="386"/>
            <ac:spMk id="4" creationId="{00000000-0000-0000-0000-000000000000}"/>
          </ac:spMkLst>
        </pc:spChg>
        <pc:spChg chg="mod ord">
          <ac:chgData name="Cummings, Chris" userId="19e3509d-3968-4100-b386-ef57d7631b40" providerId="ADAL" clId="{9F1C8C57-96F6-49CF-8A80-AF0B40FDBF68}" dt="2023-02-07T18:50:06.603" v="654" actId="1076"/>
          <ac:spMkLst>
            <pc:docMk/>
            <pc:sldMk cId="3465065782" sldId="386"/>
            <ac:spMk id="5" creationId="{00000000-0000-0000-0000-000000000000}"/>
          </ac:spMkLst>
        </pc:spChg>
        <pc:spChg chg="del">
          <ac:chgData name="Cummings, Chris" userId="19e3509d-3968-4100-b386-ef57d7631b40" providerId="ADAL" clId="{9F1C8C57-96F6-49CF-8A80-AF0B40FDBF68}" dt="2023-02-07T18:38:51.840" v="637" actId="478"/>
          <ac:spMkLst>
            <pc:docMk/>
            <pc:sldMk cId="3465065782" sldId="386"/>
            <ac:spMk id="9" creationId="{00000000-0000-0000-0000-000000000000}"/>
          </ac:spMkLst>
        </pc:spChg>
        <pc:picChg chg="add del mod ord modCrop">
          <ac:chgData name="Cummings, Chris" userId="19e3509d-3968-4100-b386-ef57d7631b40" providerId="ADAL" clId="{9F1C8C57-96F6-49CF-8A80-AF0B40FDBF68}" dt="2023-02-07T18:57:22.003" v="937" actId="478"/>
          <ac:picMkLst>
            <pc:docMk/>
            <pc:sldMk cId="3465065782" sldId="386"/>
            <ac:picMk id="7" creationId="{BA56AEAC-58E2-3F07-77B3-D17D07DF0965}"/>
          </ac:picMkLst>
        </pc:picChg>
      </pc:sldChg>
      <pc:sldChg chg="addSp delSp modSp mod">
        <pc:chgData name="Cummings, Chris" userId="19e3509d-3968-4100-b386-ef57d7631b40" providerId="ADAL" clId="{9F1C8C57-96F6-49CF-8A80-AF0B40FDBF68}" dt="2023-02-09T15:19:37.099" v="1995" actId="1076"/>
        <pc:sldMkLst>
          <pc:docMk/>
          <pc:sldMk cId="3783660589" sldId="387"/>
        </pc:sldMkLst>
        <pc:spChg chg="del">
          <ac:chgData name="Cummings, Chris" userId="19e3509d-3968-4100-b386-ef57d7631b40" providerId="ADAL" clId="{9F1C8C57-96F6-49CF-8A80-AF0B40FDBF68}" dt="2023-02-09T15:08:33.109" v="1830" actId="478"/>
          <ac:spMkLst>
            <pc:docMk/>
            <pc:sldMk cId="3783660589" sldId="387"/>
            <ac:spMk id="2" creationId="{00000000-0000-0000-0000-000000000000}"/>
          </ac:spMkLst>
        </pc:spChg>
        <pc:spChg chg="mod">
          <ac:chgData name="Cummings, Chris" userId="19e3509d-3968-4100-b386-ef57d7631b40" providerId="ADAL" clId="{9F1C8C57-96F6-49CF-8A80-AF0B40FDBF68}" dt="2023-02-09T15:19:37.099" v="1995" actId="1076"/>
          <ac:spMkLst>
            <pc:docMk/>
            <pc:sldMk cId="3783660589" sldId="387"/>
            <ac:spMk id="4" creationId="{AD6BF89A-B1CD-2732-3737-41D99B79073E}"/>
          </ac:spMkLst>
        </pc:spChg>
        <pc:spChg chg="mod">
          <ac:chgData name="Cummings, Chris" userId="19e3509d-3968-4100-b386-ef57d7631b40" providerId="ADAL" clId="{9F1C8C57-96F6-49CF-8A80-AF0B40FDBF68}" dt="2023-02-09T15:19:37.099" v="1995" actId="1076"/>
          <ac:spMkLst>
            <pc:docMk/>
            <pc:sldMk cId="3783660589" sldId="387"/>
            <ac:spMk id="5" creationId="{00000000-0000-0000-0000-000000000000}"/>
          </ac:spMkLst>
        </pc:spChg>
        <pc:spChg chg="add del mod">
          <ac:chgData name="Cummings, Chris" userId="19e3509d-3968-4100-b386-ef57d7631b40" providerId="ADAL" clId="{9F1C8C57-96F6-49CF-8A80-AF0B40FDBF68}" dt="2023-02-09T15:08:35.550" v="1831" actId="478"/>
          <ac:spMkLst>
            <pc:docMk/>
            <pc:sldMk cId="3783660589" sldId="387"/>
            <ac:spMk id="6" creationId="{7C3F80B7-1E40-5C23-7210-CFA7EDB6E4D6}"/>
          </ac:spMkLst>
        </pc:spChg>
        <pc:spChg chg="add mod">
          <ac:chgData name="Cummings, Chris" userId="19e3509d-3968-4100-b386-ef57d7631b40" providerId="ADAL" clId="{9F1C8C57-96F6-49CF-8A80-AF0B40FDBF68}" dt="2023-02-09T15:08:44.791" v="1834"/>
          <ac:spMkLst>
            <pc:docMk/>
            <pc:sldMk cId="3783660589" sldId="387"/>
            <ac:spMk id="7" creationId="{4CCC7361-ED51-46F2-E9A6-9647052408CE}"/>
          </ac:spMkLst>
        </pc:spChg>
        <pc:spChg chg="add mod">
          <ac:chgData name="Cummings, Chris" userId="19e3509d-3968-4100-b386-ef57d7631b40" providerId="ADAL" clId="{9F1C8C57-96F6-49CF-8A80-AF0B40FDBF68}" dt="2023-02-09T15:08:48.424" v="1843" actId="20577"/>
          <ac:spMkLst>
            <pc:docMk/>
            <pc:sldMk cId="3783660589" sldId="387"/>
            <ac:spMk id="9" creationId="{0F03D445-3AEE-A075-B32C-D080660E5198}"/>
          </ac:spMkLst>
        </pc:spChg>
        <pc:spChg chg="add del">
          <ac:chgData name="Cummings, Chris" userId="19e3509d-3968-4100-b386-ef57d7631b40" providerId="ADAL" clId="{9F1C8C57-96F6-49CF-8A80-AF0B40FDBF68}" dt="2023-02-09T15:09:43.130" v="1853" actId="478"/>
          <ac:spMkLst>
            <pc:docMk/>
            <pc:sldMk cId="3783660589" sldId="387"/>
            <ac:spMk id="11" creationId="{5A5E72A4-2D78-BB1B-95F0-0B702C9AA1D2}"/>
          </ac:spMkLst>
        </pc:spChg>
        <pc:cxnChg chg="add mod">
          <ac:chgData name="Cummings, Chris" userId="19e3509d-3968-4100-b386-ef57d7631b40" providerId="ADAL" clId="{9F1C8C57-96F6-49CF-8A80-AF0B40FDBF68}" dt="2023-02-09T15:08:54.198" v="1844" actId="14100"/>
          <ac:cxnSpMkLst>
            <pc:docMk/>
            <pc:sldMk cId="3783660589" sldId="387"/>
            <ac:cxnSpMk id="8" creationId="{901FA804-FE8B-6D00-B3B8-052621421129}"/>
          </ac:cxnSpMkLst>
        </pc:cxnChg>
        <pc:cxnChg chg="add mod">
          <ac:chgData name="Cummings, Chris" userId="19e3509d-3968-4100-b386-ef57d7631b40" providerId="ADAL" clId="{9F1C8C57-96F6-49CF-8A80-AF0B40FDBF68}" dt="2023-02-09T15:19:37.099" v="1995" actId="1076"/>
          <ac:cxnSpMkLst>
            <pc:docMk/>
            <pc:sldMk cId="3783660589" sldId="387"/>
            <ac:cxnSpMk id="13" creationId="{DF1C52F3-5262-6A0A-41C9-623969C9428D}"/>
          </ac:cxnSpMkLst>
        </pc:cxnChg>
      </pc:sldChg>
      <pc:sldChg chg="addSp delSp modSp mod">
        <pc:chgData name="Cummings, Chris" userId="19e3509d-3968-4100-b386-ef57d7631b40" providerId="ADAL" clId="{9F1C8C57-96F6-49CF-8A80-AF0B40FDBF68}" dt="2023-02-09T15:08:13.680" v="1829" actId="1076"/>
        <pc:sldMkLst>
          <pc:docMk/>
          <pc:sldMk cId="186602024" sldId="388"/>
        </pc:sldMkLst>
        <pc:spChg chg="del mod">
          <ac:chgData name="Cummings, Chris" userId="19e3509d-3968-4100-b386-ef57d7631b40" providerId="ADAL" clId="{9F1C8C57-96F6-49CF-8A80-AF0B40FDBF68}" dt="2023-02-09T15:01:19.453" v="1811" actId="478"/>
          <ac:spMkLst>
            <pc:docMk/>
            <pc:sldMk cId="186602024" sldId="388"/>
            <ac:spMk id="2" creationId="{00000000-0000-0000-0000-000000000000}"/>
          </ac:spMkLst>
        </pc:spChg>
        <pc:spChg chg="mod">
          <ac:chgData name="Cummings, Chris" userId="19e3509d-3968-4100-b386-ef57d7631b40" providerId="ADAL" clId="{9F1C8C57-96F6-49CF-8A80-AF0B40FDBF68}" dt="2023-02-09T15:01:55.006" v="1817" actId="1076"/>
          <ac:spMkLst>
            <pc:docMk/>
            <pc:sldMk cId="186602024" sldId="388"/>
            <ac:spMk id="3" creationId="{00000000-0000-0000-0000-000000000000}"/>
          </ac:spMkLst>
        </pc:spChg>
        <pc:spChg chg="add mod">
          <ac:chgData name="Cummings, Chris" userId="19e3509d-3968-4100-b386-ef57d7631b40" providerId="ADAL" clId="{9F1C8C57-96F6-49CF-8A80-AF0B40FDBF68}" dt="2023-02-09T15:00:51.469" v="1778"/>
          <ac:spMkLst>
            <pc:docMk/>
            <pc:sldMk cId="186602024" sldId="388"/>
            <ac:spMk id="4" creationId="{9CC61F86-D663-A9D0-B80A-FF6E20E5F0B5}"/>
          </ac:spMkLst>
        </pc:spChg>
        <pc:spChg chg="add mod">
          <ac:chgData name="Cummings, Chris" userId="19e3509d-3968-4100-b386-ef57d7631b40" providerId="ADAL" clId="{9F1C8C57-96F6-49CF-8A80-AF0B40FDBF68}" dt="2023-02-09T15:01:10.332" v="1809" actId="27636"/>
          <ac:spMkLst>
            <pc:docMk/>
            <pc:sldMk cId="186602024" sldId="388"/>
            <ac:spMk id="7" creationId="{34C54FE8-D0D6-1F4C-111B-3A959FAFEE97}"/>
          </ac:spMkLst>
        </pc:spChg>
        <pc:spChg chg="add del mod">
          <ac:chgData name="Cummings, Chris" userId="19e3509d-3968-4100-b386-ef57d7631b40" providerId="ADAL" clId="{9F1C8C57-96F6-49CF-8A80-AF0B40FDBF68}" dt="2023-02-09T15:01:23.823" v="1812" actId="478"/>
          <ac:spMkLst>
            <pc:docMk/>
            <pc:sldMk cId="186602024" sldId="388"/>
            <ac:spMk id="10" creationId="{5A148D4B-D419-5683-4EC8-3CC44F571A3B}"/>
          </ac:spMkLst>
        </pc:spChg>
        <pc:spChg chg="add del mod">
          <ac:chgData name="Cummings, Chris" userId="19e3509d-3968-4100-b386-ef57d7631b40" providerId="ADAL" clId="{9F1C8C57-96F6-49CF-8A80-AF0B40FDBF68}" dt="2023-02-09T15:01:54.660" v="1816"/>
          <ac:spMkLst>
            <pc:docMk/>
            <pc:sldMk cId="186602024" sldId="388"/>
            <ac:spMk id="11" creationId="{ABF5FA82-3078-7172-9151-CC753EAC0BD8}"/>
          </ac:spMkLst>
        </pc:spChg>
        <pc:spChg chg="add del mod">
          <ac:chgData name="Cummings, Chris" userId="19e3509d-3968-4100-b386-ef57d7631b40" providerId="ADAL" clId="{9F1C8C57-96F6-49CF-8A80-AF0B40FDBF68}" dt="2023-02-09T15:01:54.660" v="1816"/>
          <ac:spMkLst>
            <pc:docMk/>
            <pc:sldMk cId="186602024" sldId="388"/>
            <ac:spMk id="13" creationId="{F7A89F96-F5A5-7458-0D6E-BD254AE32AE9}"/>
          </ac:spMkLst>
        </pc:spChg>
        <pc:picChg chg="mod">
          <ac:chgData name="Cummings, Chris" userId="19e3509d-3968-4100-b386-ef57d7631b40" providerId="ADAL" clId="{9F1C8C57-96F6-49CF-8A80-AF0B40FDBF68}" dt="2023-02-09T15:08:13.680" v="1829" actId="1076"/>
          <ac:picMkLst>
            <pc:docMk/>
            <pc:sldMk cId="186602024" sldId="388"/>
            <ac:picMk id="5" creationId="{16A1539E-0A50-A6BE-4468-174CD755741B}"/>
          </ac:picMkLst>
        </pc:picChg>
        <pc:picChg chg="add del mod ord">
          <ac:chgData name="Cummings, Chris" userId="19e3509d-3968-4100-b386-ef57d7631b40" providerId="ADAL" clId="{9F1C8C57-96F6-49CF-8A80-AF0B40FDBF68}" dt="2023-02-09T15:08:08.930" v="1828" actId="478"/>
          <ac:picMkLst>
            <pc:docMk/>
            <pc:sldMk cId="186602024" sldId="388"/>
            <ac:picMk id="15" creationId="{9EF04760-EE07-4E5D-B6CB-554BC6C3B2DC}"/>
          </ac:picMkLst>
        </pc:picChg>
        <pc:cxnChg chg="add mod">
          <ac:chgData name="Cummings, Chris" userId="19e3509d-3968-4100-b386-ef57d7631b40" providerId="ADAL" clId="{9F1C8C57-96F6-49CF-8A80-AF0B40FDBF68}" dt="2023-02-09T15:01:14.731" v="1810" actId="14100"/>
          <ac:cxnSpMkLst>
            <pc:docMk/>
            <pc:sldMk cId="186602024" sldId="388"/>
            <ac:cxnSpMk id="6" creationId="{86F5982C-5112-342A-ABEC-0B278A4D6230}"/>
          </ac:cxnSpMkLst>
        </pc:cxnChg>
        <pc:cxnChg chg="add del mod">
          <ac:chgData name="Cummings, Chris" userId="19e3509d-3968-4100-b386-ef57d7631b40" providerId="ADAL" clId="{9F1C8C57-96F6-49CF-8A80-AF0B40FDBF68}" dt="2023-02-09T15:01:54.660" v="1816"/>
          <ac:cxnSpMkLst>
            <pc:docMk/>
            <pc:sldMk cId="186602024" sldId="388"/>
            <ac:cxnSpMk id="12" creationId="{D097D2D7-5729-F1D8-EA9D-F5465006F34E}"/>
          </ac:cxnSpMkLst>
        </pc:cxnChg>
      </pc:sldChg>
      <pc:sldChg chg="addSp delSp modSp mod">
        <pc:chgData name="Cummings, Chris" userId="19e3509d-3968-4100-b386-ef57d7631b40" providerId="ADAL" clId="{9F1C8C57-96F6-49CF-8A80-AF0B40FDBF68}" dt="2023-02-07T16:36:41.272" v="534" actId="1076"/>
        <pc:sldMkLst>
          <pc:docMk/>
          <pc:sldMk cId="1024381200" sldId="389"/>
        </pc:sldMkLst>
        <pc:spChg chg="del mod">
          <ac:chgData name="Cummings, Chris" userId="19e3509d-3968-4100-b386-ef57d7631b40" providerId="ADAL" clId="{9F1C8C57-96F6-49CF-8A80-AF0B40FDBF68}" dt="2023-02-07T16:33:51.516" v="498" actId="478"/>
          <ac:spMkLst>
            <pc:docMk/>
            <pc:sldMk cId="1024381200" sldId="389"/>
            <ac:spMk id="2" creationId="{00000000-0000-0000-0000-000000000000}"/>
          </ac:spMkLst>
        </pc:spChg>
        <pc:spChg chg="add mod">
          <ac:chgData name="Cummings, Chris" userId="19e3509d-3968-4100-b386-ef57d7631b40" providerId="ADAL" clId="{9F1C8C57-96F6-49CF-8A80-AF0B40FDBF68}" dt="2023-02-07T16:33:27.915" v="479"/>
          <ac:spMkLst>
            <pc:docMk/>
            <pc:sldMk cId="1024381200" sldId="389"/>
            <ac:spMk id="3" creationId="{9F926DD0-18C9-DE97-BDDF-820969789802}"/>
          </ac:spMkLst>
        </pc:spChg>
        <pc:spChg chg="mod">
          <ac:chgData name="Cummings, Chris" userId="19e3509d-3968-4100-b386-ef57d7631b40" providerId="ADAL" clId="{9F1C8C57-96F6-49CF-8A80-AF0B40FDBF68}" dt="2023-02-07T16:36:41.272" v="534" actId="1076"/>
          <ac:spMkLst>
            <pc:docMk/>
            <pc:sldMk cId="1024381200" sldId="389"/>
            <ac:spMk id="5" creationId="{00000000-0000-0000-0000-000000000000}"/>
          </ac:spMkLst>
        </pc:spChg>
        <pc:spChg chg="mod">
          <ac:chgData name="Cummings, Chris" userId="19e3509d-3968-4100-b386-ef57d7631b40" providerId="ADAL" clId="{9F1C8C57-96F6-49CF-8A80-AF0B40FDBF68}" dt="2023-02-07T16:34:38.543" v="510" actId="164"/>
          <ac:spMkLst>
            <pc:docMk/>
            <pc:sldMk cId="1024381200" sldId="389"/>
            <ac:spMk id="7" creationId="{00000000-0000-0000-0000-000000000000}"/>
          </ac:spMkLst>
        </pc:spChg>
        <pc:spChg chg="mod">
          <ac:chgData name="Cummings, Chris" userId="19e3509d-3968-4100-b386-ef57d7631b40" providerId="ADAL" clId="{9F1C8C57-96F6-49CF-8A80-AF0B40FDBF68}" dt="2023-02-07T16:35:11.898" v="523" actId="164"/>
          <ac:spMkLst>
            <pc:docMk/>
            <pc:sldMk cId="1024381200" sldId="389"/>
            <ac:spMk id="8" creationId="{00000000-0000-0000-0000-000000000000}"/>
          </ac:spMkLst>
        </pc:spChg>
        <pc:spChg chg="mod">
          <ac:chgData name="Cummings, Chris" userId="19e3509d-3968-4100-b386-ef57d7631b40" providerId="ADAL" clId="{9F1C8C57-96F6-49CF-8A80-AF0B40FDBF68}" dt="2023-02-07T16:35:48.103" v="530" actId="14100"/>
          <ac:spMkLst>
            <pc:docMk/>
            <pc:sldMk cId="1024381200" sldId="389"/>
            <ac:spMk id="10" creationId="{00000000-0000-0000-0000-000000000000}"/>
          </ac:spMkLst>
        </pc:spChg>
        <pc:spChg chg="mod">
          <ac:chgData name="Cummings, Chris" userId="19e3509d-3968-4100-b386-ef57d7631b40" providerId="ADAL" clId="{9F1C8C57-96F6-49CF-8A80-AF0B40FDBF68}" dt="2023-02-07T16:35:42.977" v="529" actId="14100"/>
          <ac:spMkLst>
            <pc:docMk/>
            <pc:sldMk cId="1024381200" sldId="389"/>
            <ac:spMk id="11" creationId="{00000000-0000-0000-0000-000000000000}"/>
          </ac:spMkLst>
        </pc:spChg>
        <pc:spChg chg="add mod">
          <ac:chgData name="Cummings, Chris" userId="19e3509d-3968-4100-b386-ef57d7631b40" providerId="ADAL" clId="{9F1C8C57-96F6-49CF-8A80-AF0B40FDBF68}" dt="2023-02-07T16:33:36.421" v="495" actId="20577"/>
          <ac:spMkLst>
            <pc:docMk/>
            <pc:sldMk cId="1024381200" sldId="389"/>
            <ac:spMk id="12" creationId="{61D0C083-918C-284E-633E-B5C951B6BE19}"/>
          </ac:spMkLst>
        </pc:spChg>
        <pc:spChg chg="add del mod">
          <ac:chgData name="Cummings, Chris" userId="19e3509d-3968-4100-b386-ef57d7631b40" providerId="ADAL" clId="{9F1C8C57-96F6-49CF-8A80-AF0B40FDBF68}" dt="2023-02-07T16:33:56.226" v="499" actId="478"/>
          <ac:spMkLst>
            <pc:docMk/>
            <pc:sldMk cId="1024381200" sldId="389"/>
            <ac:spMk id="15" creationId="{2664E2AD-2CAB-0069-E8C3-42FE6D247B18}"/>
          </ac:spMkLst>
        </pc:spChg>
        <pc:grpChg chg="add mod">
          <ac:chgData name="Cummings, Chris" userId="19e3509d-3968-4100-b386-ef57d7631b40" providerId="ADAL" clId="{9F1C8C57-96F6-49CF-8A80-AF0B40FDBF68}" dt="2023-02-07T16:35:59.580" v="532" actId="1076"/>
          <ac:grpSpMkLst>
            <pc:docMk/>
            <pc:sldMk cId="1024381200" sldId="389"/>
            <ac:grpSpMk id="16" creationId="{82835EFD-E5EE-9D63-C755-EB84F528C1E2}"/>
          </ac:grpSpMkLst>
        </pc:grpChg>
        <pc:grpChg chg="add mod">
          <ac:chgData name="Cummings, Chris" userId="19e3509d-3968-4100-b386-ef57d7631b40" providerId="ADAL" clId="{9F1C8C57-96F6-49CF-8A80-AF0B40FDBF68}" dt="2023-02-07T16:35:59.580" v="532" actId="1076"/>
          <ac:grpSpMkLst>
            <pc:docMk/>
            <pc:sldMk cId="1024381200" sldId="389"/>
            <ac:grpSpMk id="17" creationId="{BE3B316F-DF91-DE56-D149-DBB55D10B9F2}"/>
          </ac:grpSpMkLst>
        </pc:grpChg>
        <pc:picChg chg="mod">
          <ac:chgData name="Cummings, Chris" userId="19e3509d-3968-4100-b386-ef57d7631b40" providerId="ADAL" clId="{9F1C8C57-96F6-49CF-8A80-AF0B40FDBF68}" dt="2023-02-07T16:36:03.387" v="533" actId="14100"/>
          <ac:picMkLst>
            <pc:docMk/>
            <pc:sldMk cId="1024381200" sldId="389"/>
            <ac:picMk id="6" creationId="{00000000-0000-0000-0000-000000000000}"/>
          </ac:picMkLst>
        </pc:picChg>
        <pc:cxnChg chg="add mod">
          <ac:chgData name="Cummings, Chris" userId="19e3509d-3968-4100-b386-ef57d7631b40" providerId="ADAL" clId="{9F1C8C57-96F6-49CF-8A80-AF0B40FDBF68}" dt="2023-02-07T16:33:42.694" v="496" actId="14100"/>
          <ac:cxnSpMkLst>
            <pc:docMk/>
            <pc:sldMk cId="1024381200" sldId="389"/>
            <ac:cxnSpMk id="9" creationId="{2682622B-8CBA-F966-9C4F-E85EA5B33BAF}"/>
          </ac:cxnSpMkLst>
        </pc:cxnChg>
      </pc:sldChg>
      <pc:sldChg chg="addSp delSp modSp mod">
        <pc:chgData name="Cummings, Chris" userId="19e3509d-3968-4100-b386-ef57d7631b40" providerId="ADAL" clId="{9F1C8C57-96F6-49CF-8A80-AF0B40FDBF68}" dt="2023-02-07T16:05:55.605" v="330" actId="1035"/>
        <pc:sldMkLst>
          <pc:docMk/>
          <pc:sldMk cId="1166095895" sldId="390"/>
        </pc:sldMkLst>
        <pc:spChg chg="del mod">
          <ac:chgData name="Cummings, Chris" userId="19e3509d-3968-4100-b386-ef57d7631b40" providerId="ADAL" clId="{9F1C8C57-96F6-49CF-8A80-AF0B40FDBF68}" dt="2023-02-07T16:05:45.223" v="313" actId="478"/>
          <ac:spMkLst>
            <pc:docMk/>
            <pc:sldMk cId="1166095895" sldId="390"/>
            <ac:spMk id="2" creationId="{00000000-0000-0000-0000-000000000000}"/>
          </ac:spMkLst>
        </pc:spChg>
        <pc:spChg chg="mod">
          <ac:chgData name="Cummings, Chris" userId="19e3509d-3968-4100-b386-ef57d7631b40" providerId="ADAL" clId="{9F1C8C57-96F6-49CF-8A80-AF0B40FDBF68}" dt="2023-02-07T16:05:55.605" v="330" actId="1035"/>
          <ac:spMkLst>
            <pc:docMk/>
            <pc:sldMk cId="1166095895" sldId="390"/>
            <ac:spMk id="3" creationId="{00000000-0000-0000-0000-000000000000}"/>
          </ac:spMkLst>
        </pc:spChg>
        <pc:spChg chg="mod">
          <ac:chgData name="Cummings, Chris" userId="19e3509d-3968-4100-b386-ef57d7631b40" providerId="ADAL" clId="{9F1C8C57-96F6-49CF-8A80-AF0B40FDBF68}" dt="2023-02-07T16:05:55.605" v="330" actId="1035"/>
          <ac:spMkLst>
            <pc:docMk/>
            <pc:sldMk cId="1166095895" sldId="390"/>
            <ac:spMk id="4" creationId="{00000000-0000-0000-0000-000000000000}"/>
          </ac:spMkLst>
        </pc:spChg>
        <pc:spChg chg="mod">
          <ac:chgData name="Cummings, Chris" userId="19e3509d-3968-4100-b386-ef57d7631b40" providerId="ADAL" clId="{9F1C8C57-96F6-49CF-8A80-AF0B40FDBF68}" dt="2023-02-07T16:05:55.605" v="330" actId="1035"/>
          <ac:spMkLst>
            <pc:docMk/>
            <pc:sldMk cId="1166095895" sldId="390"/>
            <ac:spMk id="7" creationId="{00000000-0000-0000-0000-000000000000}"/>
          </ac:spMkLst>
        </pc:spChg>
        <pc:spChg chg="mod">
          <ac:chgData name="Cummings, Chris" userId="19e3509d-3968-4100-b386-ef57d7631b40" providerId="ADAL" clId="{9F1C8C57-96F6-49CF-8A80-AF0B40FDBF68}" dt="2023-02-07T16:05:55.605" v="330" actId="1035"/>
          <ac:spMkLst>
            <pc:docMk/>
            <pc:sldMk cId="1166095895" sldId="390"/>
            <ac:spMk id="8" creationId="{00000000-0000-0000-0000-000000000000}"/>
          </ac:spMkLst>
        </pc:spChg>
        <pc:spChg chg="add mod">
          <ac:chgData name="Cummings, Chris" userId="19e3509d-3968-4100-b386-ef57d7631b40" providerId="ADAL" clId="{9F1C8C57-96F6-49CF-8A80-AF0B40FDBF68}" dt="2023-02-07T16:05:01.883" v="270"/>
          <ac:spMkLst>
            <pc:docMk/>
            <pc:sldMk cId="1166095895" sldId="390"/>
            <ac:spMk id="9" creationId="{529A3BB4-16D6-15E6-9C3C-8DCA7F943B73}"/>
          </ac:spMkLst>
        </pc:spChg>
        <pc:spChg chg="add mod">
          <ac:chgData name="Cummings, Chris" userId="19e3509d-3968-4100-b386-ef57d7631b40" providerId="ADAL" clId="{9F1C8C57-96F6-49CF-8A80-AF0B40FDBF68}" dt="2023-02-07T16:05:11.733" v="294" actId="20577"/>
          <ac:spMkLst>
            <pc:docMk/>
            <pc:sldMk cId="1166095895" sldId="390"/>
            <ac:spMk id="11" creationId="{C45676E4-2209-C1C2-619A-B77255A0E1CA}"/>
          </ac:spMkLst>
        </pc:spChg>
        <pc:spChg chg="mod">
          <ac:chgData name="Cummings, Chris" userId="19e3509d-3968-4100-b386-ef57d7631b40" providerId="ADAL" clId="{9F1C8C57-96F6-49CF-8A80-AF0B40FDBF68}" dt="2023-02-07T16:05:55.605" v="330" actId="1035"/>
          <ac:spMkLst>
            <pc:docMk/>
            <pc:sldMk cId="1166095895" sldId="390"/>
            <ac:spMk id="12" creationId="{00000000-0000-0000-0000-000000000000}"/>
          </ac:spMkLst>
        </pc:spChg>
        <pc:spChg chg="mod">
          <ac:chgData name="Cummings, Chris" userId="19e3509d-3968-4100-b386-ef57d7631b40" providerId="ADAL" clId="{9F1C8C57-96F6-49CF-8A80-AF0B40FDBF68}" dt="2023-02-07T16:05:55.605" v="330" actId="1035"/>
          <ac:spMkLst>
            <pc:docMk/>
            <pc:sldMk cId="1166095895" sldId="390"/>
            <ac:spMk id="13" creationId="{00000000-0000-0000-0000-000000000000}"/>
          </ac:spMkLst>
        </pc:spChg>
        <pc:spChg chg="add del mod">
          <ac:chgData name="Cummings, Chris" userId="19e3509d-3968-4100-b386-ef57d7631b40" providerId="ADAL" clId="{9F1C8C57-96F6-49CF-8A80-AF0B40FDBF68}" dt="2023-02-07T16:05:48.659" v="314" actId="478"/>
          <ac:spMkLst>
            <pc:docMk/>
            <pc:sldMk cId="1166095895" sldId="390"/>
            <ac:spMk id="16" creationId="{E2F6D1B0-074F-07BB-41A0-4A36BFB8A018}"/>
          </ac:spMkLst>
        </pc:spChg>
        <pc:picChg chg="mod">
          <ac:chgData name="Cummings, Chris" userId="19e3509d-3968-4100-b386-ef57d7631b40" providerId="ADAL" clId="{9F1C8C57-96F6-49CF-8A80-AF0B40FDBF68}" dt="2023-02-07T16:05:55.605" v="330" actId="1035"/>
          <ac:picMkLst>
            <pc:docMk/>
            <pc:sldMk cId="1166095895" sldId="390"/>
            <ac:picMk id="5" creationId="{00000000-0000-0000-0000-000000000000}"/>
          </ac:picMkLst>
        </pc:picChg>
        <pc:picChg chg="mod">
          <ac:chgData name="Cummings, Chris" userId="19e3509d-3968-4100-b386-ef57d7631b40" providerId="ADAL" clId="{9F1C8C57-96F6-49CF-8A80-AF0B40FDBF68}" dt="2023-02-07T16:05:55.605" v="330" actId="1035"/>
          <ac:picMkLst>
            <pc:docMk/>
            <pc:sldMk cId="1166095895" sldId="390"/>
            <ac:picMk id="6" creationId="{00000000-0000-0000-0000-000000000000}"/>
          </ac:picMkLst>
        </pc:picChg>
        <pc:cxnChg chg="add mod">
          <ac:chgData name="Cummings, Chris" userId="19e3509d-3968-4100-b386-ef57d7631b40" providerId="ADAL" clId="{9F1C8C57-96F6-49CF-8A80-AF0B40FDBF68}" dt="2023-02-07T16:05:17.042" v="295" actId="14100"/>
          <ac:cxnSpMkLst>
            <pc:docMk/>
            <pc:sldMk cId="1166095895" sldId="390"/>
            <ac:cxnSpMk id="10" creationId="{36D5FA83-2702-8F81-2F78-641DF884B4A4}"/>
          </ac:cxnSpMkLst>
        </pc:cxnChg>
      </pc:sldChg>
      <pc:sldChg chg="addSp delSp modSp mod">
        <pc:chgData name="Cummings, Chris" userId="19e3509d-3968-4100-b386-ef57d7631b40" providerId="ADAL" clId="{9F1C8C57-96F6-49CF-8A80-AF0B40FDBF68}" dt="2023-02-09T15:14:55.796" v="1969" actId="478"/>
        <pc:sldMkLst>
          <pc:docMk/>
          <pc:sldMk cId="1539643382" sldId="392"/>
        </pc:sldMkLst>
        <pc:spChg chg="del">
          <ac:chgData name="Cummings, Chris" userId="19e3509d-3968-4100-b386-ef57d7631b40" providerId="ADAL" clId="{9F1C8C57-96F6-49CF-8A80-AF0B40FDBF68}" dt="2023-02-09T15:14:21.477" v="1941" actId="478"/>
          <ac:spMkLst>
            <pc:docMk/>
            <pc:sldMk cId="1539643382" sldId="392"/>
            <ac:spMk id="2" creationId="{00000000-0000-0000-0000-000000000000}"/>
          </ac:spMkLst>
        </pc:spChg>
        <pc:spChg chg="add mod">
          <ac:chgData name="Cummings, Chris" userId="19e3509d-3968-4100-b386-ef57d7631b40" providerId="ADAL" clId="{9F1C8C57-96F6-49CF-8A80-AF0B40FDBF68}" dt="2023-02-09T15:14:28.754" v="1943"/>
          <ac:spMkLst>
            <pc:docMk/>
            <pc:sldMk cId="1539643382" sldId="392"/>
            <ac:spMk id="7" creationId="{DD6275B4-6BF7-4DA7-F91D-3930CC01537F}"/>
          </ac:spMkLst>
        </pc:spChg>
        <pc:spChg chg="add mod">
          <ac:chgData name="Cummings, Chris" userId="19e3509d-3968-4100-b386-ef57d7631b40" providerId="ADAL" clId="{9F1C8C57-96F6-49CF-8A80-AF0B40FDBF68}" dt="2023-02-09T15:14:39.137" v="1966" actId="20577"/>
          <ac:spMkLst>
            <pc:docMk/>
            <pc:sldMk cId="1539643382" sldId="392"/>
            <ac:spMk id="9" creationId="{0E73EE32-6B64-DD5C-E37C-701BDE34EA42}"/>
          </ac:spMkLst>
        </pc:spChg>
        <pc:spChg chg="add del mod">
          <ac:chgData name="Cummings, Chris" userId="19e3509d-3968-4100-b386-ef57d7631b40" providerId="ADAL" clId="{9F1C8C57-96F6-49CF-8A80-AF0B40FDBF68}" dt="2023-02-09T15:14:55.796" v="1969" actId="478"/>
          <ac:spMkLst>
            <pc:docMk/>
            <pc:sldMk cId="1539643382" sldId="392"/>
            <ac:spMk id="13" creationId="{C3D043FA-166B-E66E-4465-9BD8FAAAB677}"/>
          </ac:spMkLst>
        </pc:spChg>
        <pc:spChg chg="del mod">
          <ac:chgData name="Cummings, Chris" userId="19e3509d-3968-4100-b386-ef57d7631b40" providerId="ADAL" clId="{9F1C8C57-96F6-49CF-8A80-AF0B40FDBF68}" dt="2023-02-09T15:14:52.171" v="1968" actId="478"/>
          <ac:spMkLst>
            <pc:docMk/>
            <pc:sldMk cId="1539643382" sldId="392"/>
            <ac:spMk id="22" creationId="{00000000-0000-0000-0000-000000000000}"/>
          </ac:spMkLst>
        </pc:spChg>
        <pc:grpChg chg="del">
          <ac:chgData name="Cummings, Chris" userId="19e3509d-3968-4100-b386-ef57d7631b40" providerId="ADAL" clId="{9F1C8C57-96F6-49CF-8A80-AF0B40FDBF68}" dt="2023-02-09T15:14:24.129" v="1942" actId="478"/>
          <ac:grpSpMkLst>
            <pc:docMk/>
            <pc:sldMk cId="1539643382" sldId="392"/>
            <ac:grpSpMk id="3" creationId="{00000000-0000-0000-0000-000000000000}"/>
          </ac:grpSpMkLst>
        </pc:grpChg>
        <pc:picChg chg="add del mod">
          <ac:chgData name="Cummings, Chris" userId="19e3509d-3968-4100-b386-ef57d7631b40" providerId="ADAL" clId="{9F1C8C57-96F6-49CF-8A80-AF0B40FDBF68}" dt="2023-02-09T15:14:11.437" v="1940" actId="478"/>
          <ac:picMkLst>
            <pc:docMk/>
            <pc:sldMk cId="1539643382" sldId="392"/>
            <ac:picMk id="6" creationId="{07F387DF-2273-BC6E-4E30-8C59B57778EB}"/>
          </ac:picMkLst>
        </pc:picChg>
        <pc:picChg chg="mod">
          <ac:chgData name="Cummings, Chris" userId="19e3509d-3968-4100-b386-ef57d7631b40" providerId="ADAL" clId="{9F1C8C57-96F6-49CF-8A80-AF0B40FDBF68}" dt="2023-02-09T15:14:04.781" v="1937" actId="1076"/>
          <ac:picMkLst>
            <pc:docMk/>
            <pc:sldMk cId="1539643382" sldId="392"/>
            <ac:picMk id="10" creationId="{DFF7C766-3191-87BE-2A9A-8DF177816B15}"/>
          </ac:picMkLst>
        </pc:picChg>
        <pc:cxnChg chg="add mod">
          <ac:chgData name="Cummings, Chris" userId="19e3509d-3968-4100-b386-ef57d7631b40" providerId="ADAL" clId="{9F1C8C57-96F6-49CF-8A80-AF0B40FDBF68}" dt="2023-02-09T15:14:46.847" v="1967" actId="14100"/>
          <ac:cxnSpMkLst>
            <pc:docMk/>
            <pc:sldMk cId="1539643382" sldId="392"/>
            <ac:cxnSpMk id="8" creationId="{0FA73DBB-391A-639C-3D6D-8BF9BB6A884C}"/>
          </ac:cxnSpMkLst>
        </pc:cxnChg>
      </pc:sldChg>
      <pc:sldChg chg="addSp delSp modSp mod">
        <pc:chgData name="Cummings, Chris" userId="19e3509d-3968-4100-b386-ef57d7631b40" providerId="ADAL" clId="{9F1C8C57-96F6-49CF-8A80-AF0B40FDBF68}" dt="2023-02-07T19:37:37.640" v="1071" actId="1076"/>
        <pc:sldMkLst>
          <pc:docMk/>
          <pc:sldMk cId="769259186" sldId="393"/>
        </pc:sldMkLst>
        <pc:spChg chg="del">
          <ac:chgData name="Cummings, Chris" userId="19e3509d-3968-4100-b386-ef57d7631b40" providerId="ADAL" clId="{9F1C8C57-96F6-49CF-8A80-AF0B40FDBF68}" dt="2023-02-07T19:36:41.413" v="1041" actId="478"/>
          <ac:spMkLst>
            <pc:docMk/>
            <pc:sldMk cId="769259186" sldId="393"/>
            <ac:spMk id="2" creationId="{00000000-0000-0000-0000-000000000000}"/>
          </ac:spMkLst>
        </pc:spChg>
        <pc:spChg chg="add mod">
          <ac:chgData name="Cummings, Chris" userId="19e3509d-3968-4100-b386-ef57d7631b40" providerId="ADAL" clId="{9F1C8C57-96F6-49CF-8A80-AF0B40FDBF68}" dt="2023-02-07T19:36:43.313" v="1042"/>
          <ac:spMkLst>
            <pc:docMk/>
            <pc:sldMk cId="769259186" sldId="393"/>
            <ac:spMk id="6" creationId="{A803B881-9B7F-7373-4A28-FCCB0AA767AF}"/>
          </ac:spMkLst>
        </pc:spChg>
        <pc:spChg chg="mod topLvl">
          <ac:chgData name="Cummings, Chris" userId="19e3509d-3968-4100-b386-ef57d7631b40" providerId="ADAL" clId="{9F1C8C57-96F6-49CF-8A80-AF0B40FDBF68}" dt="2023-02-07T19:37:37.640" v="1071" actId="1076"/>
          <ac:spMkLst>
            <pc:docMk/>
            <pc:sldMk cId="769259186" sldId="393"/>
            <ac:spMk id="9" creationId="{11773751-8D33-6B43-3B3E-792828A37A7F}"/>
          </ac:spMkLst>
        </pc:spChg>
        <pc:spChg chg="mod topLvl">
          <ac:chgData name="Cummings, Chris" userId="19e3509d-3968-4100-b386-ef57d7631b40" providerId="ADAL" clId="{9F1C8C57-96F6-49CF-8A80-AF0B40FDBF68}" dt="2023-02-07T19:37:37.640" v="1071" actId="1076"/>
          <ac:spMkLst>
            <pc:docMk/>
            <pc:sldMk cId="769259186" sldId="393"/>
            <ac:spMk id="10" creationId="{8A0FE0E2-7054-EE85-12F1-473203D62DCF}"/>
          </ac:spMkLst>
        </pc:spChg>
        <pc:spChg chg="add mod">
          <ac:chgData name="Cummings, Chris" userId="19e3509d-3968-4100-b386-ef57d7631b40" providerId="ADAL" clId="{9F1C8C57-96F6-49CF-8A80-AF0B40FDBF68}" dt="2023-02-07T19:36:52.934" v="1064" actId="20577"/>
          <ac:spMkLst>
            <pc:docMk/>
            <pc:sldMk cId="769259186" sldId="393"/>
            <ac:spMk id="11" creationId="{E4E4E61D-1E65-515A-7626-EC1FF7FE748A}"/>
          </ac:spMkLst>
        </pc:spChg>
        <pc:spChg chg="add del mod">
          <ac:chgData name="Cummings, Chris" userId="19e3509d-3968-4100-b386-ef57d7631b40" providerId="ADAL" clId="{9F1C8C57-96F6-49CF-8A80-AF0B40FDBF68}" dt="2023-02-07T19:37:08.735" v="1067" actId="478"/>
          <ac:spMkLst>
            <pc:docMk/>
            <pc:sldMk cId="769259186" sldId="393"/>
            <ac:spMk id="14" creationId="{90B09D62-5DD6-F717-2175-DD02F2CA2512}"/>
          </ac:spMkLst>
        </pc:spChg>
        <pc:spChg chg="del mod">
          <ac:chgData name="Cummings, Chris" userId="19e3509d-3968-4100-b386-ef57d7631b40" providerId="ADAL" clId="{9F1C8C57-96F6-49CF-8A80-AF0B40FDBF68}" dt="2023-02-07T19:37:05.322" v="1066" actId="478"/>
          <ac:spMkLst>
            <pc:docMk/>
            <pc:sldMk cId="769259186" sldId="393"/>
            <ac:spMk id="22" creationId="{00000000-0000-0000-0000-000000000000}"/>
          </ac:spMkLst>
        </pc:spChg>
        <pc:spChg chg="mod">
          <ac:chgData name="Cummings, Chris" userId="19e3509d-3968-4100-b386-ef57d7631b40" providerId="ADAL" clId="{9F1C8C57-96F6-49CF-8A80-AF0B40FDBF68}" dt="2023-02-07T19:37:32.162" v="1070" actId="1076"/>
          <ac:spMkLst>
            <pc:docMk/>
            <pc:sldMk cId="769259186" sldId="393"/>
            <ac:spMk id="23" creationId="{00000000-0000-0000-0000-000000000000}"/>
          </ac:spMkLst>
        </pc:spChg>
        <pc:grpChg chg="add del mod">
          <ac:chgData name="Cummings, Chris" userId="19e3509d-3968-4100-b386-ef57d7631b40" providerId="ADAL" clId="{9F1C8C57-96F6-49CF-8A80-AF0B40FDBF68}" dt="2023-02-02T15:40:23.399" v="92" actId="165"/>
          <ac:grpSpMkLst>
            <pc:docMk/>
            <pc:sldMk cId="769259186" sldId="393"/>
            <ac:grpSpMk id="6" creationId="{4A97F537-AE70-98BF-96A5-E3D8928F4BCE}"/>
          </ac:grpSpMkLst>
        </pc:grpChg>
        <pc:picChg chg="mod">
          <ac:chgData name="Cummings, Chris" userId="19e3509d-3968-4100-b386-ef57d7631b40" providerId="ADAL" clId="{9F1C8C57-96F6-49CF-8A80-AF0B40FDBF68}" dt="2023-02-07T19:37:15.339" v="1069" actId="1076"/>
          <ac:picMkLst>
            <pc:docMk/>
            <pc:sldMk cId="769259186" sldId="393"/>
            <ac:picMk id="7" creationId="{C0F0BEAF-8C70-E676-816E-1AAC9B179C33}"/>
          </ac:picMkLst>
        </pc:picChg>
        <pc:cxnChg chg="add mod">
          <ac:chgData name="Cummings, Chris" userId="19e3509d-3968-4100-b386-ef57d7631b40" providerId="ADAL" clId="{9F1C8C57-96F6-49CF-8A80-AF0B40FDBF68}" dt="2023-02-07T19:36:58.474" v="1065" actId="14100"/>
          <ac:cxnSpMkLst>
            <pc:docMk/>
            <pc:sldMk cId="769259186" sldId="393"/>
            <ac:cxnSpMk id="8" creationId="{511C6A32-9512-CC80-64AF-1ED71CA14DD3}"/>
          </ac:cxnSpMkLst>
        </pc:cxnChg>
      </pc:sldChg>
      <pc:sldChg chg="addSp delSp modSp mod">
        <pc:chgData name="Cummings, Chris" userId="19e3509d-3968-4100-b386-ef57d7631b40" providerId="ADAL" clId="{9F1C8C57-96F6-49CF-8A80-AF0B40FDBF68}" dt="2023-02-09T15:19:16.720" v="1994" actId="478"/>
        <pc:sldMkLst>
          <pc:docMk/>
          <pc:sldMk cId="2945860786" sldId="394"/>
        </pc:sldMkLst>
        <pc:spChg chg="del mod">
          <ac:chgData name="Cummings, Chris" userId="19e3509d-3968-4100-b386-ef57d7631b40" providerId="ADAL" clId="{9F1C8C57-96F6-49CF-8A80-AF0B40FDBF68}" dt="2023-02-09T15:19:13.849" v="1993" actId="478"/>
          <ac:spMkLst>
            <pc:docMk/>
            <pc:sldMk cId="2945860786" sldId="394"/>
            <ac:spMk id="2" creationId="{371C14AB-8EE0-DA1A-7F1C-091D91BEE8F0}"/>
          </ac:spMkLst>
        </pc:spChg>
        <pc:spChg chg="add mod">
          <ac:chgData name="Cummings, Chris" userId="19e3509d-3968-4100-b386-ef57d7631b40" providerId="ADAL" clId="{9F1C8C57-96F6-49CF-8A80-AF0B40FDBF68}" dt="2023-02-09T15:18:30.318" v="1972"/>
          <ac:spMkLst>
            <pc:docMk/>
            <pc:sldMk cId="2945860786" sldId="394"/>
            <ac:spMk id="3" creationId="{D396CBDB-57BB-47DE-6B1B-DC2949088CB5}"/>
          </ac:spMkLst>
        </pc:spChg>
        <pc:spChg chg="add mod">
          <ac:chgData name="Cummings, Chris" userId="19e3509d-3968-4100-b386-ef57d7631b40" providerId="ADAL" clId="{9F1C8C57-96F6-49CF-8A80-AF0B40FDBF68}" dt="2023-02-09T15:18:48.594" v="1987" actId="20577"/>
          <ac:spMkLst>
            <pc:docMk/>
            <pc:sldMk cId="2945860786" sldId="394"/>
            <ac:spMk id="6" creationId="{45220A2F-9230-AF94-2BB8-DA96A4E88A1B}"/>
          </ac:spMkLst>
        </pc:spChg>
        <pc:spChg chg="add del mod">
          <ac:chgData name="Cummings, Chris" userId="19e3509d-3968-4100-b386-ef57d7631b40" providerId="ADAL" clId="{9F1C8C57-96F6-49CF-8A80-AF0B40FDBF68}" dt="2023-02-09T15:19:16.720" v="1994" actId="478"/>
          <ac:spMkLst>
            <pc:docMk/>
            <pc:sldMk cId="2945860786" sldId="394"/>
            <ac:spMk id="11" creationId="{E143A8B5-8BCA-3BB8-23A7-3ACDAD351329}"/>
          </ac:spMkLst>
        </pc:spChg>
        <pc:graphicFrameChg chg="mod modGraphic">
          <ac:chgData name="Cummings, Chris" userId="19e3509d-3968-4100-b386-ef57d7631b40" providerId="ADAL" clId="{9F1C8C57-96F6-49CF-8A80-AF0B40FDBF68}" dt="2023-02-09T15:18:43.317" v="1975" actId="1076"/>
          <ac:graphicFrameMkLst>
            <pc:docMk/>
            <pc:sldMk cId="2945860786" sldId="394"/>
            <ac:graphicFrameMk id="4" creationId="{C59EFF59-5333-51C3-0954-2A98B13E105C}"/>
          </ac:graphicFrameMkLst>
        </pc:graphicFrameChg>
        <pc:cxnChg chg="add mod">
          <ac:chgData name="Cummings, Chris" userId="19e3509d-3968-4100-b386-ef57d7631b40" providerId="ADAL" clId="{9F1C8C57-96F6-49CF-8A80-AF0B40FDBF68}" dt="2023-02-09T15:19:08.056" v="1992" actId="14100"/>
          <ac:cxnSpMkLst>
            <pc:docMk/>
            <pc:sldMk cId="2945860786" sldId="394"/>
            <ac:cxnSpMk id="5" creationId="{3C3D3C48-3D57-D57E-198E-BB4933CD8C6C}"/>
          </ac:cxnSpMkLst>
        </pc:cxnChg>
      </pc:sldChg>
      <pc:sldChg chg="addSp delSp modSp mod">
        <pc:chgData name="Cummings, Chris" userId="19e3509d-3968-4100-b386-ef57d7631b40" providerId="ADAL" clId="{9F1C8C57-96F6-49CF-8A80-AF0B40FDBF68}" dt="2023-02-09T14:48:22.868" v="1685" actId="207"/>
        <pc:sldMkLst>
          <pc:docMk/>
          <pc:sldMk cId="2961984641" sldId="395"/>
        </pc:sldMkLst>
        <pc:spChg chg="del">
          <ac:chgData name="Cummings, Chris" userId="19e3509d-3968-4100-b386-ef57d7631b40" providerId="ADAL" clId="{9F1C8C57-96F6-49CF-8A80-AF0B40FDBF68}" dt="2023-02-09T14:44:20.935" v="1595" actId="478"/>
          <ac:spMkLst>
            <pc:docMk/>
            <pc:sldMk cId="2961984641" sldId="395"/>
            <ac:spMk id="2" creationId="{00000000-0000-0000-0000-000000000000}"/>
          </ac:spMkLst>
        </pc:spChg>
        <pc:spChg chg="add mod">
          <ac:chgData name="Cummings, Chris" userId="19e3509d-3968-4100-b386-ef57d7631b40" providerId="ADAL" clId="{9F1C8C57-96F6-49CF-8A80-AF0B40FDBF68}" dt="2023-02-09T14:44:24.227" v="1596"/>
          <ac:spMkLst>
            <pc:docMk/>
            <pc:sldMk cId="2961984641" sldId="395"/>
            <ac:spMk id="6" creationId="{8DDFABE3-9648-0110-96DB-3F48533DA708}"/>
          </ac:spMkLst>
        </pc:spChg>
        <pc:spChg chg="mod">
          <ac:chgData name="Cummings, Chris" userId="19e3509d-3968-4100-b386-ef57d7631b40" providerId="ADAL" clId="{9F1C8C57-96F6-49CF-8A80-AF0B40FDBF68}" dt="2023-02-09T14:45:01.001" v="1624" actId="14100"/>
          <ac:spMkLst>
            <pc:docMk/>
            <pc:sldMk cId="2961984641" sldId="395"/>
            <ac:spMk id="8" creationId="{100BC7E6-94CB-2023-3B0F-9EEF8CFC3FA4}"/>
          </ac:spMkLst>
        </pc:spChg>
        <pc:spChg chg="add mod">
          <ac:chgData name="Cummings, Chris" userId="19e3509d-3968-4100-b386-ef57d7631b40" providerId="ADAL" clId="{9F1C8C57-96F6-49CF-8A80-AF0B40FDBF68}" dt="2023-02-09T14:44:35.985" v="1620" actId="20577"/>
          <ac:spMkLst>
            <pc:docMk/>
            <pc:sldMk cId="2961984641" sldId="395"/>
            <ac:spMk id="10" creationId="{E27455FD-8CAC-CEC9-4424-9B583BA22BB5}"/>
          </ac:spMkLst>
        </pc:spChg>
        <pc:spChg chg="add del mod">
          <ac:chgData name="Cummings, Chris" userId="19e3509d-3968-4100-b386-ef57d7631b40" providerId="ADAL" clId="{9F1C8C57-96F6-49CF-8A80-AF0B40FDBF68}" dt="2023-02-09T14:45:06.317" v="1626" actId="478"/>
          <ac:spMkLst>
            <pc:docMk/>
            <pc:sldMk cId="2961984641" sldId="395"/>
            <ac:spMk id="14" creationId="{A84AEBB0-AE68-93EB-3027-DE9C727B4398}"/>
          </ac:spMkLst>
        </pc:spChg>
        <pc:spChg chg="add mod ord">
          <ac:chgData name="Cummings, Chris" userId="19e3509d-3968-4100-b386-ef57d7631b40" providerId="ADAL" clId="{9F1C8C57-96F6-49CF-8A80-AF0B40FDBF68}" dt="2023-02-09T14:48:22.868" v="1685" actId="207"/>
          <ac:spMkLst>
            <pc:docMk/>
            <pc:sldMk cId="2961984641" sldId="395"/>
            <ac:spMk id="17" creationId="{B4198525-D9A2-9A34-C7A8-9F5BDEAC8AD3}"/>
          </ac:spMkLst>
        </pc:spChg>
        <pc:spChg chg="del mod">
          <ac:chgData name="Cummings, Chris" userId="19e3509d-3968-4100-b386-ef57d7631b40" providerId="ADAL" clId="{9F1C8C57-96F6-49CF-8A80-AF0B40FDBF68}" dt="2023-02-09T14:45:03.783" v="1625" actId="478"/>
          <ac:spMkLst>
            <pc:docMk/>
            <pc:sldMk cId="2961984641" sldId="395"/>
            <ac:spMk id="22" creationId="{00000000-0000-0000-0000-000000000000}"/>
          </ac:spMkLst>
        </pc:spChg>
        <pc:grpChg chg="del">
          <ac:chgData name="Cummings, Chris" userId="19e3509d-3968-4100-b386-ef57d7631b40" providerId="ADAL" clId="{9F1C8C57-96F6-49CF-8A80-AF0B40FDBF68}" dt="2023-02-09T14:44:17.777" v="1594" actId="478"/>
          <ac:grpSpMkLst>
            <pc:docMk/>
            <pc:sldMk cId="2961984641" sldId="395"/>
            <ac:grpSpMk id="3" creationId="{00000000-0000-0000-0000-000000000000}"/>
          </ac:grpSpMkLst>
        </pc:grpChg>
        <pc:picChg chg="mod">
          <ac:chgData name="Cummings, Chris" userId="19e3509d-3968-4100-b386-ef57d7631b40" providerId="ADAL" clId="{9F1C8C57-96F6-49CF-8A80-AF0B40FDBF68}" dt="2023-02-09T14:47:08.902" v="1636" actId="1076"/>
          <ac:picMkLst>
            <pc:docMk/>
            <pc:sldMk cId="2961984641" sldId="395"/>
            <ac:picMk id="7" creationId="{9ADA0FC2-D6ED-D483-81B5-074814EBF759}"/>
          </ac:picMkLst>
        </pc:picChg>
        <pc:picChg chg="add mod ord modCrop">
          <ac:chgData name="Cummings, Chris" userId="19e3509d-3968-4100-b386-ef57d7631b40" providerId="ADAL" clId="{9F1C8C57-96F6-49CF-8A80-AF0B40FDBF68}" dt="2023-02-09T14:47:12.864" v="1637" actId="732"/>
          <ac:picMkLst>
            <pc:docMk/>
            <pc:sldMk cId="2961984641" sldId="395"/>
            <ac:picMk id="16" creationId="{8490E390-8742-14C2-11C5-200FF989755A}"/>
          </ac:picMkLst>
        </pc:picChg>
        <pc:cxnChg chg="add mod">
          <ac:chgData name="Cummings, Chris" userId="19e3509d-3968-4100-b386-ef57d7631b40" providerId="ADAL" clId="{9F1C8C57-96F6-49CF-8A80-AF0B40FDBF68}" dt="2023-02-09T14:44:47.721" v="1622" actId="14100"/>
          <ac:cxnSpMkLst>
            <pc:docMk/>
            <pc:sldMk cId="2961984641" sldId="395"/>
            <ac:cxnSpMk id="9" creationId="{237D13AF-160A-8C8C-6170-43228713C330}"/>
          </ac:cxnSpMkLst>
        </pc:cxnChg>
      </pc:sldChg>
      <pc:sldChg chg="addSp delSp modSp mod">
        <pc:chgData name="Cummings, Chris" userId="19e3509d-3968-4100-b386-ef57d7631b40" providerId="ADAL" clId="{9F1C8C57-96F6-49CF-8A80-AF0B40FDBF68}" dt="2023-02-09T14:52:28.186" v="1705" actId="478"/>
        <pc:sldMkLst>
          <pc:docMk/>
          <pc:sldMk cId="2461512716" sldId="396"/>
        </pc:sldMkLst>
        <pc:spChg chg="del">
          <ac:chgData name="Cummings, Chris" userId="19e3509d-3968-4100-b386-ef57d7631b40" providerId="ADAL" clId="{9F1C8C57-96F6-49CF-8A80-AF0B40FDBF68}" dt="2023-02-09T14:49:17.499" v="1701" actId="478"/>
          <ac:spMkLst>
            <pc:docMk/>
            <pc:sldMk cId="2461512716" sldId="396"/>
            <ac:spMk id="2" creationId="{00000000-0000-0000-0000-000000000000}"/>
          </ac:spMkLst>
        </pc:spChg>
        <pc:spChg chg="mod">
          <ac:chgData name="Cummings, Chris" userId="19e3509d-3968-4100-b386-ef57d7631b40" providerId="ADAL" clId="{9F1C8C57-96F6-49CF-8A80-AF0B40FDBF68}" dt="2023-02-09T14:49:09.246" v="1699" actId="1036"/>
          <ac:spMkLst>
            <pc:docMk/>
            <pc:sldMk cId="2461512716" sldId="396"/>
            <ac:spMk id="6" creationId="{A835F313-3551-821B-4C02-854499405D9D}"/>
          </ac:spMkLst>
        </pc:spChg>
        <pc:spChg chg="add mod">
          <ac:chgData name="Cummings, Chris" userId="19e3509d-3968-4100-b386-ef57d7631b40" providerId="ADAL" clId="{9F1C8C57-96F6-49CF-8A80-AF0B40FDBF68}" dt="2023-02-09T14:49:26.356" v="1703"/>
          <ac:spMkLst>
            <pc:docMk/>
            <pc:sldMk cId="2461512716" sldId="396"/>
            <ac:spMk id="7" creationId="{68C611A6-42B4-E6B3-3487-3A6C7AF861A0}"/>
          </ac:spMkLst>
        </pc:spChg>
        <pc:spChg chg="mod">
          <ac:chgData name="Cummings, Chris" userId="19e3509d-3968-4100-b386-ef57d7631b40" providerId="ADAL" clId="{9F1C8C57-96F6-49CF-8A80-AF0B40FDBF68}" dt="2023-02-09T14:49:09.246" v="1699" actId="1036"/>
          <ac:spMkLst>
            <pc:docMk/>
            <pc:sldMk cId="2461512716" sldId="396"/>
            <ac:spMk id="8" creationId="{100BC7E6-94CB-2023-3B0F-9EEF8CFC3FA4}"/>
          </ac:spMkLst>
        </pc:spChg>
        <pc:spChg chg="add mod">
          <ac:chgData name="Cummings, Chris" userId="19e3509d-3968-4100-b386-ef57d7631b40" providerId="ADAL" clId="{9F1C8C57-96F6-49CF-8A80-AF0B40FDBF68}" dt="2023-02-09T14:49:26.356" v="1703"/>
          <ac:spMkLst>
            <pc:docMk/>
            <pc:sldMk cId="2461512716" sldId="396"/>
            <ac:spMk id="11" creationId="{F24E60A2-5732-B734-C810-809BFD4A313A}"/>
          </ac:spMkLst>
        </pc:spChg>
        <pc:spChg chg="add del mod">
          <ac:chgData name="Cummings, Chris" userId="19e3509d-3968-4100-b386-ef57d7631b40" providerId="ADAL" clId="{9F1C8C57-96F6-49CF-8A80-AF0B40FDBF68}" dt="2023-02-09T14:52:28.186" v="1705" actId="478"/>
          <ac:spMkLst>
            <pc:docMk/>
            <pc:sldMk cId="2461512716" sldId="396"/>
            <ac:spMk id="13" creationId="{92396D9F-E9D1-4C06-69B8-09FBFF17767C}"/>
          </ac:spMkLst>
        </pc:spChg>
        <pc:spChg chg="del mod">
          <ac:chgData name="Cummings, Chris" userId="19e3509d-3968-4100-b386-ef57d7631b40" providerId="ADAL" clId="{9F1C8C57-96F6-49CF-8A80-AF0B40FDBF68}" dt="2023-02-09T14:49:31.045" v="1704" actId="478"/>
          <ac:spMkLst>
            <pc:docMk/>
            <pc:sldMk cId="2461512716" sldId="396"/>
            <ac:spMk id="22" creationId="{00000000-0000-0000-0000-000000000000}"/>
          </ac:spMkLst>
        </pc:spChg>
        <pc:grpChg chg="del">
          <ac:chgData name="Cummings, Chris" userId="19e3509d-3968-4100-b386-ef57d7631b40" providerId="ADAL" clId="{9F1C8C57-96F6-49CF-8A80-AF0B40FDBF68}" dt="2023-02-09T14:49:20.195" v="1702" actId="478"/>
          <ac:grpSpMkLst>
            <pc:docMk/>
            <pc:sldMk cId="2461512716" sldId="396"/>
            <ac:grpSpMk id="3" creationId="{00000000-0000-0000-0000-000000000000}"/>
          </ac:grpSpMkLst>
        </pc:grpChg>
        <pc:picChg chg="mod">
          <ac:chgData name="Cummings, Chris" userId="19e3509d-3968-4100-b386-ef57d7631b40" providerId="ADAL" clId="{9F1C8C57-96F6-49CF-8A80-AF0B40FDBF68}" dt="2023-02-09T14:49:09.246" v="1699" actId="1036"/>
          <ac:picMkLst>
            <pc:docMk/>
            <pc:sldMk cId="2461512716" sldId="396"/>
            <ac:picMk id="9" creationId="{974A4C79-E7F3-4AC9-E146-84E38EA9C971}"/>
          </ac:picMkLst>
        </pc:picChg>
        <pc:cxnChg chg="add mod">
          <ac:chgData name="Cummings, Chris" userId="19e3509d-3968-4100-b386-ef57d7631b40" providerId="ADAL" clId="{9F1C8C57-96F6-49CF-8A80-AF0B40FDBF68}" dt="2023-02-09T14:49:26.356" v="1703"/>
          <ac:cxnSpMkLst>
            <pc:docMk/>
            <pc:sldMk cId="2461512716" sldId="396"/>
            <ac:cxnSpMk id="10" creationId="{EE34011D-C898-AA22-2AC4-FA7AD6094328}"/>
          </ac:cxnSpMkLst>
        </pc:cxnChg>
      </pc:sldChg>
      <pc:sldChg chg="addSp delSp modSp mod">
        <pc:chgData name="Cummings, Chris" userId="19e3509d-3968-4100-b386-ef57d7631b40" providerId="ADAL" clId="{9F1C8C57-96F6-49CF-8A80-AF0B40FDBF68}" dt="2023-02-07T19:36:17.841" v="1039" actId="1076"/>
        <pc:sldMkLst>
          <pc:docMk/>
          <pc:sldMk cId="3040103556" sldId="397"/>
        </pc:sldMkLst>
        <pc:spChg chg="add del mod">
          <ac:chgData name="Cummings, Chris" userId="19e3509d-3968-4100-b386-ef57d7631b40" providerId="ADAL" clId="{9F1C8C57-96F6-49CF-8A80-AF0B40FDBF68}" dt="2023-02-07T19:29:13.945" v="1035" actId="478"/>
          <ac:spMkLst>
            <pc:docMk/>
            <pc:sldMk cId="3040103556" sldId="397"/>
            <ac:spMk id="7" creationId="{6709316B-7E08-59F7-990F-DA2D38910D32}"/>
          </ac:spMkLst>
        </pc:spChg>
        <pc:spChg chg="add mod">
          <ac:chgData name="Cummings, Chris" userId="19e3509d-3968-4100-b386-ef57d7631b40" providerId="ADAL" clId="{9F1C8C57-96F6-49CF-8A80-AF0B40FDBF68}" dt="2023-02-07T19:29:11.225" v="1034"/>
          <ac:spMkLst>
            <pc:docMk/>
            <pc:sldMk cId="3040103556" sldId="397"/>
            <ac:spMk id="9" creationId="{B519BC9D-47F5-3E8F-7657-E38BF0A44A91}"/>
          </ac:spMkLst>
        </pc:spChg>
        <pc:spChg chg="add mod">
          <ac:chgData name="Cummings, Chris" userId="19e3509d-3968-4100-b386-ef57d7631b40" providerId="ADAL" clId="{9F1C8C57-96F6-49CF-8A80-AF0B40FDBF68}" dt="2023-02-07T19:29:11.225" v="1034"/>
          <ac:spMkLst>
            <pc:docMk/>
            <pc:sldMk cId="3040103556" sldId="397"/>
            <ac:spMk id="11" creationId="{B26A357D-62A7-E103-618D-A67B6DDE83E1}"/>
          </ac:spMkLst>
        </pc:spChg>
        <pc:spChg chg="del">
          <ac:chgData name="Cummings, Chris" userId="19e3509d-3968-4100-b386-ef57d7631b40" providerId="ADAL" clId="{9F1C8C57-96F6-49CF-8A80-AF0B40FDBF68}" dt="2023-02-07T19:29:09.879" v="1033" actId="478"/>
          <ac:spMkLst>
            <pc:docMk/>
            <pc:sldMk cId="3040103556" sldId="397"/>
            <ac:spMk id="22" creationId="{00000000-0000-0000-0000-000000000000}"/>
          </ac:spMkLst>
        </pc:spChg>
        <pc:spChg chg="mod">
          <ac:chgData name="Cummings, Chris" userId="19e3509d-3968-4100-b386-ef57d7631b40" providerId="ADAL" clId="{9F1C8C57-96F6-49CF-8A80-AF0B40FDBF68}" dt="2023-02-07T19:29:18.738" v="1036" actId="1076"/>
          <ac:spMkLst>
            <pc:docMk/>
            <pc:sldMk cId="3040103556" sldId="397"/>
            <ac:spMk id="23" creationId="{00000000-0000-0000-0000-000000000000}"/>
          </ac:spMkLst>
        </pc:spChg>
        <pc:picChg chg="mod">
          <ac:chgData name="Cummings, Chris" userId="19e3509d-3968-4100-b386-ef57d7631b40" providerId="ADAL" clId="{9F1C8C57-96F6-49CF-8A80-AF0B40FDBF68}" dt="2023-02-07T19:36:17.841" v="1039" actId="1076"/>
          <ac:picMkLst>
            <pc:docMk/>
            <pc:sldMk cId="3040103556" sldId="397"/>
            <ac:picMk id="8" creationId="{8B5AF387-ABE9-EFBD-5648-E56FF2A0E2ED}"/>
          </ac:picMkLst>
        </pc:picChg>
        <pc:cxnChg chg="add mod">
          <ac:chgData name="Cummings, Chris" userId="19e3509d-3968-4100-b386-ef57d7631b40" providerId="ADAL" clId="{9F1C8C57-96F6-49CF-8A80-AF0B40FDBF68}" dt="2023-02-07T19:29:11.225" v="1034"/>
          <ac:cxnSpMkLst>
            <pc:docMk/>
            <pc:sldMk cId="3040103556" sldId="397"/>
            <ac:cxnSpMk id="10" creationId="{72FF6EAF-0EF6-1CD1-0447-C7E66C4D53E8}"/>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B96716-6373-4C55-88CC-5511447BEB7F}" type="doc">
      <dgm:prSet loTypeId="urn:microsoft.com/office/officeart/2005/8/layout/process1" loCatId="process" qsTypeId="urn:microsoft.com/office/officeart/2005/8/quickstyle/simple1" qsCatId="simple" csTypeId="urn:microsoft.com/office/officeart/2005/8/colors/accent1_2" csCatId="accent1" phldr="1"/>
      <dgm:spPr/>
    </dgm:pt>
    <dgm:pt modelId="{6C1465B8-752A-46BC-B337-EC2E7A5DA52D}">
      <dgm:prSet phldrT="[Text]" custT="1"/>
      <dgm:spPr>
        <a:solidFill>
          <a:schemeClr val="tx1"/>
        </a:solidFill>
      </dgm:spPr>
      <dgm:t>
        <a:bodyPr/>
        <a:lstStyle/>
        <a:p>
          <a:r>
            <a:rPr lang="en-US" sz="1800" dirty="0">
              <a:latin typeface="Verdana" panose="020B0604030504040204" pitchFamily="34" charset="0"/>
              <a:ea typeface="Verdana" panose="020B0604030504040204" pitchFamily="34" charset="0"/>
            </a:rPr>
            <a:t>Biaxial</a:t>
          </a:r>
          <a:endParaRPr lang="en-US" sz="2400" dirty="0">
            <a:latin typeface="Verdana" panose="020B0604030504040204" pitchFamily="34" charset="0"/>
            <a:ea typeface="Verdana" panose="020B0604030504040204" pitchFamily="34" charset="0"/>
          </a:endParaRPr>
        </a:p>
      </dgm:t>
    </dgm:pt>
    <dgm:pt modelId="{DCCBC9F7-C31D-431A-89D9-B40557298A90}" type="parTrans" cxnId="{F999BDA6-0254-4164-BA7E-0B6540F6B3F6}">
      <dgm:prSet/>
      <dgm:spPr/>
      <dgm:t>
        <a:bodyPr/>
        <a:lstStyle/>
        <a:p>
          <a:endParaRPr lang="en-US"/>
        </a:p>
      </dgm:t>
    </dgm:pt>
    <dgm:pt modelId="{5EDAE98C-EDAF-4DE7-BD93-A1DA946FA913}" type="sibTrans" cxnId="{F999BDA6-0254-4164-BA7E-0B6540F6B3F6}">
      <dgm:prSet/>
      <dgm:spPr>
        <a:solidFill>
          <a:schemeClr val="bg2">
            <a:lumMod val="75000"/>
          </a:schemeClr>
        </a:solidFill>
      </dgm:spPr>
      <dgm:t>
        <a:bodyPr/>
        <a:lstStyle/>
        <a:p>
          <a:endParaRPr lang="en-US"/>
        </a:p>
      </dgm:t>
    </dgm:pt>
    <dgm:pt modelId="{264224B3-A507-4587-BD8D-A2CB3FDA8DF1}">
      <dgm:prSet phldrT="[Text]" custT="1"/>
      <dgm:spPr>
        <a:solidFill>
          <a:schemeClr val="tx1"/>
        </a:solidFill>
      </dgm:spPr>
      <dgm:t>
        <a:bodyPr/>
        <a:lstStyle/>
        <a:p>
          <a:r>
            <a:rPr lang="en-US" sz="1800" dirty="0">
              <a:latin typeface="Verdana" panose="020B0604030504040204" pitchFamily="34" charset="0"/>
              <a:ea typeface="Verdana" panose="020B0604030504040204" pitchFamily="34" charset="0"/>
            </a:rPr>
            <a:t>Medeco 3</a:t>
          </a:r>
        </a:p>
      </dgm:t>
    </dgm:pt>
    <dgm:pt modelId="{A95C1FA4-6F61-448E-A43B-E50B43820EA1}" type="parTrans" cxnId="{10BCD6D2-699E-4F9F-B73B-598293BC3C1E}">
      <dgm:prSet/>
      <dgm:spPr/>
      <dgm:t>
        <a:bodyPr/>
        <a:lstStyle/>
        <a:p>
          <a:endParaRPr lang="en-US"/>
        </a:p>
      </dgm:t>
    </dgm:pt>
    <dgm:pt modelId="{EA4A0644-9E62-40E3-BE22-4EC903ECB0B3}" type="sibTrans" cxnId="{10BCD6D2-699E-4F9F-B73B-598293BC3C1E}">
      <dgm:prSet/>
      <dgm:spPr>
        <a:solidFill>
          <a:schemeClr val="bg2">
            <a:lumMod val="75000"/>
          </a:schemeClr>
        </a:solidFill>
      </dgm:spPr>
      <dgm:t>
        <a:bodyPr/>
        <a:lstStyle/>
        <a:p>
          <a:endParaRPr lang="en-US" dirty="0"/>
        </a:p>
      </dgm:t>
    </dgm:pt>
    <dgm:pt modelId="{EA5789B8-A387-4360-8435-E7A4648E5880}">
      <dgm:prSet custT="1"/>
      <dgm:spPr>
        <a:solidFill>
          <a:schemeClr val="tx1"/>
        </a:solidFill>
      </dgm:spPr>
      <dgm:t>
        <a:bodyPr/>
        <a:lstStyle/>
        <a:p>
          <a:r>
            <a:rPr lang="en-US" sz="1600" dirty="0">
              <a:latin typeface="Verdana" panose="020B0604030504040204" pitchFamily="34" charset="0"/>
              <a:ea typeface="Verdana" panose="020B0604030504040204" pitchFamily="34" charset="0"/>
            </a:rPr>
            <a:t>Medeco 4 </a:t>
          </a:r>
        </a:p>
      </dgm:t>
    </dgm:pt>
    <dgm:pt modelId="{9AB774B3-C2AE-4EFB-BCA9-9C14D24A3973}" type="parTrans" cxnId="{F3DF6F8A-FC97-433E-BA19-D7C2BA6384CC}">
      <dgm:prSet/>
      <dgm:spPr/>
      <dgm:t>
        <a:bodyPr/>
        <a:lstStyle/>
        <a:p>
          <a:endParaRPr lang="en-US"/>
        </a:p>
      </dgm:t>
    </dgm:pt>
    <dgm:pt modelId="{38069505-EB4E-4704-93C8-9B09D575C209}" type="sibTrans" cxnId="{F3DF6F8A-FC97-433E-BA19-D7C2BA6384CC}">
      <dgm:prSet/>
      <dgm:spPr/>
      <dgm:t>
        <a:bodyPr/>
        <a:lstStyle/>
        <a:p>
          <a:endParaRPr lang="en-US"/>
        </a:p>
      </dgm:t>
    </dgm:pt>
    <dgm:pt modelId="{5A2E18AD-4A99-452C-8DC5-4460C096DE52}">
      <dgm:prSet phldrT="[Text]" custT="1"/>
      <dgm:spPr>
        <a:solidFill>
          <a:schemeClr val="tx1"/>
        </a:solidFill>
      </dgm:spPr>
      <dgm:t>
        <a:bodyPr/>
        <a:lstStyle/>
        <a:p>
          <a:pPr algn="ctr"/>
          <a:r>
            <a:rPr lang="en-US" sz="1800" dirty="0">
              <a:latin typeface="Verdana" panose="020B0604030504040204" pitchFamily="34" charset="0"/>
              <a:ea typeface="Verdana" panose="020B0604030504040204" pitchFamily="34" charset="0"/>
            </a:rPr>
            <a:t>Original</a:t>
          </a:r>
          <a:endParaRPr lang="en-US" sz="3000" dirty="0">
            <a:latin typeface="Verdana" panose="020B0604030504040204" pitchFamily="34" charset="0"/>
            <a:ea typeface="Verdana" panose="020B0604030504040204" pitchFamily="34" charset="0"/>
          </a:endParaRPr>
        </a:p>
      </dgm:t>
    </dgm:pt>
    <dgm:pt modelId="{1551F4B7-88BE-4A06-A653-0BFB2B4DDE0F}" type="sibTrans" cxnId="{0BDE99D0-183B-4071-AE4B-4DD9DAB929A7}">
      <dgm:prSet/>
      <dgm:spPr>
        <a:solidFill>
          <a:schemeClr val="bg2">
            <a:lumMod val="75000"/>
          </a:schemeClr>
        </a:solidFill>
      </dgm:spPr>
      <dgm:t>
        <a:bodyPr/>
        <a:lstStyle/>
        <a:p>
          <a:endParaRPr lang="en-US"/>
        </a:p>
      </dgm:t>
    </dgm:pt>
    <dgm:pt modelId="{8ABA77E5-EF1B-490E-A4BA-D4266E2F52D8}" type="parTrans" cxnId="{0BDE99D0-183B-4071-AE4B-4DD9DAB929A7}">
      <dgm:prSet/>
      <dgm:spPr/>
      <dgm:t>
        <a:bodyPr/>
        <a:lstStyle/>
        <a:p>
          <a:endParaRPr lang="en-US"/>
        </a:p>
      </dgm:t>
    </dgm:pt>
    <dgm:pt modelId="{A3CFB90D-094C-43CE-9EDB-554510901F29}" type="pres">
      <dgm:prSet presAssocID="{E7B96716-6373-4C55-88CC-5511447BEB7F}" presName="Name0" presStyleCnt="0">
        <dgm:presLayoutVars>
          <dgm:dir/>
          <dgm:resizeHandles val="exact"/>
        </dgm:presLayoutVars>
      </dgm:prSet>
      <dgm:spPr/>
    </dgm:pt>
    <dgm:pt modelId="{1ED0D575-13F2-4F66-86FB-0D89E696F602}" type="pres">
      <dgm:prSet presAssocID="{5A2E18AD-4A99-452C-8DC5-4460C096DE52}" presName="node" presStyleLbl="node1" presStyleIdx="0" presStyleCnt="4">
        <dgm:presLayoutVars>
          <dgm:bulletEnabled val="1"/>
        </dgm:presLayoutVars>
      </dgm:prSet>
      <dgm:spPr/>
    </dgm:pt>
    <dgm:pt modelId="{29DED6B6-704E-4A10-9ABE-95188012C1B3}" type="pres">
      <dgm:prSet presAssocID="{1551F4B7-88BE-4A06-A653-0BFB2B4DDE0F}" presName="sibTrans" presStyleLbl="sibTrans2D1" presStyleIdx="0" presStyleCnt="3"/>
      <dgm:spPr/>
    </dgm:pt>
    <dgm:pt modelId="{0C294B0E-66BA-4F3D-819F-A7026B35EF85}" type="pres">
      <dgm:prSet presAssocID="{1551F4B7-88BE-4A06-A653-0BFB2B4DDE0F}" presName="connectorText" presStyleLbl="sibTrans2D1" presStyleIdx="0" presStyleCnt="3"/>
      <dgm:spPr/>
    </dgm:pt>
    <dgm:pt modelId="{4A80E27B-BA83-4D18-941E-FC9DC2ED9DA6}" type="pres">
      <dgm:prSet presAssocID="{6C1465B8-752A-46BC-B337-EC2E7A5DA52D}" presName="node" presStyleLbl="node1" presStyleIdx="1" presStyleCnt="4" custLinFactNeighborX="-439" custLinFactNeighborY="1087">
        <dgm:presLayoutVars>
          <dgm:bulletEnabled val="1"/>
        </dgm:presLayoutVars>
      </dgm:prSet>
      <dgm:spPr/>
    </dgm:pt>
    <dgm:pt modelId="{23A95E36-40B2-4E75-8537-3998194E56FE}" type="pres">
      <dgm:prSet presAssocID="{5EDAE98C-EDAF-4DE7-BD93-A1DA946FA913}" presName="sibTrans" presStyleLbl="sibTrans2D1" presStyleIdx="1" presStyleCnt="3"/>
      <dgm:spPr/>
    </dgm:pt>
    <dgm:pt modelId="{3DCF45AA-415A-44CE-80C0-8667AFAE0158}" type="pres">
      <dgm:prSet presAssocID="{5EDAE98C-EDAF-4DE7-BD93-A1DA946FA913}" presName="connectorText" presStyleLbl="sibTrans2D1" presStyleIdx="1" presStyleCnt="3"/>
      <dgm:spPr/>
    </dgm:pt>
    <dgm:pt modelId="{47C853EE-BD99-44BC-BEC3-072CCDA51B33}" type="pres">
      <dgm:prSet presAssocID="{264224B3-A507-4587-BD8D-A2CB3FDA8DF1}" presName="node" presStyleLbl="node1" presStyleIdx="2" presStyleCnt="4">
        <dgm:presLayoutVars>
          <dgm:bulletEnabled val="1"/>
        </dgm:presLayoutVars>
      </dgm:prSet>
      <dgm:spPr/>
    </dgm:pt>
    <dgm:pt modelId="{C503D590-F7ED-494B-BBC3-5D1B70EDDFDF}" type="pres">
      <dgm:prSet presAssocID="{EA4A0644-9E62-40E3-BE22-4EC903ECB0B3}" presName="sibTrans" presStyleLbl="sibTrans2D1" presStyleIdx="2" presStyleCnt="3"/>
      <dgm:spPr/>
    </dgm:pt>
    <dgm:pt modelId="{5603D9CA-010F-4590-B80D-28BDE727DC18}" type="pres">
      <dgm:prSet presAssocID="{EA4A0644-9E62-40E3-BE22-4EC903ECB0B3}" presName="connectorText" presStyleLbl="sibTrans2D1" presStyleIdx="2" presStyleCnt="3"/>
      <dgm:spPr/>
    </dgm:pt>
    <dgm:pt modelId="{381043DD-E0C9-4138-8233-D26144E93F15}" type="pres">
      <dgm:prSet presAssocID="{EA5789B8-A387-4360-8435-E7A4648E5880}" presName="node" presStyleLbl="node1" presStyleIdx="3" presStyleCnt="4">
        <dgm:presLayoutVars>
          <dgm:bulletEnabled val="1"/>
        </dgm:presLayoutVars>
      </dgm:prSet>
      <dgm:spPr/>
    </dgm:pt>
  </dgm:ptLst>
  <dgm:cxnLst>
    <dgm:cxn modelId="{AFBF6816-28D4-4D37-8216-EB04BBF38BE7}" type="presOf" srcId="{1551F4B7-88BE-4A06-A653-0BFB2B4DDE0F}" destId="{0C294B0E-66BA-4F3D-819F-A7026B35EF85}" srcOrd="1" destOrd="0" presId="urn:microsoft.com/office/officeart/2005/8/layout/process1"/>
    <dgm:cxn modelId="{84D0932E-60B2-4D32-96A6-C2CC407E0046}" type="presOf" srcId="{EA5789B8-A387-4360-8435-E7A4648E5880}" destId="{381043DD-E0C9-4138-8233-D26144E93F15}" srcOrd="0" destOrd="0" presId="urn:microsoft.com/office/officeart/2005/8/layout/process1"/>
    <dgm:cxn modelId="{E306952E-7F81-4A5C-A3B8-F9E285E1A439}" type="presOf" srcId="{5A2E18AD-4A99-452C-8DC5-4460C096DE52}" destId="{1ED0D575-13F2-4F66-86FB-0D89E696F602}" srcOrd="0" destOrd="0" presId="urn:microsoft.com/office/officeart/2005/8/layout/process1"/>
    <dgm:cxn modelId="{C594E952-C5CC-413F-93A1-D4571EC1ABA1}" type="presOf" srcId="{1551F4B7-88BE-4A06-A653-0BFB2B4DDE0F}" destId="{29DED6B6-704E-4A10-9ABE-95188012C1B3}" srcOrd="0" destOrd="0" presId="urn:microsoft.com/office/officeart/2005/8/layout/process1"/>
    <dgm:cxn modelId="{1C4F975A-4A50-4F8B-A246-06B7055C03F9}" type="presOf" srcId="{264224B3-A507-4587-BD8D-A2CB3FDA8DF1}" destId="{47C853EE-BD99-44BC-BEC3-072CCDA51B33}" srcOrd="0" destOrd="0" presId="urn:microsoft.com/office/officeart/2005/8/layout/process1"/>
    <dgm:cxn modelId="{6EDE3881-7A92-4EDA-883B-94E72974B24C}" type="presOf" srcId="{EA4A0644-9E62-40E3-BE22-4EC903ECB0B3}" destId="{5603D9CA-010F-4590-B80D-28BDE727DC18}" srcOrd="1" destOrd="0" presId="urn:microsoft.com/office/officeart/2005/8/layout/process1"/>
    <dgm:cxn modelId="{F3DF6F8A-FC97-433E-BA19-D7C2BA6384CC}" srcId="{E7B96716-6373-4C55-88CC-5511447BEB7F}" destId="{EA5789B8-A387-4360-8435-E7A4648E5880}" srcOrd="3" destOrd="0" parTransId="{9AB774B3-C2AE-4EFB-BCA9-9C14D24A3973}" sibTransId="{38069505-EB4E-4704-93C8-9B09D575C209}"/>
    <dgm:cxn modelId="{7953958C-7682-496F-ACF6-3F48B66DEC8F}" type="presOf" srcId="{6C1465B8-752A-46BC-B337-EC2E7A5DA52D}" destId="{4A80E27B-BA83-4D18-941E-FC9DC2ED9DA6}" srcOrd="0" destOrd="0" presId="urn:microsoft.com/office/officeart/2005/8/layout/process1"/>
    <dgm:cxn modelId="{671A7D91-4AAA-4AAB-800C-4A8001122697}" type="presOf" srcId="{E7B96716-6373-4C55-88CC-5511447BEB7F}" destId="{A3CFB90D-094C-43CE-9EDB-554510901F29}" srcOrd="0" destOrd="0" presId="urn:microsoft.com/office/officeart/2005/8/layout/process1"/>
    <dgm:cxn modelId="{BA21CC91-DFEE-4D2F-8A42-2DCCC6EF5339}" type="presOf" srcId="{5EDAE98C-EDAF-4DE7-BD93-A1DA946FA913}" destId="{23A95E36-40B2-4E75-8537-3998194E56FE}" srcOrd="0" destOrd="0" presId="urn:microsoft.com/office/officeart/2005/8/layout/process1"/>
    <dgm:cxn modelId="{10C404A0-E3AF-4806-B32A-AC68FA876F59}" type="presOf" srcId="{5EDAE98C-EDAF-4DE7-BD93-A1DA946FA913}" destId="{3DCF45AA-415A-44CE-80C0-8667AFAE0158}" srcOrd="1" destOrd="0" presId="urn:microsoft.com/office/officeart/2005/8/layout/process1"/>
    <dgm:cxn modelId="{F999BDA6-0254-4164-BA7E-0B6540F6B3F6}" srcId="{E7B96716-6373-4C55-88CC-5511447BEB7F}" destId="{6C1465B8-752A-46BC-B337-EC2E7A5DA52D}" srcOrd="1" destOrd="0" parTransId="{DCCBC9F7-C31D-431A-89D9-B40557298A90}" sibTransId="{5EDAE98C-EDAF-4DE7-BD93-A1DA946FA913}"/>
    <dgm:cxn modelId="{0BDE99D0-183B-4071-AE4B-4DD9DAB929A7}" srcId="{E7B96716-6373-4C55-88CC-5511447BEB7F}" destId="{5A2E18AD-4A99-452C-8DC5-4460C096DE52}" srcOrd="0" destOrd="0" parTransId="{8ABA77E5-EF1B-490E-A4BA-D4266E2F52D8}" sibTransId="{1551F4B7-88BE-4A06-A653-0BFB2B4DDE0F}"/>
    <dgm:cxn modelId="{10BCD6D2-699E-4F9F-B73B-598293BC3C1E}" srcId="{E7B96716-6373-4C55-88CC-5511447BEB7F}" destId="{264224B3-A507-4587-BD8D-A2CB3FDA8DF1}" srcOrd="2" destOrd="0" parTransId="{A95C1FA4-6F61-448E-A43B-E50B43820EA1}" sibTransId="{EA4A0644-9E62-40E3-BE22-4EC903ECB0B3}"/>
    <dgm:cxn modelId="{0F1070E1-60E8-4AFB-B6B3-53DBE5D5759A}" type="presOf" srcId="{EA4A0644-9E62-40E3-BE22-4EC903ECB0B3}" destId="{C503D590-F7ED-494B-BBC3-5D1B70EDDFDF}" srcOrd="0" destOrd="0" presId="urn:microsoft.com/office/officeart/2005/8/layout/process1"/>
    <dgm:cxn modelId="{BD0E3FF3-5D10-4961-A474-8B48A9681383}" type="presParOf" srcId="{A3CFB90D-094C-43CE-9EDB-554510901F29}" destId="{1ED0D575-13F2-4F66-86FB-0D89E696F602}" srcOrd="0" destOrd="0" presId="urn:microsoft.com/office/officeart/2005/8/layout/process1"/>
    <dgm:cxn modelId="{D228315C-B422-476A-B28A-58E53293705D}" type="presParOf" srcId="{A3CFB90D-094C-43CE-9EDB-554510901F29}" destId="{29DED6B6-704E-4A10-9ABE-95188012C1B3}" srcOrd="1" destOrd="0" presId="urn:microsoft.com/office/officeart/2005/8/layout/process1"/>
    <dgm:cxn modelId="{543D2867-4B8C-4C52-A47C-254CF30BC63D}" type="presParOf" srcId="{29DED6B6-704E-4A10-9ABE-95188012C1B3}" destId="{0C294B0E-66BA-4F3D-819F-A7026B35EF85}" srcOrd="0" destOrd="0" presId="urn:microsoft.com/office/officeart/2005/8/layout/process1"/>
    <dgm:cxn modelId="{4BBB6EB0-F58F-4729-8C9A-48B997FC358F}" type="presParOf" srcId="{A3CFB90D-094C-43CE-9EDB-554510901F29}" destId="{4A80E27B-BA83-4D18-941E-FC9DC2ED9DA6}" srcOrd="2" destOrd="0" presId="urn:microsoft.com/office/officeart/2005/8/layout/process1"/>
    <dgm:cxn modelId="{18EC12C7-4F6B-4B25-A1DC-8C02CACF756A}" type="presParOf" srcId="{A3CFB90D-094C-43CE-9EDB-554510901F29}" destId="{23A95E36-40B2-4E75-8537-3998194E56FE}" srcOrd="3" destOrd="0" presId="urn:microsoft.com/office/officeart/2005/8/layout/process1"/>
    <dgm:cxn modelId="{4486928A-FE54-44B0-9400-A1A36D3757F1}" type="presParOf" srcId="{23A95E36-40B2-4E75-8537-3998194E56FE}" destId="{3DCF45AA-415A-44CE-80C0-8667AFAE0158}" srcOrd="0" destOrd="0" presId="urn:microsoft.com/office/officeart/2005/8/layout/process1"/>
    <dgm:cxn modelId="{F38CA2CA-96CE-4D4B-8739-DBD0A7BD720F}" type="presParOf" srcId="{A3CFB90D-094C-43CE-9EDB-554510901F29}" destId="{47C853EE-BD99-44BC-BEC3-072CCDA51B33}" srcOrd="4" destOrd="0" presId="urn:microsoft.com/office/officeart/2005/8/layout/process1"/>
    <dgm:cxn modelId="{CC5B7F4E-CA16-41F8-9B7E-A523563598EB}" type="presParOf" srcId="{A3CFB90D-094C-43CE-9EDB-554510901F29}" destId="{C503D590-F7ED-494B-BBC3-5D1B70EDDFDF}" srcOrd="5" destOrd="0" presId="urn:microsoft.com/office/officeart/2005/8/layout/process1"/>
    <dgm:cxn modelId="{0AD7312E-0474-4A83-B61B-768A72ACBF55}" type="presParOf" srcId="{C503D590-F7ED-494B-BBC3-5D1B70EDDFDF}" destId="{5603D9CA-010F-4590-B80D-28BDE727DC18}" srcOrd="0" destOrd="0" presId="urn:microsoft.com/office/officeart/2005/8/layout/process1"/>
    <dgm:cxn modelId="{6B205273-8D2D-463A-A0DB-A557E9155179}" type="presParOf" srcId="{A3CFB90D-094C-43CE-9EDB-554510901F29}" destId="{381043DD-E0C9-4138-8233-D26144E93F15}"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0D575-13F2-4F66-86FB-0D89E696F602}">
      <dsp:nvSpPr>
        <dsp:cNvPr id="0" name=""/>
        <dsp:cNvSpPr/>
      </dsp:nvSpPr>
      <dsp:spPr>
        <a:xfrm>
          <a:off x="3746" y="479329"/>
          <a:ext cx="1638214" cy="982928"/>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Verdana" panose="020B0604030504040204" pitchFamily="34" charset="0"/>
              <a:ea typeface="Verdana" panose="020B0604030504040204" pitchFamily="34" charset="0"/>
            </a:rPr>
            <a:t>Original</a:t>
          </a:r>
          <a:endParaRPr lang="en-US" sz="3000" kern="1200" dirty="0">
            <a:latin typeface="Verdana" panose="020B0604030504040204" pitchFamily="34" charset="0"/>
            <a:ea typeface="Verdana" panose="020B0604030504040204" pitchFamily="34" charset="0"/>
          </a:endParaRPr>
        </a:p>
      </dsp:txBody>
      <dsp:txXfrm>
        <a:off x="32535" y="508118"/>
        <a:ext cx="1580636" cy="925350"/>
      </dsp:txXfrm>
    </dsp:sp>
    <dsp:sp modelId="{29DED6B6-704E-4A10-9ABE-95188012C1B3}">
      <dsp:nvSpPr>
        <dsp:cNvPr id="0" name=""/>
        <dsp:cNvSpPr/>
      </dsp:nvSpPr>
      <dsp:spPr>
        <a:xfrm rot="16035">
          <a:off x="1805061" y="773042"/>
          <a:ext cx="345780" cy="406277"/>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805062" y="854055"/>
        <a:ext cx="242046" cy="243767"/>
      </dsp:txXfrm>
    </dsp:sp>
    <dsp:sp modelId="{4A80E27B-BA83-4D18-941E-FC9DC2ED9DA6}">
      <dsp:nvSpPr>
        <dsp:cNvPr id="0" name=""/>
        <dsp:cNvSpPr/>
      </dsp:nvSpPr>
      <dsp:spPr>
        <a:xfrm>
          <a:off x="2294370" y="490013"/>
          <a:ext cx="1638214" cy="982928"/>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Verdana" panose="020B0604030504040204" pitchFamily="34" charset="0"/>
              <a:ea typeface="Verdana" panose="020B0604030504040204" pitchFamily="34" charset="0"/>
            </a:rPr>
            <a:t>Biaxial</a:t>
          </a:r>
          <a:endParaRPr lang="en-US" sz="2400" kern="1200" dirty="0">
            <a:latin typeface="Verdana" panose="020B0604030504040204" pitchFamily="34" charset="0"/>
            <a:ea typeface="Verdana" panose="020B0604030504040204" pitchFamily="34" charset="0"/>
          </a:endParaRPr>
        </a:p>
      </dsp:txBody>
      <dsp:txXfrm>
        <a:off x="2323159" y="518802"/>
        <a:ext cx="1580636" cy="925350"/>
      </dsp:txXfrm>
    </dsp:sp>
    <dsp:sp modelId="{23A95E36-40B2-4E75-8537-3998194E56FE}">
      <dsp:nvSpPr>
        <dsp:cNvPr id="0" name=""/>
        <dsp:cNvSpPr/>
      </dsp:nvSpPr>
      <dsp:spPr>
        <a:xfrm rot="21584005">
          <a:off x="4097124" y="772951"/>
          <a:ext cx="348829" cy="406277"/>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097125" y="854449"/>
        <a:ext cx="244180" cy="243767"/>
      </dsp:txXfrm>
    </dsp:sp>
    <dsp:sp modelId="{47C853EE-BD99-44BC-BEC3-072CCDA51B33}">
      <dsp:nvSpPr>
        <dsp:cNvPr id="0" name=""/>
        <dsp:cNvSpPr/>
      </dsp:nvSpPr>
      <dsp:spPr>
        <a:xfrm>
          <a:off x="4590747" y="479329"/>
          <a:ext cx="1638214" cy="982928"/>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Verdana" panose="020B0604030504040204" pitchFamily="34" charset="0"/>
              <a:ea typeface="Verdana" panose="020B0604030504040204" pitchFamily="34" charset="0"/>
            </a:rPr>
            <a:t>Medeco 3</a:t>
          </a:r>
        </a:p>
      </dsp:txBody>
      <dsp:txXfrm>
        <a:off x="4619536" y="508118"/>
        <a:ext cx="1580636" cy="925350"/>
      </dsp:txXfrm>
    </dsp:sp>
    <dsp:sp modelId="{C503D590-F7ED-494B-BBC3-5D1B70EDDFDF}">
      <dsp:nvSpPr>
        <dsp:cNvPr id="0" name=""/>
        <dsp:cNvSpPr/>
      </dsp:nvSpPr>
      <dsp:spPr>
        <a:xfrm>
          <a:off x="6392784" y="767654"/>
          <a:ext cx="347301" cy="406277"/>
        </a:xfrm>
        <a:prstGeom prst="rightArrow">
          <a:avLst>
            <a:gd name="adj1" fmla="val 60000"/>
            <a:gd name="adj2" fmla="val 50000"/>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6392784" y="848909"/>
        <a:ext cx="243111" cy="243767"/>
      </dsp:txXfrm>
    </dsp:sp>
    <dsp:sp modelId="{381043DD-E0C9-4138-8233-D26144E93F15}">
      <dsp:nvSpPr>
        <dsp:cNvPr id="0" name=""/>
        <dsp:cNvSpPr/>
      </dsp:nvSpPr>
      <dsp:spPr>
        <a:xfrm>
          <a:off x="6884248" y="479329"/>
          <a:ext cx="1638214" cy="982928"/>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rPr>
            <a:t>Medeco 4 </a:t>
          </a:r>
        </a:p>
      </dsp:txBody>
      <dsp:txXfrm>
        <a:off x="6913037" y="508118"/>
        <a:ext cx="1580636" cy="9253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sv-SE"/>
          </a:p>
        </p:txBody>
      </p:sp>
      <p:sp>
        <p:nvSpPr>
          <p:cNvPr id="3" name="Platshållare för datum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CC9F893-4F63-435C-8375-6AAE643545E9}" type="datetimeFigureOut">
              <a:rPr lang="sv-SE" smtClean="0"/>
              <a:t>2024-06-25</a:t>
            </a:fld>
            <a:endParaRPr lang="sv-SE"/>
          </a:p>
        </p:txBody>
      </p:sp>
      <p:sp>
        <p:nvSpPr>
          <p:cNvPr id="4" name="Platshållare för sidfot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sv-SE"/>
          </a:p>
        </p:txBody>
      </p:sp>
      <p:sp>
        <p:nvSpPr>
          <p:cNvPr id="5" name="Platshållare för bildnumm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D0BE136-CC37-4BD0-B948-4F734FB8C85D}" type="slidenum">
              <a:rPr lang="sv-SE" smtClean="0"/>
              <a:t>‹#›</a:t>
            </a:fld>
            <a:endParaRPr lang="sv-SE"/>
          </a:p>
        </p:txBody>
      </p:sp>
      <p:sp>
        <p:nvSpPr>
          <p:cNvPr id="6" name="TextBox 5">
            <a:extLst>
              <a:ext uri="{FF2B5EF4-FFF2-40B4-BE49-F238E27FC236}">
                <a16:creationId xmlns:a16="http://schemas.microsoft.com/office/drawing/2014/main" id="{3929455B-A017-4F6C-9527-4332F6F41114}"/>
              </a:ext>
            </a:extLst>
          </p:cNvPr>
          <p:cNvSpPr txBox="1"/>
          <p:nvPr/>
        </p:nvSpPr>
        <p:spPr>
          <a:xfrm>
            <a:off x="1" y="8125787"/>
            <a:ext cx="2354344" cy="278754"/>
          </a:xfrm>
          <a:prstGeom prst="rect">
            <a:avLst/>
          </a:prstGeom>
          <a:noFill/>
        </p:spPr>
        <p:txBody>
          <a:bodyPr wrap="none" lIns="93177" tIns="46589" rIns="93177" bIns="46589" rtlCol="0">
            <a:spAutoFit/>
          </a:bodyPr>
          <a:lstStyle/>
          <a:p>
            <a:r>
              <a:rPr lang="en-GB" sz="1200" b="1" dirty="0"/>
              <a:t>© ASSA ABLOY. All rights reserved</a:t>
            </a:r>
          </a:p>
        </p:txBody>
      </p:sp>
    </p:spTree>
    <p:extLst>
      <p:ext uri="{BB962C8B-B14F-4D97-AF65-F5344CB8AC3E}">
        <p14:creationId xmlns:p14="http://schemas.microsoft.com/office/powerpoint/2010/main" val="1586573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9142CCA-F011-46CA-B4AE-D8CB4AFC968E}" type="datetimeFigureOut">
              <a:rPr lang="en-GB" smtClean="0"/>
              <a:t>25/06/2024</a:t>
            </a:fld>
            <a:endParaRPr lang="en-GB"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241C740-7330-441A-80F0-A683365F9479}" type="slidenum">
              <a:rPr lang="en-GB" smtClean="0"/>
              <a:t>‹#›</a:t>
            </a:fld>
            <a:endParaRPr lang="en-GB" dirty="0"/>
          </a:p>
        </p:txBody>
      </p:sp>
      <p:sp>
        <p:nvSpPr>
          <p:cNvPr id="8" name="TextBox 7">
            <a:extLst>
              <a:ext uri="{FF2B5EF4-FFF2-40B4-BE49-F238E27FC236}">
                <a16:creationId xmlns:a16="http://schemas.microsoft.com/office/drawing/2014/main" id="{ABAF7DC7-E57F-4B80-91A1-FF4BC33B9423}"/>
              </a:ext>
            </a:extLst>
          </p:cNvPr>
          <p:cNvSpPr txBox="1"/>
          <p:nvPr/>
        </p:nvSpPr>
        <p:spPr>
          <a:xfrm>
            <a:off x="1" y="8548351"/>
            <a:ext cx="2354344" cy="278754"/>
          </a:xfrm>
          <a:prstGeom prst="rect">
            <a:avLst/>
          </a:prstGeom>
          <a:noFill/>
        </p:spPr>
        <p:txBody>
          <a:bodyPr wrap="none" lIns="93177" tIns="46589" rIns="93177" bIns="46589" rtlCol="0">
            <a:spAutoFit/>
          </a:bodyPr>
          <a:lstStyle/>
          <a:p>
            <a:r>
              <a:rPr lang="en-GB" sz="1200" b="1" i="0" u="none" strike="noStrike" kern="1200" baseline="0" dirty="0">
                <a:solidFill>
                  <a:schemeClr val="tx1"/>
                </a:solidFill>
                <a:latin typeface="+mn-lt"/>
                <a:ea typeface="+mn-ea"/>
                <a:cs typeface="+mn-cs"/>
              </a:rPr>
              <a:t>© ASSA ABLOY. All rights reserved</a:t>
            </a:r>
            <a:endParaRPr lang="en-GB" sz="1200" b="1" dirty="0">
              <a:solidFill>
                <a:schemeClr val="tx1"/>
              </a:solidFill>
            </a:endParaRPr>
          </a:p>
        </p:txBody>
      </p:sp>
    </p:spTree>
    <p:extLst>
      <p:ext uri="{BB962C8B-B14F-4D97-AF65-F5344CB8AC3E}">
        <p14:creationId xmlns:p14="http://schemas.microsoft.com/office/powerpoint/2010/main" val="330171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1</a:t>
            </a:fld>
            <a:endParaRPr lang="en-GB" dirty="0"/>
          </a:p>
        </p:txBody>
      </p:sp>
    </p:spTree>
    <p:extLst>
      <p:ext uri="{BB962C8B-B14F-4D97-AF65-F5344CB8AC3E}">
        <p14:creationId xmlns:p14="http://schemas.microsoft.com/office/powerpoint/2010/main" val="270403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GB" smtClean="0"/>
              <a:t>28</a:t>
            </a:fld>
            <a:endParaRPr lang="en-GB" dirty="0"/>
          </a:p>
        </p:txBody>
      </p:sp>
    </p:spTree>
    <p:extLst>
      <p:ext uri="{BB962C8B-B14F-4D97-AF65-F5344CB8AC3E}">
        <p14:creationId xmlns:p14="http://schemas.microsoft.com/office/powerpoint/2010/main" val="9428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37</a:t>
            </a:fld>
            <a:endParaRPr lang="en-GB" dirty="0"/>
          </a:p>
        </p:txBody>
      </p:sp>
    </p:spTree>
    <p:extLst>
      <p:ext uri="{BB962C8B-B14F-4D97-AF65-F5344CB8AC3E}">
        <p14:creationId xmlns:p14="http://schemas.microsoft.com/office/powerpoint/2010/main" val="89044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38</a:t>
            </a:fld>
            <a:endParaRPr lang="en-GB" dirty="0"/>
          </a:p>
        </p:txBody>
      </p:sp>
    </p:spTree>
    <p:extLst>
      <p:ext uri="{BB962C8B-B14F-4D97-AF65-F5344CB8AC3E}">
        <p14:creationId xmlns:p14="http://schemas.microsoft.com/office/powerpoint/2010/main" val="221253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GB" smtClean="0"/>
              <a:t>7</a:t>
            </a:fld>
            <a:endParaRPr lang="en-GB" dirty="0"/>
          </a:p>
        </p:txBody>
      </p:sp>
    </p:spTree>
    <p:extLst>
      <p:ext uri="{BB962C8B-B14F-4D97-AF65-F5344CB8AC3E}">
        <p14:creationId xmlns:p14="http://schemas.microsoft.com/office/powerpoint/2010/main" val="45140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12</a:t>
            </a:fld>
            <a:endParaRPr lang="en-GB" dirty="0"/>
          </a:p>
        </p:txBody>
      </p:sp>
    </p:spTree>
    <p:extLst>
      <p:ext uri="{BB962C8B-B14F-4D97-AF65-F5344CB8AC3E}">
        <p14:creationId xmlns:p14="http://schemas.microsoft.com/office/powerpoint/2010/main" val="406616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15</a:t>
            </a:fld>
            <a:endParaRPr lang="en-GB" dirty="0"/>
          </a:p>
        </p:txBody>
      </p:sp>
    </p:spTree>
    <p:extLst>
      <p:ext uri="{BB962C8B-B14F-4D97-AF65-F5344CB8AC3E}">
        <p14:creationId xmlns:p14="http://schemas.microsoft.com/office/powerpoint/2010/main" val="136545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16</a:t>
            </a:fld>
            <a:endParaRPr lang="en-GB" dirty="0"/>
          </a:p>
        </p:txBody>
      </p:sp>
    </p:spTree>
    <p:extLst>
      <p:ext uri="{BB962C8B-B14F-4D97-AF65-F5344CB8AC3E}">
        <p14:creationId xmlns:p14="http://schemas.microsoft.com/office/powerpoint/2010/main" val="245154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1C740-7330-441A-80F0-A683365F9479}" type="slidenum">
              <a:rPr lang="en-GB" smtClean="0"/>
              <a:t>17</a:t>
            </a:fld>
            <a:endParaRPr lang="en-GB" dirty="0"/>
          </a:p>
        </p:txBody>
      </p:sp>
    </p:spTree>
    <p:extLst>
      <p:ext uri="{BB962C8B-B14F-4D97-AF65-F5344CB8AC3E}">
        <p14:creationId xmlns:p14="http://schemas.microsoft.com/office/powerpoint/2010/main" val="265376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GB" smtClean="0"/>
              <a:t>22</a:t>
            </a:fld>
            <a:endParaRPr lang="en-GB" dirty="0"/>
          </a:p>
        </p:txBody>
      </p:sp>
    </p:spTree>
    <p:extLst>
      <p:ext uri="{BB962C8B-B14F-4D97-AF65-F5344CB8AC3E}">
        <p14:creationId xmlns:p14="http://schemas.microsoft.com/office/powerpoint/2010/main" val="1013330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GB" smtClean="0"/>
              <a:t>24</a:t>
            </a:fld>
            <a:endParaRPr lang="en-GB" dirty="0"/>
          </a:p>
        </p:txBody>
      </p:sp>
    </p:spTree>
    <p:extLst>
      <p:ext uri="{BB962C8B-B14F-4D97-AF65-F5344CB8AC3E}">
        <p14:creationId xmlns:p14="http://schemas.microsoft.com/office/powerpoint/2010/main" val="199299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1C740-7330-441A-80F0-A683365F9479}" type="slidenum">
              <a:rPr lang="en-GB" smtClean="0"/>
              <a:t>27</a:t>
            </a:fld>
            <a:endParaRPr lang="en-GB" dirty="0"/>
          </a:p>
        </p:txBody>
      </p:sp>
    </p:spTree>
    <p:extLst>
      <p:ext uri="{BB962C8B-B14F-4D97-AF65-F5344CB8AC3E}">
        <p14:creationId xmlns:p14="http://schemas.microsoft.com/office/powerpoint/2010/main" val="1851426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425" y="2740894"/>
            <a:ext cx="9540000" cy="2387600"/>
          </a:xfrm>
          <a:solidFill>
            <a:srgbClr val="968049"/>
          </a:solidFill>
        </p:spPr>
        <p:txBody>
          <a:bodyPr anchor="b">
            <a:noAutofit/>
          </a:bodyPr>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79425" y="5377300"/>
            <a:ext cx="9540000" cy="715525"/>
          </a:xfrm>
          <a:solidFill>
            <a:srgbClr val="968049"/>
          </a:solidFill>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ruta 10">
            <a:extLst>
              <a:ext uri="{FF2B5EF4-FFF2-40B4-BE49-F238E27FC236}">
                <a16:creationId xmlns:a16="http://schemas.microsoft.com/office/drawing/2014/main" id="{CFBD2188-A43E-4247-B784-A5C7574E1F46}"/>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6" name="Bildobjekt 5">
            <a:extLst>
              <a:ext uri="{FF2B5EF4-FFF2-40B4-BE49-F238E27FC236}">
                <a16:creationId xmlns:a16="http://schemas.microsoft.com/office/drawing/2014/main" id="{C385A593-6682-4EDE-949E-FC3C7132AD37}"/>
              </a:ext>
            </a:extLst>
          </p:cNvPr>
          <p:cNvPicPr>
            <a:picLocks noChangeAspect="1"/>
          </p:cNvPicPr>
          <p:nvPr userDrawn="1"/>
        </p:nvPicPr>
        <p:blipFill>
          <a:blip r:embed="rId3"/>
          <a:stretch>
            <a:fillRect/>
          </a:stretch>
        </p:blipFill>
        <p:spPr bwMode="black">
          <a:xfrm>
            <a:off x="479425" y="6581731"/>
            <a:ext cx="2589619" cy="162557"/>
          </a:xfrm>
          <a:prstGeom prst="rect">
            <a:avLst/>
          </a:prstGeom>
        </p:spPr>
      </p:pic>
      <p:pic>
        <p:nvPicPr>
          <p:cNvPr id="5" name="Picture 4">
            <a:extLst>
              <a:ext uri="{FF2B5EF4-FFF2-40B4-BE49-F238E27FC236}">
                <a16:creationId xmlns:a16="http://schemas.microsoft.com/office/drawing/2014/main" id="{CB7581FF-0643-47A1-8D7B-CBC100CA9ECA}"/>
              </a:ext>
            </a:extLst>
          </p:cNvPr>
          <p:cNvPicPr>
            <a:picLocks noChangeAspect="1"/>
          </p:cNvPicPr>
          <p:nvPr userDrawn="1"/>
        </p:nvPicPr>
        <p:blipFill>
          <a:blip r:embed="rId4"/>
          <a:stretch>
            <a:fillRect/>
          </a:stretch>
        </p:blipFill>
        <p:spPr>
          <a:xfrm>
            <a:off x="479425" y="771525"/>
            <a:ext cx="3201979" cy="622482"/>
          </a:xfrm>
          <a:prstGeom prst="rect">
            <a:avLst/>
          </a:prstGeom>
        </p:spPr>
      </p:pic>
      <p:sp>
        <p:nvSpPr>
          <p:cNvPr id="7" name="Footer Placeholder 4"/>
          <p:cNvSpPr>
            <a:spLocks noGrp="1"/>
          </p:cNvSpPr>
          <p:nvPr>
            <p:ph type="ftr" sz="quarter" idx="11"/>
          </p:nvPr>
        </p:nvSpPr>
        <p:spPr>
          <a:xfrm>
            <a:off x="4038600" y="6356350"/>
            <a:ext cx="4114800" cy="365125"/>
          </a:xfrm>
        </p:spPr>
        <p:txBody>
          <a:bodyPr/>
          <a:lstStyle>
            <a:lvl1pPr>
              <a:defRPr>
                <a:solidFill>
                  <a:srgbClr val="968049"/>
                </a:solidFill>
              </a:defRPr>
            </a:lvl1pPr>
          </a:lstStyle>
          <a:p>
            <a:r>
              <a:rPr lang="en-US" dirty="0"/>
              <a:t>Internal Use Only</a:t>
            </a:r>
          </a:p>
        </p:txBody>
      </p:sp>
    </p:spTree>
    <p:extLst>
      <p:ext uri="{BB962C8B-B14F-4D97-AF65-F5344CB8AC3E}">
        <p14:creationId xmlns:p14="http://schemas.microsoft.com/office/powerpoint/2010/main" val="168239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174434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159727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1457511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417959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425" y="5104883"/>
            <a:ext cx="10270194" cy="468004"/>
          </a:xfrm>
        </p:spPr>
        <p:txBody>
          <a:bodyPr anchor="b">
            <a:no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79428" y="5693889"/>
            <a:ext cx="6530975" cy="35759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ruta 10">
            <a:extLst>
              <a:ext uri="{FF2B5EF4-FFF2-40B4-BE49-F238E27FC236}">
                <a16:creationId xmlns:a16="http://schemas.microsoft.com/office/drawing/2014/main" id="{CFBD2188-A43E-4247-B784-A5C7574E1F46}"/>
              </a:ext>
            </a:extLst>
          </p:cNvPr>
          <p:cNvSpPr txBox="1"/>
          <p:nvPr userDrawn="1"/>
        </p:nvSpPr>
        <p:spPr>
          <a:xfrm>
            <a:off x="3551595" y="-358022"/>
            <a:ext cx="5088811" cy="276999"/>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en-US" sz="1200" dirty="0">
                <a:solidFill>
                  <a:schemeClr val="tx1">
                    <a:lumMod val="65000"/>
                    <a:lumOff val="35000"/>
                  </a:schemeClr>
                </a:solidFill>
                <a:latin typeface="+mn-lt"/>
                <a:cs typeface="Arial" panose="020B0604020202020204" pitchFamily="34" charset="0"/>
              </a:rPr>
              <a:t>Use the Picture Library to insert a picture into the background.</a:t>
            </a:r>
          </a:p>
        </p:txBody>
      </p:sp>
      <p:pic>
        <p:nvPicPr>
          <p:cNvPr id="6" name="Bildobjekt 5">
            <a:extLst>
              <a:ext uri="{FF2B5EF4-FFF2-40B4-BE49-F238E27FC236}">
                <a16:creationId xmlns:a16="http://schemas.microsoft.com/office/drawing/2014/main" id="{C385A593-6682-4EDE-949E-FC3C7132AD37}"/>
              </a:ext>
            </a:extLst>
          </p:cNvPr>
          <p:cNvPicPr>
            <a:picLocks noChangeAspect="1"/>
          </p:cNvPicPr>
          <p:nvPr userDrawn="1"/>
        </p:nvPicPr>
        <p:blipFill>
          <a:blip r:embed="rId3"/>
          <a:stretch>
            <a:fillRect/>
          </a:stretch>
        </p:blipFill>
        <p:spPr bwMode="black">
          <a:xfrm>
            <a:off x="479425" y="6581731"/>
            <a:ext cx="2589619" cy="162557"/>
          </a:xfrm>
          <a:prstGeom prst="rect">
            <a:avLst/>
          </a:prstGeom>
        </p:spPr>
      </p:pic>
    </p:spTree>
    <p:extLst>
      <p:ext uri="{BB962C8B-B14F-4D97-AF65-F5344CB8AC3E}">
        <p14:creationId xmlns:p14="http://schemas.microsoft.com/office/powerpoint/2010/main" val="3318032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216153" y="6400739"/>
            <a:ext cx="4114800" cy="365125"/>
          </a:xfrm>
        </p:spPr>
        <p:txBody>
          <a:bodyPr/>
          <a:lstStyle>
            <a:lvl1pPr>
              <a:defRPr>
                <a:solidFill>
                  <a:srgbClr val="968049"/>
                </a:solidFill>
              </a:defRPr>
            </a:lvl1pPr>
          </a:lstStyle>
          <a:p>
            <a:r>
              <a:rPr lang="en-US" dirty="0"/>
              <a:t>Internal Use Only</a:t>
            </a:r>
          </a:p>
        </p:txBody>
      </p:sp>
    </p:spTree>
    <p:extLst>
      <p:ext uri="{BB962C8B-B14F-4D97-AF65-F5344CB8AC3E}">
        <p14:creationId xmlns:p14="http://schemas.microsoft.com/office/powerpoint/2010/main" val="340579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txBox="1">
            <a:spLocks/>
          </p:cNvSpPr>
          <p:nvPr userDrawn="1"/>
        </p:nvSpPr>
        <p:spPr>
          <a:xfrm>
            <a:off x="4199878" y="6402214"/>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417946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231303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36806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171942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109513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3291290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p:cNvSpPr txBox="1">
            <a:spLocks/>
          </p:cNvSpPr>
          <p:nvPr userDrawn="1"/>
        </p:nvSpPr>
        <p:spPr>
          <a:xfrm>
            <a:off x="4191000" y="6411096"/>
            <a:ext cx="4114800"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rgbClr val="9680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Internal Use Only</a:t>
            </a:r>
          </a:p>
        </p:txBody>
      </p:sp>
    </p:spTree>
    <p:extLst>
      <p:ext uri="{BB962C8B-B14F-4D97-AF65-F5344CB8AC3E}">
        <p14:creationId xmlns:p14="http://schemas.microsoft.com/office/powerpoint/2010/main" val="375690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2647" y="6305550"/>
            <a:ext cx="12192000" cy="552450"/>
            <a:chOff x="0" y="6239682"/>
            <a:chExt cx="12192000" cy="552450"/>
          </a:xfrm>
        </p:grpSpPr>
        <p:sp>
          <p:nvSpPr>
            <p:cNvPr id="8" name="Rectangle 7"/>
            <p:cNvSpPr/>
            <p:nvPr userDrawn="1"/>
          </p:nvSpPr>
          <p:spPr>
            <a:xfrm flipV="1">
              <a:off x="0" y="6239682"/>
              <a:ext cx="12192000" cy="68357"/>
            </a:xfrm>
            <a:prstGeom prst="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646" y="6296832"/>
              <a:ext cx="12189353" cy="495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219312" y="6323914"/>
              <a:ext cx="670758" cy="356286"/>
            </a:xfrm>
            <a:prstGeom prst="rect">
              <a:avLst/>
            </a:prstGeom>
          </p:spPr>
        </p:pic>
      </p:grpSp>
      <p:sp>
        <p:nvSpPr>
          <p:cNvPr id="5" name="Footer Placeholder 4"/>
          <p:cNvSpPr>
            <a:spLocks noGrp="1"/>
          </p:cNvSpPr>
          <p:nvPr>
            <p:ph type="ftr" sz="quarter" idx="3"/>
          </p:nvPr>
        </p:nvSpPr>
        <p:spPr>
          <a:xfrm>
            <a:off x="4035953" y="6446071"/>
            <a:ext cx="4114800" cy="365125"/>
          </a:xfrm>
          <a:prstGeom prst="rect">
            <a:avLst/>
          </a:prstGeom>
          <a:ln>
            <a:noFill/>
          </a:ln>
        </p:spPr>
        <p:txBody>
          <a:bodyPr vert="horz" lIns="91440" tIns="45720" rIns="91440" bIns="45720" rtlCol="0" anchor="ctr"/>
          <a:lstStyle>
            <a:lvl1pPr algn="ctr">
              <a:defRPr sz="1200">
                <a:solidFill>
                  <a:srgbClr val="968049"/>
                </a:solidFill>
              </a:defRPr>
            </a:lvl1pPr>
          </a:lstStyle>
          <a:p>
            <a:r>
              <a:rPr lang="en-US" dirty="0"/>
              <a:t>Internal Use Only</a:t>
            </a:r>
          </a:p>
        </p:txBody>
      </p:sp>
      <p:pic>
        <p:nvPicPr>
          <p:cNvPr id="10" name="Bildobjekt 5">
            <a:extLst>
              <a:ext uri="{FF2B5EF4-FFF2-40B4-BE49-F238E27FC236}">
                <a16:creationId xmlns:a16="http://schemas.microsoft.com/office/drawing/2014/main" id="{C385A593-6682-4EDE-949E-FC3C7132AD37}"/>
              </a:ext>
            </a:extLst>
          </p:cNvPr>
          <p:cNvPicPr>
            <a:picLocks noChangeAspect="1"/>
          </p:cNvPicPr>
          <p:nvPr userDrawn="1"/>
        </p:nvPicPr>
        <p:blipFill>
          <a:blip r:embed="rId17"/>
          <a:stretch>
            <a:fillRect/>
          </a:stretch>
        </p:blipFill>
        <p:spPr bwMode="black">
          <a:xfrm>
            <a:off x="479425" y="6581731"/>
            <a:ext cx="2589619" cy="162557"/>
          </a:xfrm>
          <a:prstGeom prst="rect">
            <a:avLst/>
          </a:prstGeom>
        </p:spPr>
      </p:pic>
    </p:spTree>
    <p:extLst>
      <p:ext uri="{BB962C8B-B14F-4D97-AF65-F5344CB8AC3E}">
        <p14:creationId xmlns:p14="http://schemas.microsoft.com/office/powerpoint/2010/main" val="3546904677"/>
      </p:ext>
    </p:extLst>
  </p:cSld>
  <p:clrMap bg1="lt1" tx1="dk1" bg2="lt2" tx2="dk2" accent1="accent1" accent2="accent2" accent3="accent3" accent4="accent4" accent5="accent5" accent6="accent6" hlink="hlink" folHlink="folHlink"/>
  <p:sldLayoutIdLst>
    <p:sldLayoutId id="2147483691"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content.assaabloyusa.com/doc/AADSS111641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38.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37.xml"/><Relationship Id="rId2" Type="http://schemas.openxmlformats.org/officeDocument/2006/relationships/image" Target="../media/image7.png"/><Relationship Id="rId16" Type="http://schemas.openxmlformats.org/officeDocument/2006/relationships/slide" Target="slide18.xml"/><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3.xml"/><Relationship Id="rId5" Type="http://schemas.openxmlformats.org/officeDocument/2006/relationships/slide" Target="slide6.xml"/><Relationship Id="rId15" Type="http://schemas.openxmlformats.org/officeDocument/2006/relationships/slide" Target="slide17.xml"/><Relationship Id="rId10" Type="http://schemas.openxmlformats.org/officeDocument/2006/relationships/slide" Target="slide12.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hyperlink" Target="https://content.assaabloyusa.com/doc/AADSS1193357" TargetMode="Externa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mailto:orders.medeco.ca@assaabloy.com" TargetMode="External"/><Relationship Id="rId2" Type="http://schemas.openxmlformats.org/officeDocument/2006/relationships/hyperlink" Target="mailto:rhonda.loyd2@assaabloy.com?subject=M4%20Onboarding"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s>
</file>

<file path=ppt/slides/_rels/slide37.xml.rels><?xml version="1.0" encoding="UTF-8" standalone="yes"?>
<Relationships xmlns="http://schemas.openxmlformats.org/package/2006/relationships"><Relationship Id="rId3" Type="http://schemas.openxmlformats.org/officeDocument/2006/relationships/hyperlink" Target="mailto:jim.pelk@assaabloy.com" TargetMode="External"/><Relationship Id="rId7"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mailto:tony.mesa@assaabloy.com" TargetMode="External"/><Relationship Id="rId5" Type="http://schemas.openxmlformats.org/officeDocument/2006/relationships/hyperlink" Target="mailto:louis.tremouliarisjr@assaabloy.com" TargetMode="External"/><Relationship Id="rId4" Type="http://schemas.openxmlformats.org/officeDocument/2006/relationships/hyperlink" Target="mailto:andy.hummel@assaabloy.com"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content.assaabloyusa.com/doc/AADSS1204648" TargetMode="External"/><Relationship Id="rId13" Type="http://schemas.openxmlformats.org/officeDocument/2006/relationships/hyperlink" Target="https://content.assaabloyusa.com/doc/AADSS1193357" TargetMode="External"/><Relationship Id="rId3" Type="http://schemas.openxmlformats.org/officeDocument/2006/relationships/hyperlink" Target="https://content.assaabloyusa.com/doc/AADSS1215564" TargetMode="External"/><Relationship Id="rId7" Type="http://schemas.openxmlformats.org/officeDocument/2006/relationships/hyperlink" Target="https://content.assaabloyusa.com/doc/AADSS1193189" TargetMode="External"/><Relationship Id="rId12" Type="http://schemas.openxmlformats.org/officeDocument/2006/relationships/hyperlink" Target="https://content.assaabloyusa.com/doc/AADSS1193582"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content.assaabloyusa.com/cs/azure/weblayout/groups/public/@shared/@marketing/@us/@medeco/documents/promosheet/c3mx/mtc3/~edisp/aadss1177279.pdf" TargetMode="External"/><Relationship Id="rId11" Type="http://schemas.openxmlformats.org/officeDocument/2006/relationships/hyperlink" Target="https://content.assaabloyusa.com/doc/AADSS1218181" TargetMode="External"/><Relationship Id="rId5" Type="http://schemas.openxmlformats.org/officeDocument/2006/relationships/hyperlink" Target="https://content.assaabloyusa.com/doc/AADSS1216390" TargetMode="External"/><Relationship Id="rId10" Type="http://schemas.openxmlformats.org/officeDocument/2006/relationships/hyperlink" Target="https://www.youtube.com/watch?v=BdNDhBvCjI0" TargetMode="External"/><Relationship Id="rId4" Type="http://schemas.openxmlformats.org/officeDocument/2006/relationships/hyperlink" Target="https://www.medeco.com/m4" TargetMode="External"/><Relationship Id="rId9" Type="http://schemas.openxmlformats.org/officeDocument/2006/relationships/hyperlink" Target="https://content.assaabloyusa.com/cs/groups/public/@shared/@marketing/@us/@medeco/documents/pricebook/mdaw/mte2/~edisp/aadss1116410.pdf" TargetMode="External"/><Relationship Id="rId14" Type="http://schemas.openxmlformats.org/officeDocument/2006/relationships/hyperlink" Target="https://www.medeco.com/en/training/traini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560" b="5879"/>
          <a:stretch/>
        </p:blipFill>
        <p:spPr>
          <a:xfrm>
            <a:off x="0" y="0"/>
            <a:ext cx="12192000" cy="6307496"/>
          </a:xfrm>
          <a:prstGeom prst="rect">
            <a:avLst/>
          </a:prstGeom>
        </p:spPr>
      </p:pic>
      <p:sp>
        <p:nvSpPr>
          <p:cNvPr id="2" name="Title 1"/>
          <p:cNvSpPr>
            <a:spLocks noGrp="1"/>
          </p:cNvSpPr>
          <p:nvPr>
            <p:ph type="ctrTitle"/>
          </p:nvPr>
        </p:nvSpPr>
        <p:spPr>
          <a:xfrm>
            <a:off x="4301245" y="2298583"/>
            <a:ext cx="7883522" cy="2376819"/>
          </a:xfrm>
          <a:solidFill>
            <a:srgbClr val="968049">
              <a:alpha val="69804"/>
            </a:srgbClr>
          </a:solidFill>
        </p:spPr>
        <p:txBody>
          <a:bodyPr/>
          <a:lstStyle/>
          <a:p>
            <a:pPr>
              <a:lnSpc>
                <a:spcPct val="100000"/>
              </a:lnSpc>
            </a:pP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br>
              <a:rPr lang="en-US" dirty="0">
                <a:latin typeface="ASSA Vesta" panose="02000503060000020004" pitchFamily="50" charset="0"/>
              </a:rPr>
            </a:br>
            <a:r>
              <a:rPr lang="en-US" dirty="0">
                <a:latin typeface="ASSA Vesta" panose="02000503060000020004" pitchFamily="50" charset="0"/>
              </a:rPr>
              <a:t>                                        </a:t>
            </a:r>
            <a:r>
              <a:rPr lang="en-US" sz="4000" dirty="0">
                <a:latin typeface="Verdana" panose="020B0604030504040204" pitchFamily="34" charset="0"/>
                <a:ea typeface="Verdana" panose="020B0604030504040204" pitchFamily="34" charset="0"/>
                <a:cs typeface="Verdana" panose="020B0604030504040204" pitchFamily="34" charset="0"/>
              </a:rPr>
              <a:t>Medeco 4</a:t>
            </a:r>
            <a:br>
              <a:rPr lang="en-US" sz="4000" dirty="0">
                <a:latin typeface="Verdana" panose="020B0604030504040204" pitchFamily="34" charset="0"/>
                <a:ea typeface="Verdana" panose="020B0604030504040204" pitchFamily="34" charset="0"/>
                <a:cs typeface="Verdana" panose="020B0604030504040204" pitchFamily="34" charset="0"/>
              </a:rPr>
            </a:br>
            <a:r>
              <a:rPr lang="en-US" sz="4000" dirty="0">
                <a:latin typeface="Verdana" panose="020B0604030504040204" pitchFamily="34" charset="0"/>
                <a:ea typeface="Verdana" panose="020B0604030504040204" pitchFamily="34" charset="0"/>
                <a:cs typeface="Verdana" panose="020B0604030504040204" pitchFamily="34" charset="0"/>
              </a:rPr>
              <a:t>High Security Key System</a:t>
            </a:r>
            <a:br>
              <a:rPr lang="en-US" sz="4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Overview and Playbook</a:t>
            </a:r>
            <a:br>
              <a:rPr lang="en-US" sz="1800" dirty="0">
                <a:latin typeface="Verdana" panose="020B0604030504040204" pitchFamily="34" charset="0"/>
                <a:ea typeface="Verdana" panose="020B0604030504040204" pitchFamily="34" charset="0"/>
                <a:cs typeface="Verdana" panose="020B0604030504040204" pitchFamily="34" charset="0"/>
              </a:rPr>
            </a:b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5030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7"/>
          <p:cNvSpPr>
            <a:spLocks noGrp="1"/>
          </p:cNvSpPr>
          <p:nvPr/>
        </p:nvSpPr>
        <p:spPr>
          <a:xfrm>
            <a:off x="528447" y="1502238"/>
            <a:ext cx="4362863" cy="305960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Verdana" panose="020B0604030504040204" pitchFamily="34" charset="0"/>
                <a:ea typeface="Verdana" panose="020B0604030504040204" pitchFamily="34" charset="0"/>
                <a:cs typeface="Calibri" panose="020F0502020204030204" pitchFamily="34" charset="0"/>
              </a:rPr>
              <a:t>The movable element is made of 303 stainless steel </a:t>
            </a:r>
          </a:p>
          <a:p>
            <a:r>
              <a:rPr lang="en-US" sz="2400" dirty="0">
                <a:latin typeface="Verdana" panose="020B0604030504040204" pitchFamily="34" charset="0"/>
                <a:ea typeface="Verdana" panose="020B0604030504040204" pitchFamily="34" charset="0"/>
                <a:cs typeface="Calibri" panose="020F0502020204030204" pitchFamily="34" charset="0"/>
              </a:rPr>
              <a:t>Permanently retained by a stainless-steel retention pin in the bottom of the key blade </a:t>
            </a:r>
          </a:p>
          <a:p>
            <a:r>
              <a:rPr lang="en-US" sz="2400" dirty="0">
                <a:latin typeface="Verdana" panose="020B0604030504040204" pitchFamily="34" charset="0"/>
                <a:ea typeface="Verdana" panose="020B0604030504040204" pitchFamily="34" charset="0"/>
                <a:cs typeface="Calibri" panose="020F0502020204030204" pitchFamily="34" charset="0"/>
              </a:rPr>
              <a:t>Movable element is not field changeable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757"/>
          <a:stretch/>
        </p:blipFill>
        <p:spPr>
          <a:xfrm>
            <a:off x="6207760" y="1293673"/>
            <a:ext cx="5747014" cy="4772317"/>
          </a:xfrm>
          <a:prstGeom prst="rect">
            <a:avLst/>
          </a:prstGeom>
        </p:spPr>
      </p:pic>
      <p:sp>
        <p:nvSpPr>
          <p:cNvPr id="5" name="Snip Single Corner Rectangle 2">
            <a:extLst>
              <a:ext uri="{FF2B5EF4-FFF2-40B4-BE49-F238E27FC236}">
                <a16:creationId xmlns:a16="http://schemas.microsoft.com/office/drawing/2014/main" id="{FAE7C420-2E60-7835-F3E3-C74E3FC013EF}"/>
              </a:ext>
            </a:extLst>
          </p:cNvPr>
          <p:cNvSpPr/>
          <p:nvPr/>
        </p:nvSpPr>
        <p:spPr>
          <a:xfrm>
            <a:off x="0" y="224821"/>
            <a:ext cx="8178325"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50ED1C14-A735-10CD-5B76-E89221BB392D}"/>
              </a:ext>
            </a:extLst>
          </p:cNvPr>
          <p:cNvCxnSpPr>
            <a:cxnSpLocks/>
          </p:cNvCxnSpPr>
          <p:nvPr/>
        </p:nvCxnSpPr>
        <p:spPr>
          <a:xfrm>
            <a:off x="5958081" y="712088"/>
            <a:ext cx="1601194"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DD28DD-7B99-8E9D-9180-B99CF979F954}"/>
              </a:ext>
            </a:extLst>
          </p:cNvPr>
          <p:cNvSpPr txBox="1">
            <a:spLocks/>
          </p:cNvSpPr>
          <p:nvPr/>
        </p:nvSpPr>
        <p:spPr>
          <a:xfrm>
            <a:off x="169475" y="488177"/>
            <a:ext cx="5646907" cy="48740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Movable Element Geometry</a:t>
            </a:r>
          </a:p>
        </p:txBody>
      </p:sp>
    </p:spTree>
    <p:extLst>
      <p:ext uri="{BB962C8B-B14F-4D97-AF65-F5344CB8AC3E}">
        <p14:creationId xmlns:p14="http://schemas.microsoft.com/office/powerpoint/2010/main" val="207136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27957" t="16762" r="31797" b="25317"/>
          <a:stretch/>
        </p:blipFill>
        <p:spPr>
          <a:xfrm>
            <a:off x="7420887" y="3845746"/>
            <a:ext cx="3274558" cy="2451279"/>
          </a:xfrm>
          <a:prstGeom prst="rect">
            <a:avLst/>
          </a:prstGeom>
        </p:spPr>
      </p:pic>
      <p:grpSp>
        <p:nvGrpSpPr>
          <p:cNvPr id="7" name="Group 6"/>
          <p:cNvGrpSpPr/>
          <p:nvPr/>
        </p:nvGrpSpPr>
        <p:grpSpPr>
          <a:xfrm>
            <a:off x="7047794" y="975581"/>
            <a:ext cx="5144206" cy="3214272"/>
            <a:chOff x="6864645" y="432890"/>
            <a:chExt cx="4644190" cy="2863516"/>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7153" t="23121" r="26674" b="22147"/>
            <a:stretch/>
          </p:blipFill>
          <p:spPr>
            <a:xfrm>
              <a:off x="6864645" y="432890"/>
              <a:ext cx="4644190" cy="2863516"/>
            </a:xfrm>
            <a:prstGeom prst="rect">
              <a:avLst/>
            </a:prstGeom>
          </p:spPr>
        </p:pic>
        <p:sp>
          <p:nvSpPr>
            <p:cNvPr id="9" name="TextBox 26"/>
            <p:cNvSpPr txBox="1"/>
            <p:nvPr/>
          </p:nvSpPr>
          <p:spPr>
            <a:xfrm>
              <a:off x="9642536" y="1036050"/>
              <a:ext cx="1045162" cy="24677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Primary cuts</a:t>
              </a:r>
            </a:p>
          </p:txBody>
        </p:sp>
        <p:sp>
          <p:nvSpPr>
            <p:cNvPr id="10" name="TextBox 28"/>
            <p:cNvSpPr txBox="1"/>
            <p:nvPr/>
          </p:nvSpPr>
          <p:spPr>
            <a:xfrm>
              <a:off x="10221381" y="1424994"/>
              <a:ext cx="1239086" cy="24677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Secondary cuts</a:t>
              </a:r>
            </a:p>
          </p:txBody>
        </p:sp>
        <p:sp>
          <p:nvSpPr>
            <p:cNvPr id="11" name="TextBox 29"/>
            <p:cNvSpPr txBox="1"/>
            <p:nvPr/>
          </p:nvSpPr>
          <p:spPr>
            <a:xfrm>
              <a:off x="9447231" y="2863352"/>
              <a:ext cx="774150" cy="4112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Movable element</a:t>
              </a:r>
            </a:p>
          </p:txBody>
        </p:sp>
        <p:cxnSp>
          <p:nvCxnSpPr>
            <p:cNvPr id="12" name="Straight Arrow Connector 11"/>
            <p:cNvCxnSpPr/>
            <p:nvPr/>
          </p:nvCxnSpPr>
          <p:spPr>
            <a:xfrm flipH="1">
              <a:off x="9544050" y="1204660"/>
              <a:ext cx="143421" cy="6599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1"/>
            </p:cNvCxnSpPr>
            <p:nvPr/>
          </p:nvCxnSpPr>
          <p:spPr>
            <a:xfrm flipH="1">
              <a:off x="10032394" y="1548380"/>
              <a:ext cx="188987" cy="9400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0059575" y="2667013"/>
              <a:ext cx="161806" cy="3146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6" name="Content Placeholder 27"/>
          <p:cNvSpPr>
            <a:spLocks noGrp="1"/>
          </p:cNvSpPr>
          <p:nvPr/>
        </p:nvSpPr>
        <p:spPr>
          <a:xfrm>
            <a:off x="566166" y="1841886"/>
            <a:ext cx="6191816" cy="379678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cs typeface="Calibri" panose="020F0502020204030204" pitchFamily="34" charset="0"/>
              </a:rPr>
              <a:t>6 Biaxial-style split pin tumblers, twisting on angled, offset cuts on key blade</a:t>
            </a:r>
          </a:p>
          <a:p>
            <a:r>
              <a:rPr lang="en-US" dirty="0">
                <a:latin typeface="Verdana" panose="020B0604030504040204" pitchFamily="34" charset="0"/>
                <a:ea typeface="Verdana" panose="020B0604030504040204" pitchFamily="34" charset="0"/>
                <a:cs typeface="Calibri" panose="020F0502020204030204" pitchFamily="34" charset="0"/>
              </a:rPr>
              <a:t>4 Side Pins consisting of 3 Finger Pins and 1 Lift Pin interacting with the Shuttle Pin (movable element)</a:t>
            </a:r>
          </a:p>
          <a:p>
            <a:r>
              <a:rPr lang="en-US" dirty="0">
                <a:latin typeface="Verdana" panose="020B0604030504040204" pitchFamily="34" charset="0"/>
                <a:ea typeface="Verdana" panose="020B0604030504040204" pitchFamily="34" charset="0"/>
                <a:cs typeface="Calibri" panose="020F0502020204030204" pitchFamily="34" charset="0"/>
              </a:rPr>
              <a:t>Movable Element provides 3D key and blank copy protection</a:t>
            </a:r>
          </a:p>
          <a:p>
            <a:r>
              <a:rPr lang="en-US" dirty="0">
                <a:latin typeface="Verdana" panose="020B0604030504040204" pitchFamily="34" charset="0"/>
                <a:ea typeface="Verdana" panose="020B0604030504040204" pitchFamily="34" charset="0"/>
                <a:cs typeface="Calibri" panose="020F0502020204030204" pitchFamily="34" charset="0"/>
              </a:rPr>
              <a:t>All 10 pins sidebar controlled for extreme attack resistance</a:t>
            </a:r>
          </a:p>
          <a:p>
            <a:r>
              <a:rPr lang="en-US" dirty="0">
                <a:latin typeface="Verdana" panose="020B0604030504040204" pitchFamily="34" charset="0"/>
                <a:ea typeface="Verdana" panose="020B0604030504040204" pitchFamily="34" charset="0"/>
                <a:cs typeface="Calibri" panose="020F0502020204030204" pitchFamily="34" charset="0"/>
              </a:rPr>
              <a:t>Expanded master keying capability</a:t>
            </a:r>
          </a:p>
          <a:p>
            <a:r>
              <a:rPr lang="en-US" dirty="0">
                <a:latin typeface="Verdana" panose="020B0604030504040204" pitchFamily="34" charset="0"/>
                <a:ea typeface="Verdana" panose="020B0604030504040204" pitchFamily="34" charset="0"/>
                <a:cs typeface="Calibri" panose="020F0502020204030204" pitchFamily="34" charset="0"/>
              </a:rPr>
              <a:t>Unique keyway Pre-cuts using side pins</a:t>
            </a:r>
          </a:p>
          <a:p>
            <a:r>
              <a:rPr lang="en-US" dirty="0">
                <a:latin typeface="Verdana" panose="020B0604030504040204" pitchFamily="34" charset="0"/>
                <a:ea typeface="Verdana" panose="020B0604030504040204" pitchFamily="34" charset="0"/>
                <a:cs typeface="Calibri" panose="020F0502020204030204" pitchFamily="34" charset="0"/>
              </a:rPr>
              <a:t>Brand new patent protection to 2040. </a:t>
            </a:r>
          </a:p>
        </p:txBody>
      </p:sp>
      <p:sp>
        <p:nvSpPr>
          <p:cNvPr id="3" name="TextBox 2">
            <a:extLst>
              <a:ext uri="{FF2B5EF4-FFF2-40B4-BE49-F238E27FC236}">
                <a16:creationId xmlns:a16="http://schemas.microsoft.com/office/drawing/2014/main" id="{FB946D9D-7B6D-A92F-A143-7385ED72EA3E}"/>
              </a:ext>
            </a:extLst>
          </p:cNvPr>
          <p:cNvSpPr txBox="1"/>
          <p:nvPr/>
        </p:nvSpPr>
        <p:spPr>
          <a:xfrm>
            <a:off x="526868" y="1329506"/>
            <a:ext cx="6056812" cy="369332"/>
          </a:xfrm>
          <a:prstGeom prst="rect">
            <a:avLst/>
          </a:prstGeom>
          <a:noFill/>
        </p:spPr>
        <p:txBody>
          <a:bodyPr wrap="square" rtlCol="0">
            <a:spAutoFit/>
          </a:bodyPr>
          <a:lstStyle/>
          <a:p>
            <a:pPr algn="ctr"/>
            <a:r>
              <a:rPr lang="en-US" sz="1800" b="1" dirty="0">
                <a:latin typeface="Verdana" panose="020B0604030504040204" pitchFamily="34" charset="0"/>
                <a:ea typeface="Verdana" panose="020B0604030504040204" pitchFamily="34" charset="0"/>
              </a:rPr>
              <a:t>State-of-the-art, attack-resistant technology</a:t>
            </a:r>
            <a:endParaRPr lang="en-US" b="1" dirty="0">
              <a:latin typeface="Verdana" panose="020B0604030504040204" pitchFamily="34" charset="0"/>
              <a:ea typeface="Verdana" panose="020B0604030504040204" pitchFamily="34" charset="0"/>
            </a:endParaRPr>
          </a:p>
        </p:txBody>
      </p:sp>
      <p:sp>
        <p:nvSpPr>
          <p:cNvPr id="6" name="Snip Single Corner Rectangle 2">
            <a:extLst>
              <a:ext uri="{FF2B5EF4-FFF2-40B4-BE49-F238E27FC236}">
                <a16:creationId xmlns:a16="http://schemas.microsoft.com/office/drawing/2014/main" id="{1E5D7849-61C2-7BDD-F173-F439C1F4061F}"/>
              </a:ext>
            </a:extLst>
          </p:cNvPr>
          <p:cNvSpPr/>
          <p:nvPr/>
        </p:nvSpPr>
        <p:spPr>
          <a:xfrm>
            <a:off x="0" y="224821"/>
            <a:ext cx="7964680"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5DF3699E-C21F-AB38-397B-1C41A2608BCF}"/>
              </a:ext>
            </a:extLst>
          </p:cNvPr>
          <p:cNvCxnSpPr>
            <a:cxnSpLocks/>
          </p:cNvCxnSpPr>
          <p:nvPr/>
        </p:nvCxnSpPr>
        <p:spPr>
          <a:xfrm>
            <a:off x="5997343" y="712088"/>
            <a:ext cx="1724301"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8914F2C-1DAC-0FA7-14CA-D4EA65DD7873}"/>
              </a:ext>
            </a:extLst>
          </p:cNvPr>
          <p:cNvSpPr txBox="1">
            <a:spLocks/>
          </p:cNvSpPr>
          <p:nvPr/>
        </p:nvSpPr>
        <p:spPr>
          <a:xfrm>
            <a:off x="169475" y="488177"/>
            <a:ext cx="5646907" cy="48740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10-Pin Cylinder, 10-Cut Key</a:t>
            </a:r>
          </a:p>
        </p:txBody>
      </p:sp>
    </p:spTree>
    <p:extLst>
      <p:ext uri="{BB962C8B-B14F-4D97-AF65-F5344CB8AC3E}">
        <p14:creationId xmlns:p14="http://schemas.microsoft.com/office/powerpoint/2010/main" val="3419665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29101120"/>
              </p:ext>
            </p:extLst>
          </p:nvPr>
        </p:nvGraphicFramePr>
        <p:xfrm>
          <a:off x="2830424" y="1896195"/>
          <a:ext cx="8526210" cy="1941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08255" y="371922"/>
            <a:ext cx="11271295" cy="981984"/>
          </a:xfrm>
        </p:spPr>
        <p:txBody>
          <a:bodyPr anchor="t">
            <a:normAutofit/>
          </a:bodyPr>
          <a:lstStyle/>
          <a:p>
            <a:r>
              <a:rPr lang="en-US" sz="3600" dirty="0"/>
              <a:t>Unprecedented Master Keying Capability</a:t>
            </a:r>
            <a:endParaRPr lang="en-US" sz="3600" b="1" dirty="0"/>
          </a:p>
        </p:txBody>
      </p:sp>
      <p:sp>
        <p:nvSpPr>
          <p:cNvPr id="10" name="Rectangle 9"/>
          <p:cNvSpPr/>
          <p:nvPr/>
        </p:nvSpPr>
        <p:spPr>
          <a:xfrm>
            <a:off x="348422" y="891284"/>
            <a:ext cx="8705259"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rPr>
              <a:t>2,000 times Greater than any ANSI/BHMA Grade 1 conventional lock!</a:t>
            </a:r>
          </a:p>
          <a:p>
            <a:pPr lvl="0">
              <a:buClr>
                <a:schemeClr val="accent1">
                  <a:lumMod val="75000"/>
                </a:schemeClr>
              </a:buClr>
            </a:pPr>
            <a:endParaRPr lang="en-US" dirty="0">
              <a:latin typeface="Verdana" panose="020B0604030504040204" pitchFamily="34" charset="0"/>
              <a:ea typeface="Verdana" panose="020B0604030504040204" pitchFamily="34" charset="0"/>
            </a:endParaRPr>
          </a:p>
        </p:txBody>
      </p:sp>
      <p:sp>
        <p:nvSpPr>
          <p:cNvPr id="13" name="Title 1"/>
          <p:cNvSpPr txBox="1">
            <a:spLocks/>
          </p:cNvSpPr>
          <p:nvPr/>
        </p:nvSpPr>
        <p:spPr>
          <a:xfrm>
            <a:off x="455048" y="1556016"/>
            <a:ext cx="10711390" cy="4780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dirty="0"/>
              <a:t>Evolution of Medeco Master Keying</a:t>
            </a:r>
          </a:p>
        </p:txBody>
      </p:sp>
      <p:sp>
        <p:nvSpPr>
          <p:cNvPr id="3" name="Rounded Rectangle 2"/>
          <p:cNvSpPr/>
          <p:nvPr/>
        </p:nvSpPr>
        <p:spPr>
          <a:xfrm>
            <a:off x="308256" y="3474892"/>
            <a:ext cx="1903445" cy="1810139"/>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05212" y="3474892"/>
            <a:ext cx="1903445" cy="1810139"/>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906757" y="3493442"/>
            <a:ext cx="1903445" cy="1810139"/>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194555" y="3474892"/>
            <a:ext cx="1903445" cy="1810139"/>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9487451" y="3474892"/>
            <a:ext cx="1903445" cy="1810139"/>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63397" y="3531632"/>
            <a:ext cx="1793237" cy="1384995"/>
          </a:xfrm>
          <a:prstGeom prst="rect">
            <a:avLst/>
          </a:prstGeom>
          <a:noFill/>
        </p:spPr>
        <p:txBody>
          <a:bodyPr wrap="square" rtlCol="0">
            <a:spAutoFit/>
          </a:bodyPr>
          <a:lstStyle/>
          <a:p>
            <a:pPr lvl="0" algn="ctr"/>
            <a:r>
              <a:rPr lang="en-US" sz="2000" b="1" dirty="0">
                <a:solidFill>
                  <a:schemeClr val="bg1"/>
                </a:solidFill>
                <a:latin typeface="Verdana" panose="020B0604030504040204" pitchFamily="34" charset="0"/>
                <a:ea typeface="Verdana" panose="020B0604030504040204" pitchFamily="34" charset="0"/>
              </a:rPr>
              <a:t>9 Million </a:t>
            </a:r>
          </a:p>
          <a:p>
            <a:pPr lvl="0" algn="ctr"/>
            <a:endParaRPr lang="en-US" sz="1600" b="1" dirty="0">
              <a:solidFill>
                <a:schemeClr val="bg1"/>
              </a:solidFill>
              <a:latin typeface="Verdana" panose="020B0604030504040204" pitchFamily="34" charset="0"/>
              <a:ea typeface="Verdana" panose="020B0604030504040204" pitchFamily="34" charset="0"/>
            </a:endParaRPr>
          </a:p>
          <a:p>
            <a:pPr lvl="0" algn="ctr"/>
            <a:r>
              <a:rPr lang="en-US" sz="1600" dirty="0">
                <a:solidFill>
                  <a:schemeClr val="bg1"/>
                </a:solidFill>
                <a:latin typeface="Verdana" panose="020B0604030504040204" pitchFamily="34" charset="0"/>
                <a:ea typeface="Verdana" panose="020B0604030504040204" pitchFamily="34" charset="0"/>
              </a:rPr>
              <a:t>Theoretical Combinations - </a:t>
            </a:r>
          </a:p>
          <a:p>
            <a:pPr lvl="0" algn="ctr"/>
            <a:r>
              <a:rPr lang="en-US" sz="1600" dirty="0">
                <a:solidFill>
                  <a:schemeClr val="bg1"/>
                </a:solidFill>
                <a:latin typeface="Verdana" panose="020B0604030504040204" pitchFamily="34" charset="0"/>
                <a:ea typeface="Verdana" panose="020B0604030504040204" pitchFamily="34" charset="0"/>
              </a:rPr>
              <a:t>2-Level System</a:t>
            </a:r>
          </a:p>
        </p:txBody>
      </p:sp>
      <p:sp>
        <p:nvSpPr>
          <p:cNvPr id="17" name="TextBox 16"/>
          <p:cNvSpPr txBox="1"/>
          <p:nvPr/>
        </p:nvSpPr>
        <p:spPr>
          <a:xfrm>
            <a:off x="7337785" y="3510290"/>
            <a:ext cx="1666366" cy="1692771"/>
          </a:xfrm>
          <a:prstGeom prst="rect">
            <a:avLst/>
          </a:prstGeom>
          <a:noFill/>
        </p:spPr>
        <p:txBody>
          <a:bodyPr wrap="square" rtlCol="0">
            <a:spAutoFit/>
          </a:bodyPr>
          <a:lstStyle/>
          <a:p>
            <a:pPr lvl="0" algn="ctr"/>
            <a:r>
              <a:rPr lang="en-US" sz="2000" b="1" dirty="0">
                <a:solidFill>
                  <a:schemeClr val="bg1"/>
                </a:solidFill>
                <a:latin typeface="Verdana" panose="020B0604030504040204" pitchFamily="34" charset="0"/>
                <a:ea typeface="Verdana" panose="020B0604030504040204" pitchFamily="34" charset="0"/>
              </a:rPr>
              <a:t>6 Million</a:t>
            </a:r>
          </a:p>
          <a:p>
            <a:pPr lvl="0" algn="ctr"/>
            <a:endParaRPr lang="en-US" sz="1600" b="1" dirty="0">
              <a:solidFill>
                <a:schemeClr val="bg1"/>
              </a:solidFill>
              <a:latin typeface="Verdana" panose="020B0604030504040204" pitchFamily="34" charset="0"/>
              <a:ea typeface="Verdana" panose="020B0604030504040204" pitchFamily="34" charset="0"/>
            </a:endParaRPr>
          </a:p>
          <a:p>
            <a:pPr lvl="0" algn="ctr"/>
            <a:r>
              <a:rPr lang="en-US" sz="1600" dirty="0">
                <a:solidFill>
                  <a:schemeClr val="bg1"/>
                </a:solidFill>
                <a:latin typeface="Verdana" panose="020B0604030504040204" pitchFamily="34" charset="0"/>
                <a:ea typeface="Verdana" panose="020B0604030504040204" pitchFamily="34" charset="0"/>
              </a:rPr>
              <a:t>Theoretical</a:t>
            </a:r>
          </a:p>
          <a:p>
            <a:pPr lvl="0" algn="ctr"/>
            <a:r>
              <a:rPr lang="en-US" sz="1600" dirty="0">
                <a:solidFill>
                  <a:schemeClr val="bg1"/>
                </a:solidFill>
                <a:latin typeface="Verdana" panose="020B0604030504040204" pitchFamily="34" charset="0"/>
                <a:ea typeface="Verdana" panose="020B0604030504040204" pitchFamily="34" charset="0"/>
              </a:rPr>
              <a:t>Combinations-</a:t>
            </a:r>
          </a:p>
          <a:p>
            <a:pPr lvl="0" algn="ctr"/>
            <a:r>
              <a:rPr lang="en-US" sz="1600" dirty="0">
                <a:solidFill>
                  <a:schemeClr val="bg1"/>
                </a:solidFill>
                <a:latin typeface="Verdana" panose="020B0604030504040204" pitchFamily="34" charset="0"/>
                <a:ea typeface="Verdana" panose="020B0604030504040204" pitchFamily="34" charset="0"/>
              </a:rPr>
              <a:t>2-Level System</a:t>
            </a:r>
          </a:p>
        </p:txBody>
      </p:sp>
      <p:sp>
        <p:nvSpPr>
          <p:cNvPr id="18" name="TextBox 17"/>
          <p:cNvSpPr txBox="1"/>
          <p:nvPr/>
        </p:nvSpPr>
        <p:spPr>
          <a:xfrm>
            <a:off x="4966661" y="3522657"/>
            <a:ext cx="1727609" cy="1692771"/>
          </a:xfrm>
          <a:prstGeom prst="rect">
            <a:avLst/>
          </a:prstGeom>
          <a:noFill/>
        </p:spPr>
        <p:txBody>
          <a:bodyPr wrap="square" rtlCol="0">
            <a:spAutoFit/>
          </a:bodyPr>
          <a:lstStyle/>
          <a:p>
            <a:pPr lvl="0" algn="ctr"/>
            <a:r>
              <a:rPr lang="en-US" sz="2000" b="1" dirty="0">
                <a:solidFill>
                  <a:schemeClr val="bg1"/>
                </a:solidFill>
                <a:latin typeface="Verdana" panose="020B0604030504040204" pitchFamily="34" charset="0"/>
                <a:ea typeface="Verdana" panose="020B0604030504040204" pitchFamily="34" charset="0"/>
              </a:rPr>
              <a:t>1 Million</a:t>
            </a:r>
          </a:p>
          <a:p>
            <a:pPr lvl="0" algn="ctr"/>
            <a:endParaRPr lang="en-US" sz="1600" b="1" dirty="0">
              <a:solidFill>
                <a:schemeClr val="bg1"/>
              </a:solidFill>
              <a:latin typeface="Verdana" panose="020B0604030504040204" pitchFamily="34" charset="0"/>
              <a:ea typeface="Verdana" panose="020B0604030504040204" pitchFamily="34" charset="0"/>
            </a:endParaRPr>
          </a:p>
          <a:p>
            <a:pPr lvl="0" algn="ctr"/>
            <a:r>
              <a:rPr lang="en-US" sz="1600" b="1" dirty="0">
                <a:solidFill>
                  <a:schemeClr val="bg1"/>
                </a:solidFill>
                <a:latin typeface="Verdana" panose="020B0604030504040204" pitchFamily="34" charset="0"/>
                <a:ea typeface="Verdana" panose="020B0604030504040204" pitchFamily="34" charset="0"/>
              </a:rPr>
              <a:t> </a:t>
            </a:r>
            <a:r>
              <a:rPr lang="en-US" sz="1600" dirty="0">
                <a:solidFill>
                  <a:schemeClr val="bg1"/>
                </a:solidFill>
                <a:latin typeface="Verdana" panose="020B0604030504040204" pitchFamily="34" charset="0"/>
                <a:ea typeface="Verdana" panose="020B0604030504040204" pitchFamily="34" charset="0"/>
              </a:rPr>
              <a:t>Theoretical</a:t>
            </a:r>
          </a:p>
          <a:p>
            <a:pPr lvl="0" algn="ctr"/>
            <a:r>
              <a:rPr lang="en-US" sz="1600" dirty="0">
                <a:solidFill>
                  <a:schemeClr val="bg1"/>
                </a:solidFill>
                <a:latin typeface="Verdana" panose="020B0604030504040204" pitchFamily="34" charset="0"/>
                <a:ea typeface="Verdana" panose="020B0604030504040204" pitchFamily="34" charset="0"/>
              </a:rPr>
              <a:t>Combinations-</a:t>
            </a:r>
          </a:p>
          <a:p>
            <a:pPr lvl="0" algn="ctr"/>
            <a:r>
              <a:rPr lang="en-US" sz="1600" dirty="0">
                <a:solidFill>
                  <a:schemeClr val="bg1"/>
                </a:solidFill>
                <a:latin typeface="Verdana" panose="020B0604030504040204" pitchFamily="34" charset="0"/>
                <a:ea typeface="Verdana" panose="020B0604030504040204" pitchFamily="34" charset="0"/>
              </a:rPr>
              <a:t>2-Level System </a:t>
            </a:r>
          </a:p>
        </p:txBody>
      </p:sp>
      <p:sp>
        <p:nvSpPr>
          <p:cNvPr id="19" name="TextBox 18"/>
          <p:cNvSpPr txBox="1"/>
          <p:nvPr/>
        </p:nvSpPr>
        <p:spPr>
          <a:xfrm>
            <a:off x="2479959" y="3522657"/>
            <a:ext cx="2125362" cy="1569660"/>
          </a:xfrm>
          <a:prstGeom prst="rect">
            <a:avLst/>
          </a:prstGeom>
          <a:noFill/>
        </p:spPr>
        <p:txBody>
          <a:bodyPr wrap="square" rtlCol="0">
            <a:spAutoFit/>
          </a:bodyPr>
          <a:lstStyle/>
          <a:p>
            <a:pPr lvl="0" algn="ctr"/>
            <a:r>
              <a:rPr lang="en-US" sz="2400" b="1" dirty="0">
                <a:solidFill>
                  <a:schemeClr val="bg1"/>
                </a:solidFill>
                <a:latin typeface="Verdana" panose="020B0604030504040204" pitchFamily="34" charset="0"/>
                <a:ea typeface="Verdana" panose="020B0604030504040204" pitchFamily="34" charset="0"/>
              </a:rPr>
              <a:t>15,625</a:t>
            </a:r>
          </a:p>
          <a:p>
            <a:pPr lvl="0" algn="ctr"/>
            <a:endParaRPr lang="en-US" dirty="0">
              <a:solidFill>
                <a:schemeClr val="bg1"/>
              </a:solidFill>
              <a:latin typeface="Verdana" panose="020B0604030504040204" pitchFamily="34" charset="0"/>
              <a:ea typeface="Verdana" panose="020B0604030504040204" pitchFamily="34" charset="0"/>
            </a:endParaRPr>
          </a:p>
          <a:p>
            <a:pPr lvl="0" algn="ctr"/>
            <a:r>
              <a:rPr lang="en-US" dirty="0">
                <a:solidFill>
                  <a:schemeClr val="bg1"/>
                </a:solidFill>
                <a:latin typeface="Verdana" panose="020B0604030504040204" pitchFamily="34" charset="0"/>
                <a:ea typeface="Verdana" panose="020B0604030504040204" pitchFamily="34" charset="0"/>
              </a:rPr>
              <a:t>Theoretical</a:t>
            </a:r>
          </a:p>
          <a:p>
            <a:pPr lvl="0" algn="ctr"/>
            <a:r>
              <a:rPr lang="en-US" dirty="0">
                <a:solidFill>
                  <a:schemeClr val="bg1"/>
                </a:solidFill>
                <a:latin typeface="Verdana" panose="020B0604030504040204" pitchFamily="34" charset="0"/>
                <a:ea typeface="Verdana" panose="020B0604030504040204" pitchFamily="34" charset="0"/>
              </a:rPr>
              <a:t>Combinations-</a:t>
            </a:r>
          </a:p>
          <a:p>
            <a:pPr lvl="0" algn="ctr"/>
            <a:r>
              <a:rPr lang="en-US" dirty="0">
                <a:solidFill>
                  <a:schemeClr val="bg1"/>
                </a:solidFill>
                <a:latin typeface="Verdana" panose="020B0604030504040204" pitchFamily="34" charset="0"/>
                <a:ea typeface="Verdana" panose="020B0604030504040204" pitchFamily="34" charset="0"/>
              </a:rPr>
              <a:t>2-Level System</a:t>
            </a:r>
          </a:p>
        </p:txBody>
      </p:sp>
      <p:sp>
        <p:nvSpPr>
          <p:cNvPr id="20" name="TextBox 19"/>
          <p:cNvSpPr txBox="1"/>
          <p:nvPr/>
        </p:nvSpPr>
        <p:spPr>
          <a:xfrm>
            <a:off x="308256" y="3522657"/>
            <a:ext cx="1756654" cy="1692771"/>
          </a:xfrm>
          <a:prstGeom prst="rect">
            <a:avLst/>
          </a:prstGeom>
          <a:noFill/>
        </p:spPr>
        <p:txBody>
          <a:bodyPr wrap="square" rtlCol="0">
            <a:spAutoFit/>
          </a:bodyPr>
          <a:lstStyle/>
          <a:p>
            <a:pPr lvl="0" algn="ctr"/>
            <a:r>
              <a:rPr lang="en-US" sz="2000" b="1" dirty="0">
                <a:solidFill>
                  <a:schemeClr val="bg1"/>
                </a:solidFill>
                <a:latin typeface="Verdana" panose="020B0604030504040204" pitchFamily="34" charset="0"/>
                <a:ea typeface="Verdana" panose="020B0604030504040204" pitchFamily="34" charset="0"/>
              </a:rPr>
              <a:t>4,096</a:t>
            </a:r>
            <a:r>
              <a:rPr lang="en-US" sz="1600" b="1" dirty="0">
                <a:solidFill>
                  <a:schemeClr val="bg1"/>
                </a:solidFill>
                <a:latin typeface="Verdana" panose="020B0604030504040204" pitchFamily="34" charset="0"/>
                <a:ea typeface="Verdana" panose="020B0604030504040204" pitchFamily="34" charset="0"/>
              </a:rPr>
              <a:t> </a:t>
            </a:r>
          </a:p>
          <a:p>
            <a:pPr lvl="0" algn="ctr"/>
            <a:endParaRPr lang="en-US" sz="1600" b="1" dirty="0">
              <a:solidFill>
                <a:schemeClr val="bg1"/>
              </a:solidFill>
              <a:latin typeface="Verdana" panose="020B0604030504040204" pitchFamily="34" charset="0"/>
              <a:ea typeface="Verdana" panose="020B0604030504040204" pitchFamily="34" charset="0"/>
            </a:endParaRPr>
          </a:p>
          <a:p>
            <a:pPr lvl="0" algn="ctr"/>
            <a:r>
              <a:rPr lang="en-US" sz="1600" dirty="0">
                <a:solidFill>
                  <a:schemeClr val="bg1"/>
                </a:solidFill>
                <a:latin typeface="Verdana" panose="020B0604030504040204" pitchFamily="34" charset="0"/>
                <a:ea typeface="Verdana" panose="020B0604030504040204" pitchFamily="34" charset="0"/>
              </a:rPr>
              <a:t>Theoretical</a:t>
            </a:r>
          </a:p>
          <a:p>
            <a:pPr lvl="0" algn="ctr"/>
            <a:r>
              <a:rPr lang="en-US" sz="1600" dirty="0">
                <a:solidFill>
                  <a:schemeClr val="bg1"/>
                </a:solidFill>
                <a:latin typeface="Verdana" panose="020B0604030504040204" pitchFamily="34" charset="0"/>
                <a:ea typeface="Verdana" panose="020B0604030504040204" pitchFamily="34" charset="0"/>
              </a:rPr>
              <a:t>Combinations-</a:t>
            </a:r>
          </a:p>
          <a:p>
            <a:pPr lvl="0" algn="ctr"/>
            <a:r>
              <a:rPr lang="en-US" sz="1600" dirty="0">
                <a:solidFill>
                  <a:schemeClr val="bg1"/>
                </a:solidFill>
                <a:latin typeface="Verdana" panose="020B0604030504040204" pitchFamily="34" charset="0"/>
                <a:ea typeface="Verdana" panose="020B0604030504040204" pitchFamily="34" charset="0"/>
              </a:rPr>
              <a:t>2-Level System</a:t>
            </a:r>
            <a:endParaRPr lang="en-US" sz="2400" dirty="0">
              <a:solidFill>
                <a:schemeClr val="bg1"/>
              </a:solidFill>
              <a:latin typeface="Verdana" panose="020B0604030504040204" pitchFamily="34" charset="0"/>
              <a:ea typeface="Verdana" panose="020B0604030504040204" pitchFamily="34" charset="0"/>
            </a:endParaRPr>
          </a:p>
        </p:txBody>
      </p:sp>
      <p:sp>
        <p:nvSpPr>
          <p:cNvPr id="12" name="TextBox 11"/>
          <p:cNvSpPr txBox="1"/>
          <p:nvPr/>
        </p:nvSpPr>
        <p:spPr>
          <a:xfrm rot="20693097">
            <a:off x="10030009" y="4966018"/>
            <a:ext cx="1878227" cy="1107996"/>
          </a:xfrm>
          <a:prstGeom prst="rect">
            <a:avLst/>
          </a:prstGeom>
          <a:solidFill>
            <a:schemeClr val="tx1"/>
          </a:solidFill>
          <a:ln>
            <a:solidFill>
              <a:schemeClr val="tx1"/>
            </a:solidFill>
          </a:ln>
        </p:spPr>
        <p:txBody>
          <a:bodyPr wrap="square" rtlCol="0">
            <a:spAutoFit/>
          </a:bodyPr>
          <a:lstStyle/>
          <a:p>
            <a:pPr lvl="0" algn="ctr"/>
            <a:r>
              <a:rPr lang="en-US" sz="2200" b="1" dirty="0">
                <a:solidFill>
                  <a:srgbClr val="968049"/>
                </a:solidFill>
                <a:latin typeface="Verdana" panose="020B0604030504040204" pitchFamily="34" charset="0"/>
                <a:ea typeface="Verdana" panose="020B0604030504040204" pitchFamily="34" charset="0"/>
              </a:rPr>
              <a:t>50% Increase Over M3!</a:t>
            </a:r>
          </a:p>
        </p:txBody>
      </p:sp>
      <p:sp>
        <p:nvSpPr>
          <p:cNvPr id="22" name="Rounded Rectangle 21"/>
          <p:cNvSpPr/>
          <p:nvPr/>
        </p:nvSpPr>
        <p:spPr>
          <a:xfrm>
            <a:off x="455048" y="2377779"/>
            <a:ext cx="1636642" cy="981985"/>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TextBox 6"/>
          <p:cNvSpPr txBox="1"/>
          <p:nvPr/>
        </p:nvSpPr>
        <p:spPr>
          <a:xfrm>
            <a:off x="436848" y="2546495"/>
            <a:ext cx="1673042" cy="584775"/>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Arial" panose="020B0604020202020204" pitchFamily="34" charset="0"/>
              </a:rPr>
              <a:t>Conventional Lock</a:t>
            </a:r>
          </a:p>
        </p:txBody>
      </p:sp>
    </p:spTree>
    <p:extLst>
      <p:ext uri="{BB962C8B-B14F-4D97-AF65-F5344CB8AC3E}">
        <p14:creationId xmlns:p14="http://schemas.microsoft.com/office/powerpoint/2010/main" val="781965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1431" y="223282"/>
            <a:ext cx="2619251" cy="209540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101" b="-6101"/>
          <a:stretch/>
        </p:blipFill>
        <p:spPr>
          <a:xfrm>
            <a:off x="10357836" y="1859517"/>
            <a:ext cx="1695330" cy="4600438"/>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t="4226"/>
          <a:stretch/>
        </p:blipFill>
        <p:spPr>
          <a:xfrm>
            <a:off x="8399781" y="4021579"/>
            <a:ext cx="2122097" cy="1970659"/>
          </a:xfrm>
          <a:prstGeom prst="rect">
            <a:avLst/>
          </a:prstGeom>
        </p:spPr>
      </p:pic>
      <p:sp>
        <p:nvSpPr>
          <p:cNvPr id="6" name="Content Placeholder 2"/>
          <p:cNvSpPr>
            <a:spLocks noGrp="1"/>
          </p:cNvSpPr>
          <p:nvPr/>
        </p:nvSpPr>
        <p:spPr>
          <a:xfrm>
            <a:off x="462795" y="1446632"/>
            <a:ext cx="7216485" cy="451686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lang="en-US" sz="1600" kern="1200" smtClean="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lang="en-US" sz="1400" kern="1200" smtClean="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lang="en-US" sz="1200" kern="1200" smtClean="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lang="en-US" sz="1100" kern="1200" smtClean="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lang="en-US"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Verdana" panose="020B0604030504040204" pitchFamily="34" charset="0"/>
                <a:ea typeface="Verdana" panose="020B0604030504040204" pitchFamily="34" charset="0"/>
                <a:cs typeface="Calibri" panose="020F0502020204030204" pitchFamily="34" charset="0"/>
              </a:rPr>
              <a:t>Durable &amp; Reliable:</a:t>
            </a:r>
          </a:p>
          <a:p>
            <a:pPr lvl="1"/>
            <a:r>
              <a:rPr lang="en-US" sz="2000" dirty="0">
                <a:latin typeface="Verdana" panose="020B0604030504040204" pitchFamily="34" charset="0"/>
                <a:ea typeface="Verdana" panose="020B0604030504040204" pitchFamily="34" charset="0"/>
                <a:cs typeface="Calibri" panose="020F0502020204030204" pitchFamily="34" charset="0"/>
              </a:rPr>
              <a:t>Movable Element design in commercial use for over 8 years—proven durable and reliable</a:t>
            </a:r>
          </a:p>
          <a:p>
            <a:pPr lvl="1"/>
            <a:r>
              <a:rPr lang="en-US" sz="2000" dirty="0">
                <a:latin typeface="Verdana" panose="020B0604030504040204" pitchFamily="34" charset="0"/>
                <a:ea typeface="Verdana" panose="020B0604030504040204" pitchFamily="34" charset="0"/>
                <a:cs typeface="Calibri" panose="020F0502020204030204" pitchFamily="34" charset="0"/>
              </a:rPr>
              <a:t>Cycle-tested over 300k cycles (ANSI/BHMA Grade 1 requires only 40k!)</a:t>
            </a:r>
          </a:p>
          <a:p>
            <a:r>
              <a:rPr lang="en-US" sz="2000" dirty="0">
                <a:latin typeface="Verdana" panose="020B0604030504040204" pitchFamily="34" charset="0"/>
                <a:ea typeface="Verdana" panose="020B0604030504040204" pitchFamily="34" charset="0"/>
                <a:cs typeface="Calibri" panose="020F0502020204030204" pitchFamily="34" charset="0"/>
              </a:rPr>
              <a:t>UL 437 for High Security Cylinders certified</a:t>
            </a:r>
          </a:p>
          <a:p>
            <a:r>
              <a:rPr lang="en-US" sz="2000" dirty="0">
                <a:latin typeface="Verdana" panose="020B0604030504040204" pitchFamily="34" charset="0"/>
                <a:ea typeface="Verdana" panose="020B0604030504040204" pitchFamily="34" charset="0"/>
                <a:cs typeface="Calibri" panose="020F0502020204030204" pitchFamily="34" charset="0"/>
              </a:rPr>
              <a:t>Patent protection to 2040 </a:t>
            </a:r>
          </a:p>
          <a:p>
            <a:r>
              <a:rPr lang="en-US" sz="2000" dirty="0">
                <a:latin typeface="Verdana" panose="020B0604030504040204" pitchFamily="34" charset="0"/>
                <a:ea typeface="Verdana" panose="020B0604030504040204" pitchFamily="34" charset="0"/>
                <a:cs typeface="Calibri" panose="020F0502020204030204" pitchFamily="34" charset="0"/>
              </a:rPr>
              <a:t>ANSI/BHMA A156.30 and A156.5 </a:t>
            </a:r>
          </a:p>
          <a:p>
            <a:r>
              <a:rPr lang="en-US" sz="2000" dirty="0">
                <a:latin typeface="Verdana" panose="020B0604030504040204" pitchFamily="34" charset="0"/>
                <a:ea typeface="Verdana" panose="020B0604030504040204" pitchFamily="34" charset="0"/>
                <a:cs typeface="Calibri" panose="020F0502020204030204" pitchFamily="34" charset="0"/>
              </a:rPr>
              <a:t>International filings designated for protection around the world</a:t>
            </a:r>
          </a:p>
          <a:p>
            <a:endParaRPr lang="en-US" sz="2800" dirty="0">
              <a:latin typeface="Verdana" panose="020B0604030504040204" pitchFamily="34" charset="0"/>
              <a:ea typeface="Verdana" panose="020B0604030504040204" pitchFamily="34" charset="0"/>
              <a:cs typeface="Calibri" panose="020F0502020204030204" pitchFamily="34" charset="0"/>
            </a:endParaRPr>
          </a:p>
          <a:p>
            <a:endParaRPr lang="en-US" sz="2800" dirty="0">
              <a:latin typeface="Verdana" panose="020B0604030504040204" pitchFamily="34" charset="0"/>
              <a:ea typeface="Verdana" panose="020B0604030504040204" pitchFamily="34" charset="0"/>
              <a:cs typeface="Calibri" panose="020F0502020204030204" pitchFamily="34" charset="0"/>
            </a:endParaRPr>
          </a:p>
        </p:txBody>
      </p:sp>
      <p:sp>
        <p:nvSpPr>
          <p:cNvPr id="3" name="Snip Single Corner Rectangle 2">
            <a:extLst>
              <a:ext uri="{FF2B5EF4-FFF2-40B4-BE49-F238E27FC236}">
                <a16:creationId xmlns:a16="http://schemas.microsoft.com/office/drawing/2014/main" id="{DC7788D5-68C3-2311-A8DA-013043CC6F01}"/>
              </a:ext>
            </a:extLst>
          </p:cNvPr>
          <p:cNvSpPr/>
          <p:nvPr/>
        </p:nvSpPr>
        <p:spPr>
          <a:xfrm>
            <a:off x="0" y="224821"/>
            <a:ext cx="7486116"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6891CC0-2D2E-A5D4-2F99-046D0572C3EA}"/>
              </a:ext>
            </a:extLst>
          </p:cNvPr>
          <p:cNvCxnSpPr>
            <a:cxnSpLocks/>
          </p:cNvCxnSpPr>
          <p:nvPr/>
        </p:nvCxnSpPr>
        <p:spPr>
          <a:xfrm>
            <a:off x="6644640" y="705156"/>
            <a:ext cx="515261"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8029ABD-BDBE-64E0-1EFD-EE4CE434DD47}"/>
              </a:ext>
            </a:extLst>
          </p:cNvPr>
          <p:cNvSpPr txBox="1">
            <a:spLocks/>
          </p:cNvSpPr>
          <p:nvPr/>
        </p:nvSpPr>
        <p:spPr>
          <a:xfrm>
            <a:off x="169475" y="529841"/>
            <a:ext cx="6475165" cy="55129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Testing, Certifications, and Patents</a:t>
            </a:r>
          </a:p>
        </p:txBody>
      </p:sp>
    </p:spTree>
    <p:extLst>
      <p:ext uri="{BB962C8B-B14F-4D97-AF65-F5344CB8AC3E}">
        <p14:creationId xmlns:p14="http://schemas.microsoft.com/office/powerpoint/2010/main" val="92376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55104" y="135359"/>
            <a:ext cx="3345310" cy="2704126"/>
          </a:xfrm>
        </p:spPr>
      </p:pic>
      <p:sp>
        <p:nvSpPr>
          <p:cNvPr id="5" name="Content Placeholder 27"/>
          <p:cNvSpPr>
            <a:spLocks noGrp="1"/>
          </p:cNvSpPr>
          <p:nvPr/>
        </p:nvSpPr>
        <p:spPr>
          <a:xfrm>
            <a:off x="339936" y="1542579"/>
            <a:ext cx="6713823" cy="377284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Verdana" panose="020B0604030504040204" pitchFamily="34" charset="0"/>
                <a:ea typeface="Verdana" panose="020B0604030504040204" pitchFamily="34" charset="0"/>
                <a:cs typeface="Calibri" panose="020F0502020204030204" pitchFamily="34" charset="0"/>
              </a:rPr>
              <a:t>Allows facilities to have a combination of high-security cylinders (M4) and cost-efficient cylinders (M4 </a:t>
            </a:r>
            <a:r>
              <a:rPr lang="en-US" sz="1800" dirty="0" err="1">
                <a:latin typeface="Verdana" panose="020B0604030504040204" pitchFamily="34" charset="0"/>
                <a:ea typeface="Verdana" panose="020B0604030504040204" pitchFamily="34" charset="0"/>
                <a:cs typeface="Calibri" panose="020F0502020204030204" pitchFamily="34" charset="0"/>
              </a:rPr>
              <a:t>BiLevel</a:t>
            </a:r>
            <a:r>
              <a:rPr lang="en-US" sz="1800" dirty="0">
                <a:latin typeface="Verdana" panose="020B0604030504040204" pitchFamily="34" charset="0"/>
                <a:ea typeface="Verdana" panose="020B0604030504040204" pitchFamily="34" charset="0"/>
                <a:cs typeface="Calibri" panose="020F0502020204030204" pitchFamily="34" charset="0"/>
              </a:rPr>
              <a:t>), all on the same key system</a:t>
            </a:r>
          </a:p>
          <a:p>
            <a:r>
              <a:rPr lang="en-US" sz="1800" dirty="0">
                <a:latin typeface="Verdana" panose="020B0604030504040204" pitchFamily="34" charset="0"/>
                <a:ea typeface="Verdana" panose="020B0604030504040204" pitchFamily="34" charset="0"/>
                <a:cs typeface="Calibri" panose="020F0502020204030204" pitchFamily="34" charset="0"/>
              </a:rPr>
              <a:t>Ideal for any application requiring patented key control where physical high security is not necessary</a:t>
            </a:r>
          </a:p>
          <a:p>
            <a:r>
              <a:rPr lang="en-US" sz="1800" dirty="0">
                <a:latin typeface="Verdana" panose="020B0604030504040204" pitchFamily="34" charset="0"/>
                <a:ea typeface="Verdana" panose="020B0604030504040204" pitchFamily="34" charset="0"/>
                <a:cs typeface="Calibri" panose="020F0502020204030204" pitchFamily="34" charset="0"/>
              </a:rPr>
              <a:t>Does not include enhanced UL 437 resistance, which ensures the customer is not paying for high-security features that may not be needed for certain openings</a:t>
            </a:r>
          </a:p>
          <a:p>
            <a:r>
              <a:rPr lang="en-US" sz="1800" dirty="0">
                <a:latin typeface="Verdana" panose="020B0604030504040204" pitchFamily="34" charset="0"/>
                <a:ea typeface="Verdana" panose="020B0604030504040204" pitchFamily="34" charset="0"/>
                <a:cs typeface="Calibri" panose="020F0502020204030204" pitchFamily="34" charset="0"/>
              </a:rPr>
              <a:t>Entry-level key system that can be upgraded </a:t>
            </a:r>
            <a:br>
              <a:rPr lang="en-US" sz="1800" dirty="0">
                <a:latin typeface="Verdana" panose="020B0604030504040204" pitchFamily="34" charset="0"/>
                <a:ea typeface="Verdana" panose="020B0604030504040204" pitchFamily="34" charset="0"/>
                <a:cs typeface="Calibri" panose="020F0502020204030204" pitchFamily="34" charset="0"/>
              </a:rPr>
            </a:br>
            <a:r>
              <a:rPr lang="en-US" sz="1800" dirty="0">
                <a:latin typeface="Verdana" panose="020B0604030504040204" pitchFamily="34" charset="0"/>
                <a:ea typeface="Verdana" panose="020B0604030504040204" pitchFamily="34" charset="0"/>
                <a:cs typeface="Calibri" panose="020F0502020204030204" pitchFamily="34" charset="0"/>
              </a:rPr>
              <a:t>to UL 437 cylinder later </a:t>
            </a:r>
            <a:endParaRPr lang="en-US" dirty="0">
              <a:latin typeface="Verdana" panose="020B0604030504040204" pitchFamily="34" charset="0"/>
              <a:ea typeface="Verdana" panose="020B060403050404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7541" y="2499360"/>
            <a:ext cx="5200020" cy="3892483"/>
          </a:xfrm>
          <a:prstGeom prst="rect">
            <a:avLst/>
          </a:prstGeom>
        </p:spPr>
      </p:pic>
      <p:grpSp>
        <p:nvGrpSpPr>
          <p:cNvPr id="17" name="Group 16">
            <a:extLst>
              <a:ext uri="{FF2B5EF4-FFF2-40B4-BE49-F238E27FC236}">
                <a16:creationId xmlns:a16="http://schemas.microsoft.com/office/drawing/2014/main" id="{BE3B316F-DF91-DE56-D149-DBB55D10B9F2}"/>
              </a:ext>
            </a:extLst>
          </p:cNvPr>
          <p:cNvGrpSpPr/>
          <p:nvPr/>
        </p:nvGrpSpPr>
        <p:grpSpPr>
          <a:xfrm>
            <a:off x="5816382" y="4701360"/>
            <a:ext cx="1337684" cy="624949"/>
            <a:chOff x="4494156" y="4734831"/>
            <a:chExt cx="1337684" cy="624949"/>
          </a:xfrm>
        </p:grpSpPr>
        <p:sp>
          <p:nvSpPr>
            <p:cNvPr id="8" name="Rectangle 7"/>
            <p:cNvSpPr/>
            <p:nvPr/>
          </p:nvSpPr>
          <p:spPr>
            <a:xfrm>
              <a:off x="4494156" y="4734831"/>
              <a:ext cx="684156" cy="624949"/>
            </a:xfrm>
            <a:prstGeom prst="rect">
              <a:avLst/>
            </a:prstGeom>
            <a:solidFill>
              <a:srgbClr val="D2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76429" y="4795791"/>
              <a:ext cx="555411"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M4</a:t>
              </a:r>
            </a:p>
          </p:txBody>
        </p:sp>
      </p:grpSp>
      <p:grpSp>
        <p:nvGrpSpPr>
          <p:cNvPr id="16" name="Group 15">
            <a:extLst>
              <a:ext uri="{FF2B5EF4-FFF2-40B4-BE49-F238E27FC236}">
                <a16:creationId xmlns:a16="http://schemas.microsoft.com/office/drawing/2014/main" id="{82835EFD-E5EE-9D63-C755-EB84F528C1E2}"/>
              </a:ext>
            </a:extLst>
          </p:cNvPr>
          <p:cNvGrpSpPr/>
          <p:nvPr/>
        </p:nvGrpSpPr>
        <p:grpSpPr>
          <a:xfrm>
            <a:off x="5817252" y="5520963"/>
            <a:ext cx="2181341" cy="624949"/>
            <a:chOff x="4494156" y="5541013"/>
            <a:chExt cx="2181341" cy="624949"/>
          </a:xfrm>
        </p:grpSpPr>
        <p:sp>
          <p:nvSpPr>
            <p:cNvPr id="7" name="Rectangle 6"/>
            <p:cNvSpPr/>
            <p:nvPr/>
          </p:nvSpPr>
          <p:spPr>
            <a:xfrm>
              <a:off x="4494156" y="5541013"/>
              <a:ext cx="684156" cy="624949"/>
            </a:xfrm>
            <a:prstGeom prst="rect">
              <a:avLst/>
            </a:prstGeom>
            <a:solidFill>
              <a:srgbClr val="40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219918" y="5668821"/>
              <a:ext cx="1455579"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M4 </a:t>
              </a:r>
              <a:r>
                <a:rPr lang="en-US" dirty="0" err="1">
                  <a:latin typeface="Verdana" panose="020B0604030504040204" pitchFamily="34" charset="0"/>
                  <a:ea typeface="Verdana" panose="020B0604030504040204" pitchFamily="34" charset="0"/>
                </a:rPr>
                <a:t>BiLevel</a:t>
              </a:r>
              <a:endParaRPr lang="en-US" dirty="0">
                <a:latin typeface="Verdana" panose="020B0604030504040204" pitchFamily="34" charset="0"/>
                <a:ea typeface="Verdana" panose="020B0604030504040204" pitchFamily="34" charset="0"/>
              </a:endParaRPr>
            </a:p>
          </p:txBody>
        </p:sp>
      </p:grpSp>
      <p:sp>
        <p:nvSpPr>
          <p:cNvPr id="3" name="Snip Single Corner Rectangle 2">
            <a:extLst>
              <a:ext uri="{FF2B5EF4-FFF2-40B4-BE49-F238E27FC236}">
                <a16:creationId xmlns:a16="http://schemas.microsoft.com/office/drawing/2014/main" id="{9F926DD0-18C9-DE97-BDDF-820969789802}"/>
              </a:ext>
            </a:extLst>
          </p:cNvPr>
          <p:cNvSpPr/>
          <p:nvPr/>
        </p:nvSpPr>
        <p:spPr>
          <a:xfrm>
            <a:off x="0" y="224821"/>
            <a:ext cx="7728438"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2682622B-8CBA-F966-9C4F-E85EA5B33BAF}"/>
              </a:ext>
            </a:extLst>
          </p:cNvPr>
          <p:cNvCxnSpPr>
            <a:cxnSpLocks/>
          </p:cNvCxnSpPr>
          <p:nvPr/>
        </p:nvCxnSpPr>
        <p:spPr>
          <a:xfrm>
            <a:off x="4341333" y="764842"/>
            <a:ext cx="3149713"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1D0C083-918C-284E-633E-B5C951B6BE19}"/>
              </a:ext>
            </a:extLst>
          </p:cNvPr>
          <p:cNvSpPr txBox="1">
            <a:spLocks/>
          </p:cNvSpPr>
          <p:nvPr/>
        </p:nvSpPr>
        <p:spPr>
          <a:xfrm>
            <a:off x="169475" y="488177"/>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err="1">
                <a:solidFill>
                  <a:schemeClr val="bg1"/>
                </a:solidFill>
              </a:rPr>
              <a:t>Medeco</a:t>
            </a:r>
            <a:r>
              <a:rPr lang="en-US" sz="3200" dirty="0">
                <a:solidFill>
                  <a:schemeClr val="bg1"/>
                </a:solidFill>
              </a:rPr>
              <a:t> 4 </a:t>
            </a:r>
            <a:r>
              <a:rPr lang="en-US" sz="3200" dirty="0" err="1">
                <a:solidFill>
                  <a:schemeClr val="bg1"/>
                </a:solidFill>
              </a:rPr>
              <a:t>BiLevel</a:t>
            </a:r>
            <a:endParaRPr lang="en-US" sz="3200" dirty="0">
              <a:solidFill>
                <a:schemeClr val="bg1"/>
              </a:solidFill>
            </a:endParaRPr>
          </a:p>
        </p:txBody>
      </p:sp>
    </p:spTree>
    <p:extLst>
      <p:ext uri="{BB962C8B-B14F-4D97-AF65-F5344CB8AC3E}">
        <p14:creationId xmlns:p14="http://schemas.microsoft.com/office/powerpoint/2010/main" val="102438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01753" y="1137603"/>
            <a:ext cx="4661170" cy="3664644"/>
          </a:xfrm>
          <a:prstGeom prst="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nvSpPr>
        <p:spPr>
          <a:xfrm>
            <a:off x="531708" y="1365523"/>
            <a:ext cx="5895473" cy="401271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Verdana" panose="020B0604030504040204" pitchFamily="34" charset="0"/>
                <a:ea typeface="Verdana" panose="020B0604030504040204" pitchFamily="34" charset="0"/>
              </a:rPr>
              <a:t>Profile = Keyway</a:t>
            </a:r>
          </a:p>
          <a:p>
            <a:r>
              <a:rPr lang="en-US" sz="2000" dirty="0">
                <a:latin typeface="Verdana" panose="020B0604030504040204" pitchFamily="34" charset="0"/>
                <a:ea typeface="Verdana" panose="020B0604030504040204" pitchFamily="34" charset="0"/>
              </a:rPr>
              <a:t>Keyway = Cross-sectional opening in plug</a:t>
            </a:r>
          </a:p>
          <a:p>
            <a:r>
              <a:rPr lang="en-US" sz="2000" dirty="0">
                <a:latin typeface="Verdana" panose="020B0604030504040204" pitchFamily="34" charset="0"/>
                <a:ea typeface="Verdana" panose="020B0604030504040204" pitchFamily="34" charset="0"/>
              </a:rPr>
              <a:t>Shuttle Pin = movable element in key</a:t>
            </a:r>
          </a:p>
          <a:p>
            <a:r>
              <a:rPr lang="en-US" sz="2000" dirty="0">
                <a:latin typeface="Verdana" panose="020B0604030504040204" pitchFamily="34" charset="0"/>
                <a:ea typeface="Verdana" panose="020B0604030504040204" pitchFamily="34" charset="0"/>
              </a:rPr>
              <a:t>Side pin = Finger and/or Lift pins</a:t>
            </a:r>
          </a:p>
          <a:p>
            <a:r>
              <a:rPr lang="en-US" sz="2000" dirty="0">
                <a:latin typeface="Verdana" panose="020B0604030504040204" pitchFamily="34" charset="0"/>
                <a:ea typeface="Verdana" panose="020B0604030504040204" pitchFamily="34" charset="0"/>
              </a:rPr>
              <a:t>Finger Pin = Side Combination pin</a:t>
            </a:r>
          </a:p>
          <a:p>
            <a:r>
              <a:rPr lang="en-US" sz="2000" dirty="0">
                <a:latin typeface="Verdana" panose="020B0604030504040204" pitchFamily="34" charset="0"/>
                <a:ea typeface="Verdana" panose="020B0604030504040204" pitchFamily="34" charset="0"/>
              </a:rPr>
              <a:t>Lift Pin = Side Pin interacting with Shuttle Pin</a:t>
            </a:r>
          </a:p>
          <a:p>
            <a:r>
              <a:rPr lang="en-US" sz="2000" dirty="0">
                <a:latin typeface="Verdana" panose="020B0604030504040204" pitchFamily="34" charset="0"/>
                <a:ea typeface="Verdana" panose="020B0604030504040204" pitchFamily="34" charset="0"/>
              </a:rPr>
              <a:t>Side code = Lift Pin location + Finger Pin cuts</a:t>
            </a:r>
          </a:p>
          <a:p>
            <a:r>
              <a:rPr lang="en-US" sz="2000" dirty="0">
                <a:latin typeface="Verdana" panose="020B0604030504040204" pitchFamily="34" charset="0"/>
                <a:ea typeface="Verdana" panose="020B0604030504040204" pitchFamily="34" charset="0"/>
              </a:rPr>
              <a:t>Medeco 4 is the name, M4 is the abbreviation</a:t>
            </a:r>
          </a:p>
        </p:txBody>
      </p:sp>
      <p:sp>
        <p:nvSpPr>
          <p:cNvPr id="6" name="Content Placeholder 5"/>
          <p:cNvSpPr>
            <a:spLocks noGrp="1"/>
          </p:cNvSpPr>
          <p:nvPr/>
        </p:nvSpPr>
        <p:spPr>
          <a:xfrm>
            <a:off x="7759946" y="1710659"/>
            <a:ext cx="2551889" cy="966440"/>
          </a:xfrm>
          <a:prstGeom prst="rect">
            <a:avLst/>
          </a:prstGeom>
          <a:noFill/>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E7E7E5"/>
                </a:solidFill>
                <a:latin typeface="Verdana" panose="020B0604030504040204" pitchFamily="34" charset="0"/>
                <a:ea typeface="Verdana" panose="020B0604030504040204" pitchFamily="34" charset="0"/>
              </a:rPr>
              <a:t>H – M4 </a:t>
            </a:r>
          </a:p>
          <a:p>
            <a:r>
              <a:rPr lang="en-US" sz="2000" dirty="0">
                <a:solidFill>
                  <a:srgbClr val="E7E7E5"/>
                </a:solidFill>
                <a:latin typeface="Verdana" panose="020B0604030504040204" pitchFamily="34" charset="0"/>
                <a:ea typeface="Verdana" panose="020B0604030504040204" pitchFamily="34" charset="0"/>
              </a:rPr>
              <a:t>P – M4 </a:t>
            </a:r>
            <a:r>
              <a:rPr lang="en-US" sz="2000" dirty="0" err="1">
                <a:solidFill>
                  <a:srgbClr val="E7E7E5"/>
                </a:solidFill>
                <a:latin typeface="Verdana" panose="020B0604030504040204" pitchFamily="34" charset="0"/>
                <a:ea typeface="Verdana" panose="020B0604030504040204" pitchFamily="34" charset="0"/>
              </a:rPr>
              <a:t>BiLevel</a:t>
            </a:r>
            <a:endParaRPr lang="en-US" sz="2000" dirty="0">
              <a:solidFill>
                <a:srgbClr val="E7E7E5"/>
              </a:solidFill>
              <a:latin typeface="Verdana" panose="020B0604030504040204" pitchFamily="34" charset="0"/>
              <a:ea typeface="Verdana" panose="020B0604030504040204" pitchFamily="34" charset="0"/>
            </a:endParaRPr>
          </a:p>
        </p:txBody>
      </p:sp>
      <p:sp>
        <p:nvSpPr>
          <p:cNvPr id="7" name="TextBox 6"/>
          <p:cNvSpPr txBox="1"/>
          <p:nvPr/>
        </p:nvSpPr>
        <p:spPr>
          <a:xfrm>
            <a:off x="7441722" y="1251618"/>
            <a:ext cx="2928224" cy="400110"/>
          </a:xfrm>
          <a:prstGeom prst="rect">
            <a:avLst/>
          </a:prstGeom>
          <a:noFill/>
        </p:spPr>
        <p:txBody>
          <a:bodyPr wrap="square" rtlCol="0">
            <a:spAutoFit/>
          </a:bodyPr>
          <a:lstStyle/>
          <a:p>
            <a:r>
              <a:rPr lang="en-US" sz="2000" b="1" dirty="0">
                <a:solidFill>
                  <a:srgbClr val="E7E7E5"/>
                </a:solidFill>
                <a:latin typeface="Verdana" panose="020B0604030504040204" pitchFamily="34" charset="0"/>
                <a:ea typeface="Verdana" panose="020B0604030504040204" pitchFamily="34" charset="0"/>
              </a:rPr>
              <a:t>Technology Codes</a:t>
            </a:r>
          </a:p>
        </p:txBody>
      </p:sp>
      <p:sp>
        <p:nvSpPr>
          <p:cNvPr id="8" name="TextBox 7"/>
          <p:cNvSpPr txBox="1"/>
          <p:nvPr/>
        </p:nvSpPr>
        <p:spPr>
          <a:xfrm>
            <a:off x="7441722" y="2667277"/>
            <a:ext cx="2551889" cy="400110"/>
          </a:xfrm>
          <a:prstGeom prst="rect">
            <a:avLst/>
          </a:prstGeom>
          <a:noFill/>
        </p:spPr>
        <p:txBody>
          <a:bodyPr wrap="square" rtlCol="0">
            <a:spAutoFit/>
          </a:bodyPr>
          <a:lstStyle/>
          <a:p>
            <a:r>
              <a:rPr lang="en-US" sz="2000" b="1" dirty="0">
                <a:solidFill>
                  <a:srgbClr val="E7E7E5"/>
                </a:solidFill>
                <a:latin typeface="Verdana" panose="020B0604030504040204" pitchFamily="34" charset="0"/>
                <a:ea typeface="Verdana" panose="020B0604030504040204" pitchFamily="34" charset="0"/>
              </a:rPr>
              <a:t>Pinning Codes</a:t>
            </a:r>
          </a:p>
        </p:txBody>
      </p:sp>
      <p:sp>
        <p:nvSpPr>
          <p:cNvPr id="4" name="TextBox 3"/>
          <p:cNvSpPr txBox="1"/>
          <p:nvPr/>
        </p:nvSpPr>
        <p:spPr>
          <a:xfrm>
            <a:off x="7301753" y="4893839"/>
            <a:ext cx="4661170" cy="584775"/>
          </a:xfrm>
          <a:prstGeom prst="rect">
            <a:avLst/>
          </a:prstGeom>
          <a:noFill/>
        </p:spPr>
        <p:txBody>
          <a:bodyPr wrap="square" rtlCol="0">
            <a:spAutoFit/>
          </a:bodyPr>
          <a:lstStyle/>
          <a:p>
            <a:pPr algn="ctr"/>
            <a:r>
              <a:rPr lang="en-US" sz="1600" i="1" dirty="0">
                <a:latin typeface="Verdana" panose="020B0604030504040204" pitchFamily="34" charset="0"/>
                <a:ea typeface="Verdana" panose="020B0604030504040204" pitchFamily="34" charset="0"/>
              </a:rPr>
              <a:t>See catalog for complete ordering information</a:t>
            </a:r>
          </a:p>
        </p:txBody>
      </p:sp>
      <p:sp>
        <p:nvSpPr>
          <p:cNvPr id="11" name="Snip Single Corner Rectangle 2">
            <a:extLst>
              <a:ext uri="{FF2B5EF4-FFF2-40B4-BE49-F238E27FC236}">
                <a16:creationId xmlns:a16="http://schemas.microsoft.com/office/drawing/2014/main" id="{3DFA0601-5006-72F6-7D95-9905A40D57D2}"/>
              </a:ext>
            </a:extLst>
          </p:cNvPr>
          <p:cNvSpPr/>
          <p:nvPr/>
        </p:nvSpPr>
        <p:spPr>
          <a:xfrm>
            <a:off x="0" y="224821"/>
            <a:ext cx="7301753"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232DAB23-50F4-25AA-EE6E-92F4A91EE376}"/>
              </a:ext>
            </a:extLst>
          </p:cNvPr>
          <p:cNvCxnSpPr>
            <a:cxnSpLocks/>
          </p:cNvCxnSpPr>
          <p:nvPr/>
        </p:nvCxnSpPr>
        <p:spPr>
          <a:xfrm>
            <a:off x="5816382" y="712088"/>
            <a:ext cx="1221599"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6588AE3-D3C7-3857-AD30-A93417EABAA6}"/>
              </a:ext>
            </a:extLst>
          </p:cNvPr>
          <p:cNvSpPr txBox="1">
            <a:spLocks/>
          </p:cNvSpPr>
          <p:nvPr/>
        </p:nvSpPr>
        <p:spPr>
          <a:xfrm>
            <a:off x="169475" y="488177"/>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latin typeface="ASSA Vesta" panose="02000503060000020004" pitchFamily="2" charset="0"/>
              </a:rPr>
              <a:t>Definitions and Terminologies</a:t>
            </a:r>
          </a:p>
        </p:txBody>
      </p:sp>
      <p:sp>
        <p:nvSpPr>
          <p:cNvPr id="15" name="TextBox 14">
            <a:extLst>
              <a:ext uri="{FF2B5EF4-FFF2-40B4-BE49-F238E27FC236}">
                <a16:creationId xmlns:a16="http://schemas.microsoft.com/office/drawing/2014/main" id="{CBAFC5CA-7909-99C9-EA0C-409F4EC8AD1F}"/>
              </a:ext>
            </a:extLst>
          </p:cNvPr>
          <p:cNvSpPr txBox="1"/>
          <p:nvPr/>
        </p:nvSpPr>
        <p:spPr>
          <a:xfrm>
            <a:off x="7759947" y="3103005"/>
            <a:ext cx="3917934" cy="1908215"/>
          </a:xfrm>
          <a:prstGeom prst="rect">
            <a:avLst/>
          </a:prstGeom>
          <a:noFill/>
        </p:spPr>
        <p:txBody>
          <a:bodyPr wrap="square" rtlCol="0">
            <a:spAutoFit/>
          </a:bodyPr>
          <a:lstStyle/>
          <a:p>
            <a:r>
              <a:rPr lang="en-US" sz="1600" dirty="0">
                <a:solidFill>
                  <a:schemeClr val="bg2"/>
                </a:solidFill>
                <a:latin typeface="Verdana" panose="020B0604030504040204" pitchFamily="34" charset="0"/>
                <a:ea typeface="Verdana" panose="020B0604030504040204" pitchFamily="34" charset="0"/>
              </a:rPr>
              <a:t>S – Sub-assembled - with side pins</a:t>
            </a:r>
          </a:p>
          <a:p>
            <a:r>
              <a:rPr lang="en-US" sz="1600" dirty="0">
                <a:solidFill>
                  <a:schemeClr val="bg2"/>
                </a:solidFill>
                <a:latin typeface="Verdana" panose="020B0604030504040204" pitchFamily="34" charset="0"/>
                <a:ea typeface="Verdana" panose="020B0604030504040204" pitchFamily="34" charset="0"/>
              </a:rPr>
              <a:t>N – Sub-assembled - No side pins </a:t>
            </a:r>
          </a:p>
          <a:p>
            <a:r>
              <a:rPr lang="en-US" sz="1600" dirty="0">
                <a:solidFill>
                  <a:schemeClr val="bg2"/>
                </a:solidFill>
                <a:latin typeface="Verdana" panose="020B0604030504040204" pitchFamily="34" charset="0"/>
                <a:ea typeface="Verdana" panose="020B0604030504040204" pitchFamily="34" charset="0"/>
              </a:rPr>
              <a:t>P – Pinned (includes side pins)</a:t>
            </a:r>
          </a:p>
          <a:p>
            <a:r>
              <a:rPr lang="en-US" sz="1600" dirty="0">
                <a:solidFill>
                  <a:schemeClr val="bg2"/>
                </a:solidFill>
                <a:latin typeface="Verdana" panose="020B0604030504040204" pitchFamily="34" charset="0"/>
                <a:ea typeface="Verdana" panose="020B0604030504040204" pitchFamily="34" charset="0"/>
              </a:rPr>
              <a:t>M – Master Pinned (blade pins only)</a:t>
            </a:r>
          </a:p>
          <a:p>
            <a:r>
              <a:rPr lang="en-US" sz="1600" dirty="0">
                <a:solidFill>
                  <a:srgbClr val="E7E7E5"/>
                </a:solidFill>
                <a:latin typeface="Verdana" panose="020B0604030504040204" pitchFamily="34" charset="0"/>
                <a:ea typeface="Verdana" panose="020B0604030504040204" pitchFamily="34" charset="0"/>
              </a:rPr>
              <a:t>R</a:t>
            </a:r>
            <a:r>
              <a:rPr lang="en-US" sz="1600" dirty="0">
                <a:solidFill>
                  <a:schemeClr val="tx1"/>
                </a:solidFill>
                <a:latin typeface="Verdana" panose="020B0604030504040204" pitchFamily="34" charset="0"/>
                <a:ea typeface="Verdana" panose="020B0604030504040204" pitchFamily="34" charset="0"/>
              </a:rPr>
              <a:t> </a:t>
            </a:r>
            <a:r>
              <a:rPr lang="en-US" sz="1600" dirty="0">
                <a:solidFill>
                  <a:srgbClr val="E7E7E5"/>
                </a:solidFill>
                <a:latin typeface="Verdana" panose="020B0604030504040204" pitchFamily="34" charset="0"/>
                <a:ea typeface="Verdana" panose="020B0604030504040204" pitchFamily="34" charset="0"/>
              </a:rPr>
              <a:t>– Master pinned (blade &amp; side pins)</a:t>
            </a:r>
          </a:p>
          <a:p>
            <a:endParaRPr lang="en-US" dirty="0"/>
          </a:p>
        </p:txBody>
      </p:sp>
    </p:spTree>
    <p:extLst>
      <p:ext uri="{BB962C8B-B14F-4D97-AF65-F5344CB8AC3E}">
        <p14:creationId xmlns:p14="http://schemas.microsoft.com/office/powerpoint/2010/main" val="724237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10111" y="5584424"/>
            <a:ext cx="4281889" cy="369332"/>
          </a:xfrm>
          <a:prstGeom prst="rect">
            <a:avLst/>
          </a:prstGeom>
          <a:noFill/>
        </p:spPr>
        <p:txBody>
          <a:bodyPr wrap="square" rtlCol="0">
            <a:spAutoFit/>
          </a:bodyPr>
          <a:lstStyle/>
          <a:p>
            <a:r>
              <a:rPr lang="en-US" dirty="0">
                <a:hlinkClick r:id="rId3"/>
              </a:rPr>
              <a:t>See catalog for current pricing information</a:t>
            </a:r>
            <a:r>
              <a:rPr lang="en-US" dirty="0"/>
              <a:t>.   </a:t>
            </a:r>
          </a:p>
        </p:txBody>
      </p:sp>
      <p:sp>
        <p:nvSpPr>
          <p:cNvPr id="10" name="TextBox 9"/>
          <p:cNvSpPr txBox="1"/>
          <p:nvPr/>
        </p:nvSpPr>
        <p:spPr>
          <a:xfrm>
            <a:off x="8002557" y="5906411"/>
            <a:ext cx="4447591" cy="307777"/>
          </a:xfrm>
          <a:prstGeom prst="rect">
            <a:avLst/>
          </a:prstGeom>
          <a:noFill/>
        </p:spPr>
        <p:txBody>
          <a:bodyPr wrap="square" rtlCol="0">
            <a:spAutoFit/>
          </a:bodyPr>
          <a:lstStyle/>
          <a:p>
            <a:r>
              <a:rPr lang="en-US" sz="1400" i="1" dirty="0"/>
              <a:t>*Contact Medeco Customer Service for availability </a:t>
            </a:r>
          </a:p>
        </p:txBody>
      </p:sp>
      <p:sp>
        <p:nvSpPr>
          <p:cNvPr id="5" name="Content Placeholder 4"/>
          <p:cNvSpPr>
            <a:spLocks noGrp="1"/>
          </p:cNvSpPr>
          <p:nvPr/>
        </p:nvSpPr>
        <p:spPr>
          <a:xfrm>
            <a:off x="604934" y="1151114"/>
            <a:ext cx="10031964" cy="506307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Verdana" panose="020B0604030504040204" pitchFamily="34" charset="0"/>
                <a:ea typeface="Verdana" panose="020B0604030504040204" pitchFamily="34" charset="0"/>
              </a:rPr>
              <a:t>95-210100-MED4  	Key Clamp Kit (new machines) – clamp, handle, quick-change pin</a:t>
            </a:r>
          </a:p>
          <a:p>
            <a:r>
              <a:rPr lang="en-US" sz="1800" dirty="0">
                <a:latin typeface="Verdana" panose="020B0604030504040204" pitchFamily="34" charset="0"/>
                <a:ea typeface="Verdana" panose="020B0604030504040204" pitchFamily="34" charset="0"/>
              </a:rPr>
              <a:t>95-210130-MED4  	Key Clamp Retrofit Kit – clamp, handle</a:t>
            </a:r>
          </a:p>
          <a:p>
            <a:r>
              <a:rPr lang="en-US" sz="1800" dirty="0">
                <a:latin typeface="Verdana" panose="020B0604030504040204" pitchFamily="34" charset="0"/>
                <a:ea typeface="Verdana" panose="020B0604030504040204" pitchFamily="34" charset="0"/>
              </a:rPr>
              <a:t>TP-F57-X 		Side Combination Pins - #1, #2, #3 (pack of 10)</a:t>
            </a:r>
          </a:p>
          <a:p>
            <a:r>
              <a:rPr lang="en-US" sz="1800" dirty="0">
                <a:latin typeface="Verdana" panose="020B0604030504040204" pitchFamily="34" charset="0"/>
                <a:ea typeface="Verdana" panose="020B0604030504040204" pitchFamily="34" charset="0"/>
              </a:rPr>
              <a:t>TP-F57-X 		Side Master Pins - #4, #5 (pack of 10)</a:t>
            </a:r>
          </a:p>
          <a:p>
            <a:r>
              <a:rPr lang="en-US" sz="1800" dirty="0">
                <a:latin typeface="Verdana" panose="020B0604030504040204" pitchFamily="34" charset="0"/>
                <a:ea typeface="Verdana" panose="020B0604030504040204" pitchFamily="34" charset="0"/>
              </a:rPr>
              <a:t>TP-F57-0 	 	Side Lift Pins - #0   (pack of 10)</a:t>
            </a:r>
          </a:p>
          <a:p>
            <a:r>
              <a:rPr lang="en-US" sz="1800" dirty="0">
                <a:latin typeface="Verdana" panose="020B0604030504040204" pitchFamily="34" charset="0"/>
                <a:ea typeface="Verdana" panose="020B0604030504040204" pitchFamily="34" charset="0"/>
              </a:rPr>
              <a:t>CP-031560		Side Pin Springs (pack of 100)</a:t>
            </a:r>
          </a:p>
          <a:p>
            <a:r>
              <a:rPr lang="en-US" sz="1800" dirty="0">
                <a:latin typeface="Verdana" panose="020B0604030504040204" pitchFamily="34" charset="0"/>
                <a:ea typeface="Verdana" panose="020B0604030504040204" pitchFamily="34" charset="0"/>
              </a:rPr>
              <a:t>CP-0845A0		Sidebar – 5 pin </a:t>
            </a:r>
          </a:p>
          <a:p>
            <a:r>
              <a:rPr lang="en-US" sz="1800" dirty="0">
                <a:latin typeface="Verdana" panose="020B0604030504040204" pitchFamily="34" charset="0"/>
                <a:ea typeface="Verdana" panose="020B0604030504040204" pitchFamily="34" charset="0"/>
              </a:rPr>
              <a:t>CP-0846A0		Sidebar – 6 pin 	</a:t>
            </a:r>
          </a:p>
          <a:p>
            <a:r>
              <a:rPr lang="en-US" sz="1800" dirty="0">
                <a:latin typeface="Verdana" panose="020B0604030504040204" pitchFamily="34" charset="0"/>
                <a:ea typeface="Verdana" panose="020B0604030504040204" pitchFamily="34" charset="0"/>
              </a:rPr>
              <a:t>KH5701*		Side Pin Kit – 30 each side pins, 100 side springs</a:t>
            </a:r>
          </a:p>
          <a:p>
            <a:r>
              <a:rPr lang="en-US" sz="1800" dirty="0">
                <a:latin typeface="Verdana" panose="020B0604030504040204" pitchFamily="34" charset="0"/>
                <a:ea typeface="Verdana" panose="020B0604030504040204" pitchFamily="34" charset="0"/>
              </a:rPr>
              <a:t>94-0323*		Key Decoder Gauge </a:t>
            </a:r>
          </a:p>
        </p:txBody>
      </p:sp>
      <p:sp>
        <p:nvSpPr>
          <p:cNvPr id="2" name="Title 1"/>
          <p:cNvSpPr>
            <a:spLocks noGrp="1"/>
          </p:cNvSpPr>
          <p:nvPr>
            <p:ph type="title"/>
          </p:nvPr>
        </p:nvSpPr>
        <p:spPr>
          <a:xfrm>
            <a:off x="199401" y="222191"/>
            <a:ext cx="11793197" cy="511953"/>
          </a:xfrm>
        </p:spPr>
        <p:txBody>
          <a:bodyPr anchor="t">
            <a:noAutofit/>
          </a:bodyPr>
          <a:lstStyle/>
          <a:p>
            <a:r>
              <a:rPr lang="en-US" sz="3600" dirty="0"/>
              <a:t>Key Machine Parts and Pinning Components</a:t>
            </a:r>
          </a:p>
        </p:txBody>
      </p:sp>
    </p:spTree>
    <p:extLst>
      <p:ext uri="{BB962C8B-B14F-4D97-AF65-F5344CB8AC3E}">
        <p14:creationId xmlns:p14="http://schemas.microsoft.com/office/powerpoint/2010/main" val="3465065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mincer&#10;&#10;Description automatically generated">
            <a:extLst>
              <a:ext uri="{FF2B5EF4-FFF2-40B4-BE49-F238E27FC236}">
                <a16:creationId xmlns:a16="http://schemas.microsoft.com/office/drawing/2014/main" id="{08458895-19B1-B9EF-A838-0565CC8DEF46}"/>
              </a:ext>
            </a:extLst>
          </p:cNvPr>
          <p:cNvPicPr>
            <a:picLocks noChangeAspect="1"/>
          </p:cNvPicPr>
          <p:nvPr/>
        </p:nvPicPr>
        <p:blipFill>
          <a:blip r:embed="rId3"/>
          <a:stretch>
            <a:fillRect/>
          </a:stretch>
        </p:blipFill>
        <p:spPr>
          <a:xfrm>
            <a:off x="7726329" y="2560630"/>
            <a:ext cx="2560186" cy="16555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080" y="1190211"/>
            <a:ext cx="4761905" cy="4761905"/>
          </a:xfrm>
          <a:prstGeom prst="rect">
            <a:avLst/>
          </a:prstGeom>
        </p:spPr>
      </p:pic>
      <p:cxnSp>
        <p:nvCxnSpPr>
          <p:cNvPr id="29" name="Straight Connector 28"/>
          <p:cNvCxnSpPr>
            <a:cxnSpLocks/>
          </p:cNvCxnSpPr>
          <p:nvPr/>
        </p:nvCxnSpPr>
        <p:spPr>
          <a:xfrm>
            <a:off x="7465906" y="2151121"/>
            <a:ext cx="981933" cy="840123"/>
          </a:xfrm>
          <a:prstGeom prst="line">
            <a:avLst/>
          </a:prstGeom>
          <a:ln w="57150">
            <a:solidFill>
              <a:srgbClr val="968049"/>
            </a:solidFill>
          </a:ln>
        </p:spPr>
        <p:style>
          <a:lnRef idx="3">
            <a:schemeClr val="dk1"/>
          </a:lnRef>
          <a:fillRef idx="0">
            <a:schemeClr val="dk1"/>
          </a:fillRef>
          <a:effectRef idx="2">
            <a:schemeClr val="dk1"/>
          </a:effectRef>
          <a:fontRef idx="minor">
            <a:schemeClr val="tx1"/>
          </a:fontRef>
        </p:style>
      </p:cxnSp>
      <p:sp>
        <p:nvSpPr>
          <p:cNvPr id="11" name="Rounded Rectangle 10"/>
          <p:cNvSpPr/>
          <p:nvPr/>
        </p:nvSpPr>
        <p:spPr>
          <a:xfrm>
            <a:off x="389640" y="1815571"/>
            <a:ext cx="5160176" cy="2915966"/>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2016" y="341505"/>
            <a:ext cx="10515600" cy="430202"/>
          </a:xfrm>
        </p:spPr>
        <p:txBody>
          <a:bodyPr anchor="t">
            <a:noAutofit/>
          </a:bodyPr>
          <a:lstStyle/>
          <a:p>
            <a:r>
              <a:rPr lang="en-US" sz="3600" dirty="0"/>
              <a:t>Key System Management</a:t>
            </a:r>
          </a:p>
        </p:txBody>
      </p:sp>
      <p:sp>
        <p:nvSpPr>
          <p:cNvPr id="10" name="Rectangle 9"/>
          <p:cNvSpPr/>
          <p:nvPr/>
        </p:nvSpPr>
        <p:spPr>
          <a:xfrm>
            <a:off x="547115" y="2146806"/>
            <a:ext cx="4845225" cy="2246769"/>
          </a:xfrm>
          <a:prstGeom prst="rect">
            <a:avLst/>
          </a:prstGeom>
        </p:spPr>
        <p:txBody>
          <a:bodyPr wrap="square">
            <a:spAutoFit/>
          </a:bodyPr>
          <a:lstStyle/>
          <a:p>
            <a:pPr algn="ctr"/>
            <a:r>
              <a:rPr lang="en-US" sz="2000" b="1" dirty="0">
                <a:solidFill>
                  <a:srgbClr val="E7E7E5"/>
                </a:solidFill>
                <a:latin typeface="Verdana" panose="020B0604030504040204" pitchFamily="34" charset="0"/>
                <a:ea typeface="Verdana" panose="020B0604030504040204" pitchFamily="34" charset="0"/>
              </a:rPr>
              <a:t>Medeco 4 ties into an ecosystem of digital key system management programs, tools, and services to eliminate complexity, simplify communications, and make true key control an achievable goal.  </a:t>
            </a:r>
          </a:p>
        </p:txBody>
      </p:sp>
      <p:sp>
        <p:nvSpPr>
          <p:cNvPr id="3" name="Rectangle 2"/>
          <p:cNvSpPr/>
          <p:nvPr/>
        </p:nvSpPr>
        <p:spPr>
          <a:xfrm>
            <a:off x="292016" y="932363"/>
            <a:ext cx="5106847" cy="400110"/>
          </a:xfrm>
          <a:prstGeom prst="rect">
            <a:avLst/>
          </a:prstGeom>
        </p:spPr>
        <p:txBody>
          <a:bodyPr wrap="none">
            <a:spAutoFit/>
          </a:bodyPr>
          <a:lstStyle/>
          <a:p>
            <a:r>
              <a:rPr lang="en-US" sz="2000" dirty="0">
                <a:latin typeface="Verdana" panose="020B0604030504040204" pitchFamily="34" charset="0"/>
                <a:ea typeface="Verdana" panose="020B0604030504040204" pitchFamily="34" charset="0"/>
              </a:rPr>
              <a:t>Medeco Redefines Key Control…Again!</a:t>
            </a:r>
          </a:p>
        </p:txBody>
      </p:sp>
      <p:sp>
        <p:nvSpPr>
          <p:cNvPr id="7" name="Donut 6"/>
          <p:cNvSpPr/>
          <p:nvPr/>
        </p:nvSpPr>
        <p:spPr>
          <a:xfrm>
            <a:off x="6288832" y="765109"/>
            <a:ext cx="5154403" cy="5143115"/>
          </a:xfrm>
          <a:prstGeom prst="donut">
            <a:avLst>
              <a:gd name="adj" fmla="val 4518"/>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cxnSpLocks/>
          </p:cNvCxnSpPr>
          <p:nvPr/>
        </p:nvCxnSpPr>
        <p:spPr>
          <a:xfrm>
            <a:off x="9659354" y="3938856"/>
            <a:ext cx="717624" cy="516274"/>
          </a:xfrm>
          <a:prstGeom prst="line">
            <a:avLst/>
          </a:prstGeom>
          <a:ln w="57150">
            <a:solidFill>
              <a:srgbClr val="968049"/>
            </a:solidFill>
          </a:ln>
        </p:spPr>
        <p:style>
          <a:lnRef idx="3">
            <a:schemeClr val="dk1"/>
          </a:lnRef>
          <a:fillRef idx="0">
            <a:schemeClr val="dk1"/>
          </a:fillRef>
          <a:effectRef idx="2">
            <a:schemeClr val="dk1"/>
          </a:effectRef>
          <a:fontRef idx="minor">
            <a:schemeClr val="tx1"/>
          </a:fontRef>
        </p:style>
      </p:cxnSp>
      <p:cxnSp>
        <p:nvCxnSpPr>
          <p:cNvPr id="27" name="Straight Connector 26"/>
          <p:cNvCxnSpPr>
            <a:cxnSpLocks/>
          </p:cNvCxnSpPr>
          <p:nvPr/>
        </p:nvCxnSpPr>
        <p:spPr>
          <a:xfrm flipV="1">
            <a:off x="9309659" y="2230592"/>
            <a:ext cx="782542" cy="698111"/>
          </a:xfrm>
          <a:prstGeom prst="line">
            <a:avLst/>
          </a:prstGeom>
          <a:ln w="57150">
            <a:solidFill>
              <a:srgbClr val="968049"/>
            </a:solidFill>
          </a:ln>
        </p:spPr>
        <p:style>
          <a:lnRef idx="3">
            <a:schemeClr val="dk1"/>
          </a:lnRef>
          <a:fillRef idx="0">
            <a:schemeClr val="dk1"/>
          </a:fillRef>
          <a:effectRef idx="2">
            <a:schemeClr val="dk1"/>
          </a:effectRef>
          <a:fontRef idx="minor">
            <a:schemeClr val="tx1"/>
          </a:fontRef>
        </p:style>
      </p:cxnSp>
      <p:cxnSp>
        <p:nvCxnSpPr>
          <p:cNvPr id="28" name="Straight Connector 27"/>
          <p:cNvCxnSpPr>
            <a:cxnSpLocks/>
          </p:cNvCxnSpPr>
          <p:nvPr/>
        </p:nvCxnSpPr>
        <p:spPr>
          <a:xfrm flipV="1">
            <a:off x="7237394" y="3947522"/>
            <a:ext cx="827451" cy="784014"/>
          </a:xfrm>
          <a:prstGeom prst="line">
            <a:avLst/>
          </a:prstGeom>
          <a:ln w="57150">
            <a:solidFill>
              <a:srgbClr val="968049"/>
            </a:solidFill>
          </a:ln>
        </p:spPr>
        <p:style>
          <a:lnRef idx="3">
            <a:schemeClr val="dk1"/>
          </a:lnRef>
          <a:fillRef idx="0">
            <a:schemeClr val="dk1"/>
          </a:fillRef>
          <a:effectRef idx="2">
            <a:schemeClr val="dk1"/>
          </a:effectRef>
          <a:fontRef idx="minor">
            <a:schemeClr val="tx1"/>
          </a:fontRef>
        </p:style>
      </p:cxnSp>
      <p:grpSp>
        <p:nvGrpSpPr>
          <p:cNvPr id="14" name="Group 13"/>
          <p:cNvGrpSpPr/>
          <p:nvPr/>
        </p:nvGrpSpPr>
        <p:grpSpPr>
          <a:xfrm>
            <a:off x="9690173" y="1118007"/>
            <a:ext cx="2094537" cy="1551155"/>
            <a:chOff x="8122098" y="2782387"/>
            <a:chExt cx="3029354" cy="1803824"/>
          </a:xfrm>
        </p:grpSpPr>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328" t="3641" r="6612" b="11483"/>
            <a:stretch/>
          </p:blipFill>
          <p:spPr>
            <a:xfrm>
              <a:off x="8122098" y="2782387"/>
              <a:ext cx="2196583" cy="1358249"/>
            </a:xfrm>
            <a:prstGeom prst="rect">
              <a:avLst/>
            </a:prstGeom>
          </p:spPr>
        </p:pic>
        <p:pic>
          <p:nvPicPr>
            <p:cNvPr id="16" name="Picture 15"/>
            <p:cNvPicPr>
              <a:picLocks noChangeAspect="1"/>
            </p:cNvPicPr>
            <p:nvPr/>
          </p:nvPicPr>
          <p:blipFill>
            <a:blip r:embed="rId6"/>
            <a:stretch>
              <a:fillRect/>
            </a:stretch>
          </p:blipFill>
          <p:spPr>
            <a:xfrm>
              <a:off x="9488080" y="3057525"/>
              <a:ext cx="1663372" cy="1528686"/>
            </a:xfrm>
            <a:prstGeom prst="rect">
              <a:avLst/>
            </a:prstGeom>
          </p:spPr>
        </p:pic>
      </p:grpSp>
      <p:sp>
        <p:nvSpPr>
          <p:cNvPr id="26" name="TextBox 25"/>
          <p:cNvSpPr txBox="1"/>
          <p:nvPr/>
        </p:nvSpPr>
        <p:spPr>
          <a:xfrm>
            <a:off x="9649095" y="899264"/>
            <a:ext cx="2149662" cy="261610"/>
          </a:xfrm>
          <a:prstGeom prst="rect">
            <a:avLst/>
          </a:prstGeom>
          <a:solidFill>
            <a:srgbClr val="968049"/>
          </a:solidFill>
        </p:spPr>
        <p:txBody>
          <a:bodyPr wrap="square" rtlCol="0">
            <a:spAutoFit/>
          </a:bodyPr>
          <a:lstStyle/>
          <a:p>
            <a:pPr algn="ctr"/>
            <a:r>
              <a:rPr lang="en-US" sz="1100" b="1" dirty="0"/>
              <a:t>Intelligent Key Cabinets</a:t>
            </a:r>
          </a:p>
        </p:txBody>
      </p:sp>
      <p:pic>
        <p:nvPicPr>
          <p:cNvPr id="17" name="Picture 16"/>
          <p:cNvPicPr>
            <a:picLocks noChangeAspect="1"/>
          </p:cNvPicPr>
          <p:nvPr/>
        </p:nvPicPr>
        <p:blipFill>
          <a:blip r:embed="rId7"/>
          <a:stretch>
            <a:fillRect/>
          </a:stretch>
        </p:blipFill>
        <p:spPr>
          <a:xfrm>
            <a:off x="6103029" y="1063168"/>
            <a:ext cx="1454897" cy="1557620"/>
          </a:xfrm>
          <a:prstGeom prst="rect">
            <a:avLst/>
          </a:prstGeom>
        </p:spPr>
      </p:pic>
      <p:sp>
        <p:nvSpPr>
          <p:cNvPr id="6" name="TextBox 5"/>
          <p:cNvSpPr txBox="1"/>
          <p:nvPr/>
        </p:nvSpPr>
        <p:spPr>
          <a:xfrm>
            <a:off x="6103029" y="932363"/>
            <a:ext cx="1454897" cy="261610"/>
          </a:xfrm>
          <a:prstGeom prst="rect">
            <a:avLst/>
          </a:prstGeom>
          <a:solidFill>
            <a:srgbClr val="968049"/>
          </a:solidFill>
        </p:spPr>
        <p:txBody>
          <a:bodyPr wrap="square" rtlCol="0">
            <a:spAutoFit/>
          </a:bodyPr>
          <a:lstStyle/>
          <a:p>
            <a:pPr algn="ctr"/>
            <a:r>
              <a:rPr lang="en-US" sz="1100" b="1" dirty="0"/>
              <a:t>Professional Services</a:t>
            </a:r>
          </a:p>
        </p:txBody>
      </p:sp>
      <p:pic>
        <p:nvPicPr>
          <p:cNvPr id="13" name="Picture 12"/>
          <p:cNvPicPr>
            <a:picLocks noChangeAspect="1"/>
          </p:cNvPicPr>
          <p:nvPr/>
        </p:nvPicPr>
        <p:blipFill rotWithShape="1">
          <a:blip r:embed="rId8"/>
          <a:srcRect l="1712" t="23866" r="37495" b="5075"/>
          <a:stretch/>
        </p:blipFill>
        <p:spPr>
          <a:xfrm>
            <a:off x="9823036" y="4647065"/>
            <a:ext cx="2021990" cy="1261160"/>
          </a:xfrm>
          <a:prstGeom prst="rect">
            <a:avLst/>
          </a:prstGeom>
        </p:spPr>
      </p:pic>
      <p:sp>
        <p:nvSpPr>
          <p:cNvPr id="25" name="TextBox 24"/>
          <p:cNvSpPr txBox="1"/>
          <p:nvPr/>
        </p:nvSpPr>
        <p:spPr>
          <a:xfrm>
            <a:off x="9805461" y="4385455"/>
            <a:ext cx="2039566" cy="261610"/>
          </a:xfrm>
          <a:prstGeom prst="rect">
            <a:avLst/>
          </a:prstGeom>
          <a:solidFill>
            <a:srgbClr val="968049"/>
          </a:solidFill>
        </p:spPr>
        <p:txBody>
          <a:bodyPr wrap="square" rtlCol="0">
            <a:spAutoFit/>
          </a:bodyPr>
          <a:lstStyle/>
          <a:p>
            <a:pPr algn="ctr"/>
            <a:r>
              <a:rPr lang="en-US" sz="1100" b="1" dirty="0"/>
              <a:t>Record of Authorization Portal</a:t>
            </a:r>
          </a:p>
        </p:txBody>
      </p:sp>
      <p:pic>
        <p:nvPicPr>
          <p:cNvPr id="12" name="Picture 11"/>
          <p:cNvPicPr>
            <a:picLocks noChangeAspect="1"/>
          </p:cNvPicPr>
          <p:nvPr/>
        </p:nvPicPr>
        <p:blipFill>
          <a:blip r:embed="rId9"/>
          <a:stretch>
            <a:fillRect/>
          </a:stretch>
        </p:blipFill>
        <p:spPr>
          <a:xfrm>
            <a:off x="6082069" y="4475219"/>
            <a:ext cx="1970154" cy="1433006"/>
          </a:xfrm>
          <a:prstGeom prst="rect">
            <a:avLst/>
          </a:prstGeom>
        </p:spPr>
      </p:pic>
      <p:sp>
        <p:nvSpPr>
          <p:cNvPr id="24" name="TextBox 23"/>
          <p:cNvSpPr txBox="1"/>
          <p:nvPr/>
        </p:nvSpPr>
        <p:spPr>
          <a:xfrm>
            <a:off x="6084419" y="4385455"/>
            <a:ext cx="1964673" cy="270643"/>
          </a:xfrm>
          <a:prstGeom prst="rect">
            <a:avLst/>
          </a:prstGeom>
          <a:solidFill>
            <a:srgbClr val="968049"/>
          </a:solidFill>
        </p:spPr>
        <p:txBody>
          <a:bodyPr wrap="square" rtlCol="0">
            <a:spAutoFit/>
          </a:bodyPr>
          <a:lstStyle/>
          <a:p>
            <a:pPr algn="ctr"/>
            <a:r>
              <a:rPr lang="en-US" sz="1100" b="1" dirty="0"/>
              <a:t>Key System Design Studio</a:t>
            </a:r>
          </a:p>
        </p:txBody>
      </p:sp>
      <p:sp>
        <p:nvSpPr>
          <p:cNvPr id="5" name="Rectangle 4"/>
          <p:cNvSpPr/>
          <p:nvPr/>
        </p:nvSpPr>
        <p:spPr>
          <a:xfrm>
            <a:off x="9951602" y="5645021"/>
            <a:ext cx="759941" cy="143604"/>
          </a:xfrm>
          <a:prstGeom prst="rect">
            <a:avLst/>
          </a:prstGeom>
          <a:solidFill>
            <a:srgbClr val="968049"/>
          </a:solidFill>
          <a:ln>
            <a:solidFill>
              <a:srgbClr val="968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53391" y="5604668"/>
            <a:ext cx="906909" cy="215444"/>
          </a:xfrm>
          <a:prstGeom prst="rect">
            <a:avLst/>
          </a:prstGeom>
          <a:noFill/>
        </p:spPr>
        <p:txBody>
          <a:bodyPr wrap="square" rtlCol="0">
            <a:spAutoFit/>
          </a:bodyPr>
          <a:lstStyle/>
          <a:p>
            <a:r>
              <a:rPr lang="en-US" sz="800" dirty="0">
                <a:solidFill>
                  <a:schemeClr val="bg1"/>
                </a:solidFill>
              </a:rPr>
              <a:t>Register Now</a:t>
            </a:r>
          </a:p>
        </p:txBody>
      </p:sp>
    </p:spTree>
    <p:extLst>
      <p:ext uri="{BB962C8B-B14F-4D97-AF65-F5344CB8AC3E}">
        <p14:creationId xmlns:p14="http://schemas.microsoft.com/office/powerpoint/2010/main" val="334493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7906" y="1308591"/>
            <a:ext cx="9829455" cy="4812442"/>
            <a:chOff x="1810361" y="1550525"/>
            <a:chExt cx="9395407" cy="4906481"/>
          </a:xfrm>
        </p:grpSpPr>
        <p:sp>
          <p:nvSpPr>
            <p:cNvPr id="10" name="TextBox 9"/>
            <p:cNvSpPr txBox="1"/>
            <p:nvPr/>
          </p:nvSpPr>
          <p:spPr>
            <a:xfrm>
              <a:off x="1810361" y="4372160"/>
              <a:ext cx="4006231" cy="533444"/>
            </a:xfrm>
            <a:prstGeom prst="rect">
              <a:avLst/>
            </a:prstGeom>
            <a:noFill/>
          </p:spPr>
          <p:txBody>
            <a:bodyPr wrap="square" rtlCol="0">
              <a:spAutoFit/>
            </a:bodyPr>
            <a:lstStyle/>
            <a:p>
              <a:r>
                <a:rPr lang="en-US" sz="2800" b="1" i="1" dirty="0">
                  <a:latin typeface="Verdana" panose="020B0604030504040204" pitchFamily="34" charset="0"/>
                  <a:ea typeface="Verdana" panose="020B0604030504040204" pitchFamily="34" charset="0"/>
                </a:rPr>
                <a:t>More Combinations</a:t>
              </a:r>
            </a:p>
          </p:txBody>
        </p:sp>
        <p:sp>
          <p:nvSpPr>
            <p:cNvPr id="11" name="TextBox 10"/>
            <p:cNvSpPr txBox="1"/>
            <p:nvPr/>
          </p:nvSpPr>
          <p:spPr>
            <a:xfrm>
              <a:off x="6424044" y="4316543"/>
              <a:ext cx="3804775" cy="533444"/>
            </a:xfrm>
            <a:prstGeom prst="rect">
              <a:avLst/>
            </a:prstGeom>
            <a:noFill/>
          </p:spPr>
          <p:txBody>
            <a:bodyPr wrap="square" rtlCol="0">
              <a:spAutoFit/>
            </a:bodyPr>
            <a:lstStyle/>
            <a:p>
              <a:r>
                <a:rPr lang="en-US" sz="2800" b="1" i="1" dirty="0">
                  <a:latin typeface="Verdana" panose="020B0604030504040204" pitchFamily="34" charset="0"/>
                  <a:ea typeface="Verdana" panose="020B0604030504040204" pitchFamily="34" charset="0"/>
                </a:rPr>
                <a:t>More Security</a:t>
              </a:r>
            </a:p>
          </p:txBody>
        </p:sp>
        <p:grpSp>
          <p:nvGrpSpPr>
            <p:cNvPr id="12" name="Group 11"/>
            <p:cNvGrpSpPr/>
            <p:nvPr/>
          </p:nvGrpSpPr>
          <p:grpSpPr>
            <a:xfrm>
              <a:off x="1875770" y="1550525"/>
              <a:ext cx="9329998" cy="4906481"/>
              <a:chOff x="1875770" y="1550525"/>
              <a:chExt cx="9329998" cy="4906481"/>
            </a:xfrm>
          </p:grpSpPr>
          <p:grpSp>
            <p:nvGrpSpPr>
              <p:cNvPr id="16" name="Group 15"/>
              <p:cNvGrpSpPr/>
              <p:nvPr/>
            </p:nvGrpSpPr>
            <p:grpSpPr>
              <a:xfrm>
                <a:off x="2051890" y="1731778"/>
                <a:ext cx="7913625" cy="4696621"/>
                <a:chOff x="1982967" y="1792326"/>
                <a:chExt cx="7913625" cy="4696621"/>
              </a:xfrm>
            </p:grpSpPr>
            <p:cxnSp>
              <p:nvCxnSpPr>
                <p:cNvPr id="23" name="Straight Connector 22"/>
                <p:cNvCxnSpPr/>
                <p:nvPr/>
              </p:nvCxnSpPr>
              <p:spPr>
                <a:xfrm>
                  <a:off x="5747669" y="1792326"/>
                  <a:ext cx="64389" cy="4696621"/>
                </a:xfrm>
                <a:prstGeom prst="line">
                  <a:avLst/>
                </a:prstGeom>
                <a:ln w="79375">
                  <a:solidFill>
                    <a:srgbClr val="96804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982967" y="4181647"/>
                  <a:ext cx="7913625" cy="11182"/>
                </a:xfrm>
                <a:prstGeom prst="line">
                  <a:avLst/>
                </a:prstGeom>
                <a:ln w="79375">
                  <a:solidFill>
                    <a:srgbClr val="968049"/>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875770" y="1554507"/>
                <a:ext cx="3541318" cy="533444"/>
              </a:xfrm>
              <a:prstGeom prst="rect">
                <a:avLst/>
              </a:prstGeom>
              <a:noFill/>
            </p:spPr>
            <p:txBody>
              <a:bodyPr wrap="square" rtlCol="0">
                <a:spAutoFit/>
              </a:bodyPr>
              <a:lstStyle/>
              <a:p>
                <a:pPr algn="ctr"/>
                <a:r>
                  <a:rPr lang="en-US" sz="2800" b="1" i="1" dirty="0">
                    <a:latin typeface="Verdana" panose="020B0604030504040204" pitchFamily="34" charset="0"/>
                    <a:ea typeface="Verdana" panose="020B0604030504040204" pitchFamily="34" charset="0"/>
                  </a:rPr>
                  <a:t>More Innovation</a:t>
                </a:r>
              </a:p>
            </p:txBody>
          </p:sp>
          <p:sp>
            <p:nvSpPr>
              <p:cNvPr id="18" name="TextBox 17"/>
              <p:cNvSpPr txBox="1"/>
              <p:nvPr/>
            </p:nvSpPr>
            <p:spPr>
              <a:xfrm>
                <a:off x="6038781" y="1550525"/>
                <a:ext cx="4190038" cy="533444"/>
              </a:xfrm>
              <a:prstGeom prst="rect">
                <a:avLst/>
              </a:prstGeom>
              <a:noFill/>
            </p:spPr>
            <p:txBody>
              <a:bodyPr wrap="square" rtlCol="0">
                <a:spAutoFit/>
              </a:bodyPr>
              <a:lstStyle/>
              <a:p>
                <a:pPr algn="ctr"/>
                <a:r>
                  <a:rPr lang="en-US" sz="2800" b="1" i="1" dirty="0">
                    <a:latin typeface="Verdana" panose="020B0604030504040204" pitchFamily="34" charset="0"/>
                    <a:ea typeface="Verdana" panose="020B0604030504040204" pitchFamily="34" charset="0"/>
                  </a:rPr>
                  <a:t>More Protection</a:t>
                </a:r>
              </a:p>
            </p:txBody>
          </p:sp>
          <p:sp>
            <p:nvSpPr>
              <p:cNvPr id="19" name="TextBox 18"/>
              <p:cNvSpPr txBox="1"/>
              <p:nvPr/>
            </p:nvSpPr>
            <p:spPr>
              <a:xfrm>
                <a:off x="6038781" y="2250137"/>
                <a:ext cx="5166987" cy="1600332"/>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Patent (pending) protected to 2040 to control distribution and duplication of keys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Domestic and Int’l patents offer global protection</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Advanced feature in key helps protect against 3D printer duplication</a:t>
                </a:r>
              </a:p>
            </p:txBody>
          </p:sp>
          <p:sp>
            <p:nvSpPr>
              <p:cNvPr id="20" name="TextBox 19"/>
              <p:cNvSpPr txBox="1"/>
              <p:nvPr/>
            </p:nvSpPr>
            <p:spPr>
              <a:xfrm>
                <a:off x="2359830" y="4701151"/>
                <a:ext cx="2965693" cy="1380679"/>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Advanced 10-pin configuration provides ultra-enhanced master key capability</a:t>
                </a:r>
              </a:p>
            </p:txBody>
          </p:sp>
          <p:sp>
            <p:nvSpPr>
              <p:cNvPr id="21" name="TextBox 20"/>
              <p:cNvSpPr txBox="1"/>
              <p:nvPr/>
            </p:nvSpPr>
            <p:spPr>
              <a:xfrm>
                <a:off x="6396869" y="4528576"/>
                <a:ext cx="3071972" cy="192843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UL437 Listed </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Enhanced pick resistance</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State-of-the-art design protects from the most severe physical attacks</a:t>
                </a:r>
              </a:p>
              <a:p>
                <a:pPr marL="285750" indent="-285750">
                  <a:buFont typeface="Arial" panose="020B0604020202020204" pitchFamily="34" charset="0"/>
                  <a:buChar char="•"/>
                </a:pPr>
                <a:endParaRPr lang="en-US" dirty="0"/>
              </a:p>
            </p:txBody>
          </p:sp>
          <p:sp>
            <p:nvSpPr>
              <p:cNvPr id="22" name="TextBox 21"/>
              <p:cNvSpPr txBox="1"/>
              <p:nvPr/>
            </p:nvSpPr>
            <p:spPr>
              <a:xfrm>
                <a:off x="2135219" y="2044072"/>
                <a:ext cx="3598043" cy="1882744"/>
              </a:xfrm>
              <a:prstGeom prst="rect">
                <a:avLst/>
              </a:prstGeom>
              <a:noFill/>
            </p:spPr>
            <p:txBody>
              <a:bodyPr wrap="square" rtlCol="0">
                <a:spAutoFit/>
              </a:bodyPr>
              <a:lstStyle/>
              <a:p>
                <a:pPr marL="285750" indent="-285750">
                  <a:buFont typeface="Arial" panose="020B0604020202020204" pitchFamily="34" charset="0"/>
                  <a:buChar char="•"/>
                </a:pPr>
                <a:endParaRPr lang="en-US"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Triple locking components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Interactive pins and elements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Redefines </a:t>
                </a:r>
                <a:r>
                  <a:rPr lang="en-US" sz="1600" i="1" dirty="0">
                    <a:latin typeface="Verdana" panose="020B0604030504040204" pitchFamily="34" charset="0"/>
                    <a:ea typeface="Verdana" panose="020B0604030504040204" pitchFamily="34" charset="0"/>
                  </a:rPr>
                  <a:t>“High Security”</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rPr>
                  <a:t>Digital tools and ecosystem to help design and manage systems</a:t>
                </a:r>
              </a:p>
            </p:txBody>
          </p:sp>
        </p:grpSp>
      </p:grpSp>
      <p:sp>
        <p:nvSpPr>
          <p:cNvPr id="2" name="Snip Single Corner Rectangle 2">
            <a:extLst>
              <a:ext uri="{FF2B5EF4-FFF2-40B4-BE49-F238E27FC236}">
                <a16:creationId xmlns:a16="http://schemas.microsoft.com/office/drawing/2014/main" id="{8E272330-4E5A-2CE7-4D43-7DB771F65FC9}"/>
              </a:ext>
            </a:extLst>
          </p:cNvPr>
          <p:cNvSpPr/>
          <p:nvPr/>
        </p:nvSpPr>
        <p:spPr>
          <a:xfrm>
            <a:off x="0" y="224821"/>
            <a:ext cx="8742348"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3784009E-63B7-2B61-D541-62288817AF49}"/>
              </a:ext>
            </a:extLst>
          </p:cNvPr>
          <p:cNvCxnSpPr>
            <a:cxnSpLocks/>
          </p:cNvCxnSpPr>
          <p:nvPr/>
        </p:nvCxnSpPr>
        <p:spPr>
          <a:xfrm>
            <a:off x="5786580" y="729180"/>
            <a:ext cx="2443947"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AFA55BD-B215-D981-92A6-0D71C83E5933}"/>
              </a:ext>
            </a:extLst>
          </p:cNvPr>
          <p:cNvSpPr txBox="1">
            <a:spLocks/>
          </p:cNvSpPr>
          <p:nvPr/>
        </p:nvSpPr>
        <p:spPr>
          <a:xfrm>
            <a:off x="169475" y="488177"/>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How it All Fits Together</a:t>
            </a:r>
          </a:p>
        </p:txBody>
      </p:sp>
    </p:spTree>
    <p:extLst>
      <p:ext uri="{BB962C8B-B14F-4D97-AF65-F5344CB8AC3E}">
        <p14:creationId xmlns:p14="http://schemas.microsoft.com/office/powerpoint/2010/main" val="3528990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9144000" y="228600"/>
            <a:ext cx="1125220" cy="952500"/>
            <a:chOff x="7620000" y="228600"/>
            <a:chExt cx="1125220" cy="952500"/>
          </a:xfrm>
        </p:grpSpPr>
        <p:sp>
          <p:nvSpPr>
            <p:cNvPr id="4" name="object 4"/>
            <p:cNvSpPr/>
            <p:nvPr/>
          </p:nvSpPr>
          <p:spPr>
            <a:xfrm>
              <a:off x="7620000" y="228600"/>
              <a:ext cx="914399" cy="48463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20000" y="990600"/>
              <a:ext cx="1124711" cy="190499"/>
            </a:xfrm>
            <a:prstGeom prst="rect">
              <a:avLst/>
            </a:prstGeom>
            <a:blipFill>
              <a:blip r:embed="rId3" cstate="print"/>
              <a:stretch>
                <a:fillRect/>
              </a:stretch>
            </a:blipFill>
          </p:spPr>
          <p:txBody>
            <a:bodyPr wrap="square" lIns="0" tIns="0" rIns="0" bIns="0" rtlCol="0"/>
            <a:lstStyle/>
            <a:p>
              <a:endParaRPr/>
            </a:p>
          </p:txBody>
        </p:sp>
      </p:grpSp>
      <p:sp>
        <p:nvSpPr>
          <p:cNvPr id="23" name="Content Placeholder 22"/>
          <p:cNvSpPr>
            <a:spLocks noGrp="1"/>
          </p:cNvSpPr>
          <p:nvPr>
            <p:ph idx="1"/>
          </p:nvPr>
        </p:nvSpPr>
        <p:spPr>
          <a:xfrm>
            <a:off x="398513" y="1462848"/>
            <a:ext cx="7892451" cy="4379362"/>
          </a:xfrm>
        </p:spPr>
        <p:txBody>
          <a:bodyPr>
            <a:noAutofit/>
          </a:bodyPr>
          <a:lstStyle/>
          <a:p>
            <a:pPr>
              <a:lnSpc>
                <a:spcPct val="100000"/>
              </a:lnSpc>
            </a:pPr>
            <a:r>
              <a:rPr lang="en-US" sz="2000" b="1" dirty="0"/>
              <a:t>What material are the keys made of?</a:t>
            </a:r>
            <a:endParaRPr lang="en-US" sz="2000" dirty="0"/>
          </a:p>
          <a:p>
            <a:pPr marL="0" indent="0">
              <a:lnSpc>
                <a:spcPct val="100000"/>
              </a:lnSpc>
              <a:spcBef>
                <a:spcPts val="0"/>
              </a:spcBef>
              <a:buNone/>
            </a:pPr>
            <a:r>
              <a:rPr lang="en-US" sz="2000" dirty="0" err="1"/>
              <a:t>Medeco</a:t>
            </a:r>
            <a:r>
              <a:rPr lang="en-US" sz="2000" dirty="0"/>
              <a:t> only supplies cut keys and key blanks that are constructed of the highest quality nickel silver.</a:t>
            </a:r>
          </a:p>
          <a:p>
            <a:pPr>
              <a:lnSpc>
                <a:spcPct val="200000"/>
              </a:lnSpc>
            </a:pPr>
            <a:r>
              <a:rPr lang="en-US" sz="2000" b="1" dirty="0"/>
              <a:t>Is the M4 key system patented?</a:t>
            </a:r>
            <a:endParaRPr lang="en-US" sz="2000" dirty="0"/>
          </a:p>
          <a:p>
            <a:pPr marL="0" indent="0">
              <a:lnSpc>
                <a:spcPct val="100000"/>
              </a:lnSpc>
              <a:spcBef>
                <a:spcPts val="0"/>
              </a:spcBef>
              <a:buNone/>
            </a:pPr>
            <a:r>
              <a:rPr lang="en-US" sz="2000" dirty="0"/>
              <a:t>Yes - it is a highly restricted, utility patented keyway that is protected through 2040.</a:t>
            </a:r>
            <a:br>
              <a:rPr lang="en-US" sz="2000" dirty="0"/>
            </a:br>
            <a:endParaRPr lang="en-US" sz="2000" dirty="0"/>
          </a:p>
          <a:p>
            <a:pPr>
              <a:lnSpc>
                <a:spcPct val="100000"/>
              </a:lnSpc>
            </a:pPr>
            <a:r>
              <a:rPr lang="en-US" sz="2000" b="1" dirty="0"/>
              <a:t>Have you had to defend your patent in court before? </a:t>
            </a:r>
            <a:endParaRPr lang="en-US" sz="2000" dirty="0"/>
          </a:p>
          <a:p>
            <a:pPr marL="0" indent="0">
              <a:lnSpc>
                <a:spcPct val="100000"/>
              </a:lnSpc>
              <a:spcBef>
                <a:spcPts val="0"/>
              </a:spcBef>
              <a:buNone/>
            </a:pPr>
            <a:r>
              <a:rPr lang="en-US" sz="2000" dirty="0"/>
              <a:t>Yes - Medeco has a strong history of enforcement with our patents. There are legal ramifications for any person who makes copies of our patented keyway without proper authorization.</a:t>
            </a:r>
          </a:p>
          <a:p>
            <a:pPr marL="0" indent="0">
              <a:lnSpc>
                <a:spcPct val="100000"/>
              </a:lnSpc>
              <a:spcBef>
                <a:spcPts val="0"/>
              </a:spcBef>
              <a:buNone/>
            </a:pPr>
            <a:endParaRPr lang="en-US" sz="1600" b="1" dirty="0"/>
          </a:p>
        </p:txBody>
      </p:sp>
      <p:pic>
        <p:nvPicPr>
          <p:cNvPr id="6" name="Picture 5" descr="A picture containing text&#10;&#10;Description automatically generated">
            <a:extLst>
              <a:ext uri="{FF2B5EF4-FFF2-40B4-BE49-F238E27FC236}">
                <a16:creationId xmlns:a16="http://schemas.microsoft.com/office/drawing/2014/main" id="{4D640FBD-7D53-AC74-C189-7222DEE2CCE9}"/>
              </a:ext>
            </a:extLst>
          </p:cNvPr>
          <p:cNvPicPr>
            <a:picLocks noChangeAspect="1"/>
          </p:cNvPicPr>
          <p:nvPr/>
        </p:nvPicPr>
        <p:blipFill rotWithShape="1">
          <a:blip r:embed="rId4"/>
          <a:srcRect t="22718" r="10351" b="6325"/>
          <a:stretch/>
        </p:blipFill>
        <p:spPr>
          <a:xfrm>
            <a:off x="8466461" y="2033290"/>
            <a:ext cx="3533304" cy="2787267"/>
          </a:xfrm>
          <a:prstGeom prst="rect">
            <a:avLst/>
          </a:prstGeom>
        </p:spPr>
      </p:pic>
      <p:sp>
        <p:nvSpPr>
          <p:cNvPr id="7" name="Snip Single Corner Rectangle 2">
            <a:extLst>
              <a:ext uri="{FF2B5EF4-FFF2-40B4-BE49-F238E27FC236}">
                <a16:creationId xmlns:a16="http://schemas.microsoft.com/office/drawing/2014/main" id="{8CB3C940-C260-6C4F-F5DE-7E33E5BCE454}"/>
              </a:ext>
            </a:extLst>
          </p:cNvPr>
          <p:cNvSpPr/>
          <p:nvPr/>
        </p:nvSpPr>
        <p:spPr>
          <a:xfrm>
            <a:off x="0" y="224821"/>
            <a:ext cx="8466461"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53DC087C-0A74-A240-D6E1-C34EA062EC8E}"/>
              </a:ext>
            </a:extLst>
          </p:cNvPr>
          <p:cNvCxnSpPr>
            <a:cxnSpLocks/>
          </p:cNvCxnSpPr>
          <p:nvPr/>
        </p:nvCxnSpPr>
        <p:spPr>
          <a:xfrm flipV="1">
            <a:off x="5985857" y="712088"/>
            <a:ext cx="1573615" cy="1143"/>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9C2A0B2-C4CE-7A14-EC72-084FBAFF6F19}"/>
              </a:ext>
            </a:extLst>
          </p:cNvPr>
          <p:cNvSpPr txBox="1">
            <a:spLocks/>
          </p:cNvSpPr>
          <p:nvPr/>
        </p:nvSpPr>
        <p:spPr>
          <a:xfrm>
            <a:off x="169475" y="488177"/>
            <a:ext cx="5646907" cy="48740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Frequently Asked Questions</a:t>
            </a:r>
          </a:p>
        </p:txBody>
      </p:sp>
    </p:spTree>
    <p:extLst>
      <p:ext uri="{BB962C8B-B14F-4D97-AF65-F5344CB8AC3E}">
        <p14:creationId xmlns:p14="http://schemas.microsoft.com/office/powerpoint/2010/main" val="218592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22A68-D074-5F63-5EE9-311484E57E0F}"/>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26172"/>
          <a:stretch/>
        </p:blipFill>
        <p:spPr>
          <a:xfrm>
            <a:off x="2509934" y="0"/>
            <a:ext cx="9682066" cy="6292516"/>
          </a:xfrm>
          <a:prstGeom prst="rect">
            <a:avLst/>
          </a:prstGeom>
        </p:spPr>
      </p:pic>
      <p:sp>
        <p:nvSpPr>
          <p:cNvPr id="7" name="Rectangle 6">
            <a:extLst>
              <a:ext uri="{FF2B5EF4-FFF2-40B4-BE49-F238E27FC236}">
                <a16:creationId xmlns:a16="http://schemas.microsoft.com/office/drawing/2014/main" id="{FEC1FBA3-9986-6BB3-D234-E230DAEC786D}"/>
              </a:ext>
            </a:extLst>
          </p:cNvPr>
          <p:cNvSpPr/>
          <p:nvPr/>
        </p:nvSpPr>
        <p:spPr>
          <a:xfrm>
            <a:off x="-1" y="1453227"/>
            <a:ext cx="12192001" cy="4620897"/>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45750" y="1407676"/>
            <a:ext cx="4696409" cy="4443781"/>
          </a:xfrm>
          <a:prstGeom prst="rect">
            <a:avLst/>
          </a:prstGeom>
        </p:spPr>
        <p:txBody>
          <a:bodyPr wrap="square">
            <a:spAutoFit/>
          </a:bodyPr>
          <a:lstStyle/>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3" action="ppaction://hlinksldjump"/>
              </a:rPr>
              <a:t>Overview</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4" action="ppaction://hlinksldjump"/>
              </a:rPr>
              <a:t>M4 Video</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5" action="ppaction://hlinksldjump"/>
              </a:rPr>
              <a:t>M4 Exploded View</a:t>
            </a:r>
            <a:endParaRPr lang="en-US" sz="1600" dirty="0">
              <a:latin typeface="Verdana" panose="020B0604030504040204" pitchFamily="34" charset="0"/>
              <a:ea typeface="Verdana" panose="020B0604030504040204" pitchFamily="34" charset="0"/>
            </a:endParaRPr>
          </a:p>
          <a:p>
            <a:pPr marL="28575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6" action="ppaction://hlinksldjump"/>
              </a:rPr>
              <a:t>Emerging Threats</a:t>
            </a:r>
            <a:endParaRPr lang="en-US" sz="1600" dirty="0">
              <a:latin typeface="Verdana" panose="020B0604030504040204" pitchFamily="34" charset="0"/>
              <a:ea typeface="Verdana" panose="020B0604030504040204" pitchFamily="34" charset="0"/>
            </a:endParaRPr>
          </a:p>
          <a:p>
            <a:pPr marL="28575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4" action="ppaction://hlinksldjump"/>
              </a:rPr>
              <a:t>What is the Moveable Element? </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7" action="ppaction://hlinksldjump"/>
              </a:rPr>
              <a:t>Revolutionary Movable Element</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8" action="ppaction://hlinksldjump"/>
              </a:rPr>
              <a:t>Movable Element in Action </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8" action="ppaction://hlinksldjump"/>
              </a:rPr>
              <a:t>Shuttle-pin Geometry</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9" action="ppaction://hlinksldjump"/>
              </a:rPr>
              <a:t>10-pin Cylinder, 10-cut Key</a:t>
            </a:r>
            <a:endParaRPr lang="en-US" sz="1600" dirty="0">
              <a:latin typeface="Verdana" panose="020B0604030504040204" pitchFamily="34" charset="0"/>
              <a:ea typeface="Verdana" panose="020B0604030504040204" pitchFamily="34" charset="0"/>
            </a:endParaRPr>
          </a:p>
        </p:txBody>
      </p:sp>
      <p:sp>
        <p:nvSpPr>
          <p:cNvPr id="5" name="TextBox 4"/>
          <p:cNvSpPr txBox="1"/>
          <p:nvPr/>
        </p:nvSpPr>
        <p:spPr>
          <a:xfrm>
            <a:off x="5542159" y="1407676"/>
            <a:ext cx="5253134" cy="5016758"/>
          </a:xfrm>
          <a:prstGeom prst="rect">
            <a:avLst/>
          </a:prstGeom>
          <a:noFill/>
        </p:spPr>
        <p:txBody>
          <a:bodyPr wrap="square" rtlCol="0">
            <a:spAutoFit/>
          </a:bodyPr>
          <a:lstStyle/>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0" action="ppaction://hlinksldjump"/>
              </a:rPr>
              <a:t>Unprecedented Master Keying Capability</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1" action="ppaction://hlinksldjump"/>
              </a:rPr>
              <a:t>Testing, Certifications and Patent</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2" action="ppaction://hlinksldjump"/>
              </a:rPr>
              <a:t>M4 </a:t>
            </a:r>
            <a:r>
              <a:rPr lang="en-US" sz="1600" dirty="0" err="1">
                <a:latin typeface="Verdana" panose="020B0604030504040204" pitchFamily="34" charset="0"/>
                <a:ea typeface="Verdana" panose="020B0604030504040204" pitchFamily="34" charset="0"/>
                <a:hlinkClick r:id="rId12" action="ppaction://hlinksldjump"/>
              </a:rPr>
              <a:t>BiLevel</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3" action="ppaction://hlinksldjump"/>
              </a:rPr>
              <a:t>Definitions and Terminology </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4" action="ppaction://hlinksldjump"/>
              </a:rPr>
              <a:t>Key Machine Parts and Pinning Components  </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5" action="ppaction://hlinksldjump"/>
              </a:rPr>
              <a:t>Key Management Ecosystem</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6" action="ppaction://hlinksldjump"/>
              </a:rPr>
              <a:t>How it all Fits Together</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7" action="ppaction://hlinksldjump"/>
              </a:rPr>
              <a:t>Contact for more information</a:t>
            </a:r>
            <a:endParaRPr lang="en-US" sz="1600" dirty="0">
              <a:latin typeface="Verdana" panose="020B0604030504040204" pitchFamily="34" charset="0"/>
              <a:ea typeface="Verdana" panose="020B0604030504040204" pitchFamily="34" charset="0"/>
            </a:endParaRPr>
          </a:p>
          <a:p>
            <a:pPr marL="285750" indent="-285750">
              <a:lnSpc>
                <a:spcPct val="200000"/>
              </a:lnSpc>
              <a:buClr>
                <a:srgbClr val="968049"/>
              </a:buClr>
              <a:buFont typeface="Wingdings" panose="05000000000000000000" pitchFamily="2" charset="2"/>
              <a:buChar char="§"/>
            </a:pPr>
            <a:r>
              <a:rPr lang="en-US" sz="1600" dirty="0">
                <a:latin typeface="Verdana" panose="020B0604030504040204" pitchFamily="34" charset="0"/>
                <a:ea typeface="Verdana" panose="020B0604030504040204" pitchFamily="34" charset="0"/>
                <a:hlinkClick r:id="rId18" action="ppaction://hlinksldjump"/>
              </a:rPr>
              <a:t>Resources</a:t>
            </a:r>
            <a:r>
              <a:rPr lang="en-US" sz="1600" dirty="0">
                <a:latin typeface="Verdana" panose="020B0604030504040204" pitchFamily="34" charset="0"/>
                <a:ea typeface="Verdana" panose="020B0604030504040204" pitchFamily="34" charset="0"/>
                <a:hlinkClick r:id="rId17" action="ppaction://hlinksldjump"/>
              </a:rPr>
              <a:t> </a:t>
            </a:r>
            <a:endParaRPr lang="en-US" sz="1600" dirty="0">
              <a:latin typeface="Verdana" panose="020B0604030504040204" pitchFamily="34" charset="0"/>
              <a:ea typeface="Verdana" panose="020B0604030504040204" pitchFamily="34" charset="0"/>
            </a:endParaRPr>
          </a:p>
          <a:p>
            <a:pPr marL="285750" lvl="0" indent="-285750">
              <a:lnSpc>
                <a:spcPct val="200000"/>
              </a:lnSpc>
              <a:buClr>
                <a:srgbClr val="968049"/>
              </a:buClr>
              <a:buFont typeface="Wingdings" panose="05000000000000000000" pitchFamily="2" charset="2"/>
              <a:buChar char="§"/>
            </a:pPr>
            <a:endParaRPr lang="en-US" sz="1600" dirty="0">
              <a:latin typeface="Verdana" panose="020B0604030504040204" pitchFamily="34" charset="0"/>
              <a:ea typeface="Verdana" panose="020B0604030504040204" pitchFamily="34" charset="0"/>
            </a:endParaRPr>
          </a:p>
        </p:txBody>
      </p:sp>
      <p:sp>
        <p:nvSpPr>
          <p:cNvPr id="3" name="Snip Single Corner Rectangle 2">
            <a:extLst>
              <a:ext uri="{FF2B5EF4-FFF2-40B4-BE49-F238E27FC236}">
                <a16:creationId xmlns:a16="http://schemas.microsoft.com/office/drawing/2014/main" id="{9A7D377C-1B9C-CD07-E1C9-89FA6EC9CD35}"/>
              </a:ext>
            </a:extLst>
          </p:cNvPr>
          <p:cNvSpPr/>
          <p:nvPr/>
        </p:nvSpPr>
        <p:spPr>
          <a:xfrm>
            <a:off x="0" y="268218"/>
            <a:ext cx="8443245"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AB4B5CB7-85B0-BDB6-0E3B-C19DD6A52E67}"/>
              </a:ext>
            </a:extLst>
          </p:cNvPr>
          <p:cNvCxnSpPr>
            <a:cxnSpLocks/>
          </p:cNvCxnSpPr>
          <p:nvPr/>
        </p:nvCxnSpPr>
        <p:spPr>
          <a:xfrm>
            <a:off x="4859315" y="757343"/>
            <a:ext cx="3225286"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8B782986-6C21-ED5F-33B7-4A69B97F8BAD}"/>
              </a:ext>
            </a:extLst>
          </p:cNvPr>
          <p:cNvSpPr txBox="1">
            <a:spLocks/>
          </p:cNvSpPr>
          <p:nvPr/>
        </p:nvSpPr>
        <p:spPr>
          <a:xfrm>
            <a:off x="220536" y="457487"/>
            <a:ext cx="4360010" cy="5103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Table of Contents</a:t>
            </a:r>
          </a:p>
        </p:txBody>
      </p:sp>
    </p:spTree>
    <p:extLst>
      <p:ext uri="{BB962C8B-B14F-4D97-AF65-F5344CB8AC3E}">
        <p14:creationId xmlns:p14="http://schemas.microsoft.com/office/powerpoint/2010/main" val="2917499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incer&#10;&#10;Description automatically generated">
            <a:extLst>
              <a:ext uri="{FF2B5EF4-FFF2-40B4-BE49-F238E27FC236}">
                <a16:creationId xmlns:a16="http://schemas.microsoft.com/office/drawing/2014/main" id="{8B5AF387-ABE9-EFBD-5648-E56FF2A0E2ED}"/>
              </a:ext>
            </a:extLst>
          </p:cNvPr>
          <p:cNvPicPr>
            <a:picLocks noChangeAspect="1"/>
          </p:cNvPicPr>
          <p:nvPr/>
        </p:nvPicPr>
        <p:blipFill rotWithShape="1">
          <a:blip r:embed="rId2"/>
          <a:srcRect l="10659" t="23782" r="1671" b="9994"/>
          <a:stretch/>
        </p:blipFill>
        <p:spPr>
          <a:xfrm>
            <a:off x="7892527" y="2346013"/>
            <a:ext cx="4053158" cy="1979866"/>
          </a:xfrm>
          <a:prstGeom prst="rect">
            <a:avLst/>
          </a:prstGeom>
        </p:spPr>
      </p:pic>
      <p:sp>
        <p:nvSpPr>
          <p:cNvPr id="2" name="object 2"/>
          <p:cNvSpPr txBox="1"/>
          <p:nvPr/>
        </p:nvSpPr>
        <p:spPr>
          <a:xfrm>
            <a:off x="381000" y="126169"/>
            <a:ext cx="8763000" cy="511037"/>
          </a:xfrm>
          <a:prstGeom prst="rect">
            <a:avLst/>
          </a:prstGeom>
        </p:spPr>
        <p:txBody>
          <a:bodyPr vert="horz" wrap="square" lIns="0" tIns="155575" rIns="0" bIns="0" rtlCol="0">
            <a:spAutoFit/>
          </a:bodyPr>
          <a:lstStyle/>
          <a:p>
            <a:pPr marL="261620">
              <a:spcBef>
                <a:spcPts val="1225"/>
              </a:spcBef>
            </a:pPr>
            <a:r>
              <a:rPr sz="2300" i="1" spc="15" dirty="0">
                <a:solidFill>
                  <a:srgbClr val="FFFFFF"/>
                </a:solidFill>
                <a:latin typeface="Calibri"/>
                <a:cs typeface="Calibri"/>
              </a:rPr>
              <a:t>Partners</a:t>
            </a:r>
            <a:endParaRPr sz="2300" dirty="0">
              <a:latin typeface="Calibri"/>
              <a:cs typeface="Calibri"/>
            </a:endParaRPr>
          </a:p>
        </p:txBody>
      </p:sp>
      <p:grpSp>
        <p:nvGrpSpPr>
          <p:cNvPr id="3" name="object 3"/>
          <p:cNvGrpSpPr/>
          <p:nvPr/>
        </p:nvGrpSpPr>
        <p:grpSpPr>
          <a:xfrm>
            <a:off x="9144000" y="228600"/>
            <a:ext cx="1125220" cy="952500"/>
            <a:chOff x="7620000" y="228600"/>
            <a:chExt cx="1125220" cy="952500"/>
          </a:xfrm>
        </p:grpSpPr>
        <p:sp>
          <p:nvSpPr>
            <p:cNvPr id="4" name="object 4"/>
            <p:cNvSpPr/>
            <p:nvPr/>
          </p:nvSpPr>
          <p:spPr>
            <a:xfrm>
              <a:off x="7620000" y="228600"/>
              <a:ext cx="914399" cy="48463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620000" y="990600"/>
              <a:ext cx="1124711" cy="190499"/>
            </a:xfrm>
            <a:prstGeom prst="rect">
              <a:avLst/>
            </a:prstGeom>
            <a:blipFill>
              <a:blip r:embed="rId4" cstate="print"/>
              <a:stretch>
                <a:fillRect/>
              </a:stretch>
            </a:blipFill>
          </p:spPr>
          <p:txBody>
            <a:bodyPr wrap="square" lIns="0" tIns="0" rIns="0" bIns="0" rtlCol="0"/>
            <a:lstStyle/>
            <a:p>
              <a:endParaRPr/>
            </a:p>
          </p:txBody>
        </p:sp>
      </p:grpSp>
      <p:sp>
        <p:nvSpPr>
          <p:cNvPr id="23" name="Content Placeholder 22"/>
          <p:cNvSpPr>
            <a:spLocks noGrp="1"/>
          </p:cNvSpPr>
          <p:nvPr>
            <p:ph idx="1"/>
          </p:nvPr>
        </p:nvSpPr>
        <p:spPr>
          <a:xfrm>
            <a:off x="381000" y="1404968"/>
            <a:ext cx="7164936" cy="5353051"/>
          </a:xfrm>
        </p:spPr>
        <p:txBody>
          <a:bodyPr>
            <a:noAutofit/>
          </a:bodyPr>
          <a:lstStyle/>
          <a:p>
            <a:pPr>
              <a:lnSpc>
                <a:spcPct val="100000"/>
              </a:lnSpc>
            </a:pPr>
            <a:r>
              <a:rPr lang="en-US" sz="1800" b="1" dirty="0"/>
              <a:t>What happens when the patent on the M4 key system expires?</a:t>
            </a:r>
            <a:endParaRPr lang="en-US" sz="1800" dirty="0"/>
          </a:p>
          <a:p>
            <a:pPr marL="0" indent="0">
              <a:lnSpc>
                <a:spcPct val="100000"/>
              </a:lnSpc>
              <a:spcBef>
                <a:spcPts val="0"/>
              </a:spcBef>
              <a:buNone/>
            </a:pPr>
            <a:r>
              <a:rPr lang="en-US" sz="1800" dirty="0"/>
              <a:t>Even after patent expiration, Medeco 4 will still offer a high degree of protection/attack resistance and restricted key control. </a:t>
            </a:r>
          </a:p>
          <a:p>
            <a:pPr>
              <a:lnSpc>
                <a:spcPct val="150000"/>
              </a:lnSpc>
            </a:pPr>
            <a:r>
              <a:rPr lang="en-US" sz="1800" b="1" dirty="0"/>
              <a:t>Do you have a warranty of your keys?</a:t>
            </a:r>
            <a:endParaRPr lang="en-US" sz="1800" dirty="0"/>
          </a:p>
          <a:p>
            <a:pPr marL="0" indent="0">
              <a:lnSpc>
                <a:spcPct val="100000"/>
              </a:lnSpc>
              <a:spcBef>
                <a:spcPts val="0"/>
              </a:spcBef>
              <a:buNone/>
            </a:pPr>
            <a:r>
              <a:rPr lang="en-US" sz="1800" dirty="0"/>
              <a:t>Yes – Medeco offers a lifetime warranty on mechanical key blanks.</a:t>
            </a:r>
          </a:p>
          <a:p>
            <a:pPr>
              <a:lnSpc>
                <a:spcPct val="150000"/>
              </a:lnSpc>
            </a:pPr>
            <a:r>
              <a:rPr lang="en-US" sz="1800" b="1" dirty="0"/>
              <a:t>What kind of key machines are available?</a:t>
            </a:r>
            <a:endParaRPr lang="en-US" sz="1800" dirty="0"/>
          </a:p>
          <a:p>
            <a:pPr marL="0" indent="0">
              <a:lnSpc>
                <a:spcPct val="100000"/>
              </a:lnSpc>
              <a:spcBef>
                <a:spcPts val="0"/>
              </a:spcBef>
              <a:buNone/>
            </a:pPr>
            <a:r>
              <a:rPr lang="en-US" sz="1800" dirty="0"/>
              <a:t>A Biaxial or Medeco3 Biaxial key machine can be used for M4 with the addition of an M4 quick change vise jaw. Other commercially available key machines (such as ITL9700 and 9700A, HPC, </a:t>
            </a:r>
            <a:r>
              <a:rPr lang="en-US" sz="1800" dirty="0" err="1"/>
              <a:t>Framon</a:t>
            </a:r>
            <a:r>
              <a:rPr lang="en-US" sz="1800" dirty="0"/>
              <a:t>, </a:t>
            </a:r>
            <a:r>
              <a:rPr lang="en-US" sz="1800" dirty="0" err="1"/>
              <a:t>Silca</a:t>
            </a:r>
            <a:r>
              <a:rPr lang="en-US" sz="1800" dirty="0"/>
              <a:t> Futura Edge Plus, etc.) may also be available.</a:t>
            </a:r>
          </a:p>
        </p:txBody>
      </p:sp>
      <p:sp>
        <p:nvSpPr>
          <p:cNvPr id="9" name="Snip Single Corner Rectangle 2">
            <a:extLst>
              <a:ext uri="{FF2B5EF4-FFF2-40B4-BE49-F238E27FC236}">
                <a16:creationId xmlns:a16="http://schemas.microsoft.com/office/drawing/2014/main" id="{B519BC9D-47F5-3E8F-7657-E38BF0A44A91}"/>
              </a:ext>
            </a:extLst>
          </p:cNvPr>
          <p:cNvSpPr/>
          <p:nvPr/>
        </p:nvSpPr>
        <p:spPr>
          <a:xfrm>
            <a:off x="0" y="224821"/>
            <a:ext cx="8169779"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72FF6EAF-0EF6-1CD1-0447-C7E66C4D53E8}"/>
              </a:ext>
            </a:extLst>
          </p:cNvPr>
          <p:cNvCxnSpPr>
            <a:cxnSpLocks/>
          </p:cNvCxnSpPr>
          <p:nvPr/>
        </p:nvCxnSpPr>
        <p:spPr>
          <a:xfrm flipV="1">
            <a:off x="6130641" y="712088"/>
            <a:ext cx="1573615" cy="1143"/>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26A357D-62A7-E103-618D-A67B6DDE83E1}"/>
              </a:ext>
            </a:extLst>
          </p:cNvPr>
          <p:cNvSpPr txBox="1">
            <a:spLocks/>
          </p:cNvSpPr>
          <p:nvPr/>
        </p:nvSpPr>
        <p:spPr>
          <a:xfrm>
            <a:off x="169475" y="488177"/>
            <a:ext cx="5646907" cy="48740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Frequently Asked Questions</a:t>
            </a:r>
          </a:p>
        </p:txBody>
      </p:sp>
    </p:spTree>
    <p:extLst>
      <p:ext uri="{BB962C8B-B14F-4D97-AF65-F5344CB8AC3E}">
        <p14:creationId xmlns:p14="http://schemas.microsoft.com/office/powerpoint/2010/main" val="304010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9144000" y="228600"/>
            <a:ext cx="1125220" cy="952500"/>
            <a:chOff x="7620000" y="228600"/>
            <a:chExt cx="1125220" cy="952500"/>
          </a:xfrm>
        </p:grpSpPr>
        <p:sp>
          <p:nvSpPr>
            <p:cNvPr id="4" name="object 4"/>
            <p:cNvSpPr/>
            <p:nvPr/>
          </p:nvSpPr>
          <p:spPr>
            <a:xfrm>
              <a:off x="7620000" y="228600"/>
              <a:ext cx="914399" cy="48463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20000" y="990600"/>
              <a:ext cx="1124711" cy="190499"/>
            </a:xfrm>
            <a:prstGeom prst="rect">
              <a:avLst/>
            </a:prstGeom>
            <a:blipFill>
              <a:blip r:embed="rId3" cstate="print"/>
              <a:stretch>
                <a:fillRect/>
              </a:stretch>
            </a:blipFill>
          </p:spPr>
          <p:txBody>
            <a:bodyPr wrap="square" lIns="0" tIns="0" rIns="0" bIns="0" rtlCol="0"/>
            <a:lstStyle/>
            <a:p>
              <a:endParaRPr/>
            </a:p>
          </p:txBody>
        </p:sp>
      </p:grpSp>
      <p:sp>
        <p:nvSpPr>
          <p:cNvPr id="23" name="Content Placeholder 22"/>
          <p:cNvSpPr>
            <a:spLocks noGrp="1"/>
          </p:cNvSpPr>
          <p:nvPr>
            <p:ph idx="1"/>
          </p:nvPr>
        </p:nvSpPr>
        <p:spPr>
          <a:xfrm>
            <a:off x="169475" y="1519069"/>
            <a:ext cx="6026972" cy="3104581"/>
          </a:xfrm>
        </p:spPr>
        <p:txBody>
          <a:bodyPr>
            <a:noAutofit/>
          </a:bodyPr>
          <a:lstStyle/>
          <a:p>
            <a:pPr marL="0" indent="0">
              <a:lnSpc>
                <a:spcPct val="100000"/>
              </a:lnSpc>
              <a:buNone/>
            </a:pPr>
            <a:r>
              <a:rPr lang="en-US" sz="2400" b="1" dirty="0"/>
              <a:t>Certification Trainings are held </a:t>
            </a:r>
            <a:br>
              <a:rPr lang="en-US" sz="2400" b="1" dirty="0"/>
            </a:br>
            <a:r>
              <a:rPr lang="en-US" sz="2400" b="1" dirty="0"/>
              <a:t>at the factory in Salem, Virginia.</a:t>
            </a:r>
            <a:endParaRPr lang="en-US" sz="2400" dirty="0"/>
          </a:p>
          <a:p>
            <a:pPr marL="0" indent="0">
              <a:lnSpc>
                <a:spcPct val="100000"/>
              </a:lnSpc>
              <a:spcBef>
                <a:spcPts val="0"/>
              </a:spcBef>
              <a:buNone/>
            </a:pPr>
            <a:endParaRPr lang="en-US" sz="1100" dirty="0"/>
          </a:p>
          <a:p>
            <a:pPr marL="0" indent="0">
              <a:lnSpc>
                <a:spcPct val="100000"/>
              </a:lnSpc>
              <a:spcBef>
                <a:spcPts val="0"/>
              </a:spcBef>
              <a:buNone/>
            </a:pPr>
            <a:r>
              <a:rPr lang="en-US" sz="1800" u="sng" dirty="0"/>
              <a:t>The hands-on certification trainings include</a:t>
            </a:r>
            <a:r>
              <a:rPr lang="en-US" sz="1800" dirty="0"/>
              <a:t>:</a:t>
            </a:r>
          </a:p>
          <a:p>
            <a:pPr>
              <a:lnSpc>
                <a:spcPct val="100000"/>
              </a:lnSpc>
              <a:spcBef>
                <a:spcPts val="0"/>
              </a:spcBef>
            </a:pPr>
            <a:r>
              <a:rPr lang="en-US" sz="1800" dirty="0"/>
              <a:t>Disassembly and assembly of cylinders </a:t>
            </a:r>
          </a:p>
          <a:p>
            <a:pPr>
              <a:lnSpc>
                <a:spcPct val="100000"/>
              </a:lnSpc>
              <a:spcBef>
                <a:spcPts val="0"/>
              </a:spcBef>
            </a:pPr>
            <a:r>
              <a:rPr lang="en-US" sz="1800" dirty="0"/>
              <a:t>Key decoding</a:t>
            </a:r>
          </a:p>
          <a:p>
            <a:pPr>
              <a:lnSpc>
                <a:spcPct val="100000"/>
              </a:lnSpc>
              <a:spcBef>
                <a:spcPts val="0"/>
              </a:spcBef>
            </a:pPr>
            <a:r>
              <a:rPr lang="en-US" sz="1800" dirty="0"/>
              <a:t>Cylinder pinning</a:t>
            </a:r>
          </a:p>
          <a:p>
            <a:pPr>
              <a:lnSpc>
                <a:spcPct val="100000"/>
              </a:lnSpc>
              <a:spcBef>
                <a:spcPts val="0"/>
              </a:spcBef>
            </a:pPr>
            <a:r>
              <a:rPr lang="en-US" sz="1800" dirty="0"/>
              <a:t>More</a:t>
            </a:r>
          </a:p>
        </p:txBody>
      </p:sp>
      <p:pic>
        <p:nvPicPr>
          <p:cNvPr id="7" name="Picture 6" descr="A couple of men sitting at a table looking at a computer&#10;&#10;Description automatically generated with medium confidence">
            <a:extLst>
              <a:ext uri="{FF2B5EF4-FFF2-40B4-BE49-F238E27FC236}">
                <a16:creationId xmlns:a16="http://schemas.microsoft.com/office/drawing/2014/main" id="{C0F0BEAF-8C70-E676-816E-1AAC9B179C33}"/>
              </a:ext>
            </a:extLst>
          </p:cNvPr>
          <p:cNvPicPr>
            <a:picLocks noChangeAspect="1"/>
          </p:cNvPicPr>
          <p:nvPr/>
        </p:nvPicPr>
        <p:blipFill>
          <a:blip r:embed="rId4"/>
          <a:stretch>
            <a:fillRect/>
          </a:stretch>
        </p:blipFill>
        <p:spPr>
          <a:xfrm>
            <a:off x="5930747" y="1523983"/>
            <a:ext cx="5983496" cy="3988997"/>
          </a:xfrm>
          <a:prstGeom prst="rect">
            <a:avLst/>
          </a:prstGeom>
        </p:spPr>
      </p:pic>
      <p:sp>
        <p:nvSpPr>
          <p:cNvPr id="9" name="Rounded Rectangle 10">
            <a:hlinkClick r:id="rId5"/>
            <a:extLst>
              <a:ext uri="{FF2B5EF4-FFF2-40B4-BE49-F238E27FC236}">
                <a16:creationId xmlns:a16="http://schemas.microsoft.com/office/drawing/2014/main" id="{11773751-8D33-6B43-3B3E-792828A37A7F}"/>
              </a:ext>
            </a:extLst>
          </p:cNvPr>
          <p:cNvSpPr/>
          <p:nvPr/>
        </p:nvSpPr>
        <p:spPr>
          <a:xfrm>
            <a:off x="1051868" y="5033383"/>
            <a:ext cx="4058210" cy="754912"/>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0FE0E2-7054-EE85-12F1-473203D62DCF}"/>
              </a:ext>
            </a:extLst>
          </p:cNvPr>
          <p:cNvSpPr txBox="1"/>
          <p:nvPr/>
        </p:nvSpPr>
        <p:spPr>
          <a:xfrm>
            <a:off x="1051869" y="5169373"/>
            <a:ext cx="4058210"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Click here to register!</a:t>
            </a:r>
            <a:endParaRPr lang="en-US" sz="2400" dirty="0">
              <a:solidFill>
                <a:schemeClr val="bg1"/>
              </a:solidFill>
              <a:latin typeface="Verdana" panose="020B0604030504040204" pitchFamily="34" charset="0"/>
              <a:ea typeface="Verdana" panose="020B0604030504040204" pitchFamily="34" charset="0"/>
            </a:endParaRPr>
          </a:p>
        </p:txBody>
      </p:sp>
      <p:sp>
        <p:nvSpPr>
          <p:cNvPr id="6" name="Snip Single Corner Rectangle 2">
            <a:extLst>
              <a:ext uri="{FF2B5EF4-FFF2-40B4-BE49-F238E27FC236}">
                <a16:creationId xmlns:a16="http://schemas.microsoft.com/office/drawing/2014/main" id="{A803B881-9B7F-7373-4A28-FCCB0AA767AF}"/>
              </a:ext>
            </a:extLst>
          </p:cNvPr>
          <p:cNvSpPr/>
          <p:nvPr/>
        </p:nvSpPr>
        <p:spPr>
          <a:xfrm>
            <a:off x="0" y="224821"/>
            <a:ext cx="8913264"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511C6A32-9512-CC80-64AF-1ED71CA14DD3}"/>
              </a:ext>
            </a:extLst>
          </p:cNvPr>
          <p:cNvCxnSpPr>
            <a:cxnSpLocks/>
          </p:cNvCxnSpPr>
          <p:nvPr/>
        </p:nvCxnSpPr>
        <p:spPr>
          <a:xfrm flipV="1">
            <a:off x="5396308" y="718070"/>
            <a:ext cx="2829538" cy="13809"/>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4E4E61D-1E65-515A-7626-EC1FF7FE748A}"/>
              </a:ext>
            </a:extLst>
          </p:cNvPr>
          <p:cNvSpPr txBox="1">
            <a:spLocks/>
          </p:cNvSpPr>
          <p:nvPr/>
        </p:nvSpPr>
        <p:spPr>
          <a:xfrm>
            <a:off x="169475" y="488177"/>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Certification Training</a:t>
            </a:r>
          </a:p>
        </p:txBody>
      </p:sp>
    </p:spTree>
    <p:extLst>
      <p:ext uri="{BB962C8B-B14F-4D97-AF65-F5344CB8AC3E}">
        <p14:creationId xmlns:p14="http://schemas.microsoft.com/office/powerpoint/2010/main" val="76925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DFF7C766-3191-87BE-2A9A-8DF177816B15}"/>
              </a:ext>
            </a:extLst>
          </p:cNvPr>
          <p:cNvPicPr>
            <a:picLocks noChangeAspect="1"/>
          </p:cNvPicPr>
          <p:nvPr/>
        </p:nvPicPr>
        <p:blipFill>
          <a:blip r:embed="rId3"/>
          <a:stretch>
            <a:fillRect/>
          </a:stretch>
        </p:blipFill>
        <p:spPr>
          <a:xfrm>
            <a:off x="975182" y="1097281"/>
            <a:ext cx="10241635" cy="5177667"/>
          </a:xfrm>
          <a:prstGeom prst="rect">
            <a:avLst/>
          </a:prstGeom>
        </p:spPr>
      </p:pic>
      <p:sp>
        <p:nvSpPr>
          <p:cNvPr id="7" name="Snip Single Corner Rectangle 2">
            <a:extLst>
              <a:ext uri="{FF2B5EF4-FFF2-40B4-BE49-F238E27FC236}">
                <a16:creationId xmlns:a16="http://schemas.microsoft.com/office/drawing/2014/main" id="{DD6275B4-6BF7-4DA7-F91D-3930CC01537F}"/>
              </a:ext>
            </a:extLst>
          </p:cNvPr>
          <p:cNvSpPr/>
          <p:nvPr/>
        </p:nvSpPr>
        <p:spPr>
          <a:xfrm>
            <a:off x="-1" y="224821"/>
            <a:ext cx="9178183"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0FA73DBB-391A-639C-3D6D-8BF9BB6A884C}"/>
              </a:ext>
            </a:extLst>
          </p:cNvPr>
          <p:cNvCxnSpPr>
            <a:cxnSpLocks/>
          </p:cNvCxnSpPr>
          <p:nvPr/>
        </p:nvCxnSpPr>
        <p:spPr>
          <a:xfrm>
            <a:off x="5960577" y="720635"/>
            <a:ext cx="2333634"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E73EE32-6B64-DD5C-E37C-701BDE34EA42}"/>
              </a:ext>
            </a:extLst>
          </p:cNvPr>
          <p:cNvSpPr txBox="1">
            <a:spLocks/>
          </p:cNvSpPr>
          <p:nvPr/>
        </p:nvSpPr>
        <p:spPr>
          <a:xfrm>
            <a:off x="169475" y="488177"/>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Technology Comparison</a:t>
            </a:r>
          </a:p>
        </p:txBody>
      </p:sp>
    </p:spTree>
    <p:extLst>
      <p:ext uri="{BB962C8B-B14F-4D97-AF65-F5344CB8AC3E}">
        <p14:creationId xmlns:p14="http://schemas.microsoft.com/office/powerpoint/2010/main" val="1539643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59EFF59-5333-51C3-0954-2A98B13E105C}"/>
              </a:ext>
            </a:extLst>
          </p:cNvPr>
          <p:cNvGraphicFramePr>
            <a:graphicFrameLocks noGrp="1"/>
          </p:cNvGraphicFramePr>
          <p:nvPr>
            <p:ph idx="1"/>
            <p:extLst>
              <p:ext uri="{D42A27DB-BD31-4B8C-83A1-F6EECF244321}">
                <p14:modId xmlns:p14="http://schemas.microsoft.com/office/powerpoint/2010/main" val="3981718873"/>
              </p:ext>
            </p:extLst>
          </p:nvPr>
        </p:nvGraphicFramePr>
        <p:xfrm>
          <a:off x="537271" y="1238937"/>
          <a:ext cx="11117458" cy="4806733"/>
        </p:xfrm>
        <a:graphic>
          <a:graphicData uri="http://schemas.openxmlformats.org/drawingml/2006/table">
            <a:tbl>
              <a:tblPr firstRow="1" bandRow="1">
                <a:tableStyleId>{5C22544A-7EE6-4342-B048-85BDC9FD1C3A}</a:tableStyleId>
              </a:tblPr>
              <a:tblGrid>
                <a:gridCol w="5558729">
                  <a:extLst>
                    <a:ext uri="{9D8B030D-6E8A-4147-A177-3AD203B41FA5}">
                      <a16:colId xmlns:a16="http://schemas.microsoft.com/office/drawing/2014/main" val="3973259617"/>
                    </a:ext>
                  </a:extLst>
                </a:gridCol>
                <a:gridCol w="5558729">
                  <a:extLst>
                    <a:ext uri="{9D8B030D-6E8A-4147-A177-3AD203B41FA5}">
                      <a16:colId xmlns:a16="http://schemas.microsoft.com/office/drawing/2014/main" val="3063147354"/>
                    </a:ext>
                  </a:extLst>
                </a:gridCol>
              </a:tblGrid>
              <a:tr h="718208">
                <a:tc>
                  <a:txBody>
                    <a:bodyPr/>
                    <a:lstStyle/>
                    <a:p>
                      <a:pPr algn="ctr"/>
                      <a:r>
                        <a:rPr lang="en-US" sz="2800" dirty="0">
                          <a:latin typeface="Verdana" panose="020B0604030504040204" pitchFamily="34" charset="0"/>
                          <a:ea typeface="Verdana" panose="020B0604030504040204" pitchFamily="34" charset="0"/>
                        </a:rPr>
                        <a:t>Features</a:t>
                      </a:r>
                      <a:endParaRPr lang="en-US" sz="2400" dirty="0">
                        <a:latin typeface="Verdana" panose="020B0604030504040204" pitchFamily="34" charset="0"/>
                        <a:ea typeface="Verdan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Verdana" panose="020B0604030504040204" pitchFamily="34" charset="0"/>
                          <a:ea typeface="Verdana" panose="020B0604030504040204" pitchFamily="34" charset="0"/>
                        </a:rPr>
                        <a:t>Benefits</a:t>
                      </a:r>
                      <a:endParaRPr lang="en-US" sz="2400" dirty="0">
                        <a:latin typeface="Verdana" panose="020B0604030504040204" pitchFamily="34" charset="0"/>
                        <a:ea typeface="Verdana" panose="020B0604030504040204" pitchFamily="34" charset="0"/>
                      </a:endParaRPr>
                    </a:p>
                  </a:txBody>
                  <a:tcPr anchor="ctr"/>
                </a:tc>
                <a:extLst>
                  <a:ext uri="{0D108BD9-81ED-4DB2-BD59-A6C34878D82A}">
                    <a16:rowId xmlns:a16="http://schemas.microsoft.com/office/drawing/2014/main" val="3498983441"/>
                  </a:ext>
                </a:extLst>
              </a:tr>
              <a:tr h="618749">
                <a:tc>
                  <a:txBody>
                    <a:bodyPr/>
                    <a:lstStyle/>
                    <a:p>
                      <a:r>
                        <a:rPr lang="en-US" sz="1600" dirty="0">
                          <a:latin typeface="Verdana" panose="020B0604030504040204" pitchFamily="34" charset="0"/>
                          <a:ea typeface="Verdana" panose="020B0604030504040204" pitchFamily="34" charset="0"/>
                        </a:rPr>
                        <a:t>M4 keyways are only sold through authorized Medeco dealers</a:t>
                      </a:r>
                    </a:p>
                  </a:txBody>
                  <a:tcPr/>
                </a:tc>
                <a:tc>
                  <a:txBody>
                    <a:bodyPr/>
                    <a:lstStyle/>
                    <a:p>
                      <a:r>
                        <a:rPr lang="en-US" sz="1600" b="1" dirty="0">
                          <a:latin typeface="Verdana" panose="020B0604030504040204" pitchFamily="34" charset="0"/>
                          <a:ea typeface="Verdana" panose="020B0604030504040204" pitchFamily="34" charset="0"/>
                        </a:rPr>
                        <a:t>Key Control </a:t>
                      </a:r>
                      <a:r>
                        <a:rPr lang="en-US" sz="1600" dirty="0">
                          <a:latin typeface="Verdana" panose="020B0604030504040204" pitchFamily="34" charset="0"/>
                          <a:ea typeface="Verdana" panose="020B0604030504040204" pitchFamily="34" charset="0"/>
                        </a:rPr>
                        <a:t>– From the company that invented key control.</a:t>
                      </a:r>
                    </a:p>
                  </a:txBody>
                  <a:tcPr/>
                </a:tc>
                <a:extLst>
                  <a:ext uri="{0D108BD9-81ED-4DB2-BD59-A6C34878D82A}">
                    <a16:rowId xmlns:a16="http://schemas.microsoft.com/office/drawing/2014/main" val="743172105"/>
                  </a:ext>
                </a:extLst>
              </a:tr>
              <a:tr h="618749">
                <a:tc>
                  <a:txBody>
                    <a:bodyPr/>
                    <a:lstStyle/>
                    <a:p>
                      <a:r>
                        <a:rPr lang="en-US" sz="1600" dirty="0">
                          <a:latin typeface="Verdana" panose="020B0604030504040204" pitchFamily="34" charset="0"/>
                          <a:ea typeface="Verdana" panose="020B0604030504040204" pitchFamily="34" charset="0"/>
                        </a:rPr>
                        <a:t>New strong utility patent</a:t>
                      </a:r>
                    </a:p>
                  </a:txBody>
                  <a:tcPr/>
                </a:tc>
                <a:tc>
                  <a:txBody>
                    <a:bodyPr/>
                    <a:lstStyle/>
                    <a:p>
                      <a:r>
                        <a:rPr lang="en-US" sz="1600" b="1" dirty="0">
                          <a:latin typeface="Verdana" panose="020B0604030504040204" pitchFamily="34" charset="0"/>
                          <a:ea typeface="Verdana" panose="020B0604030504040204" pitchFamily="34" charset="0"/>
                        </a:rPr>
                        <a:t>Protection against unauthorized duplication of keys </a:t>
                      </a:r>
                      <a:r>
                        <a:rPr lang="en-US" sz="1600" dirty="0">
                          <a:latin typeface="Verdana" panose="020B0604030504040204" pitchFamily="34" charset="0"/>
                          <a:ea typeface="Verdana" panose="020B0604030504040204" pitchFamily="34" charset="0"/>
                        </a:rPr>
                        <a:t>through at least 2040</a:t>
                      </a:r>
                    </a:p>
                  </a:txBody>
                  <a:tcPr/>
                </a:tc>
                <a:extLst>
                  <a:ext uri="{0D108BD9-81ED-4DB2-BD59-A6C34878D82A}">
                    <a16:rowId xmlns:a16="http://schemas.microsoft.com/office/drawing/2014/main" val="3432618419"/>
                  </a:ext>
                </a:extLst>
              </a:tr>
              <a:tr h="1149106">
                <a:tc>
                  <a:txBody>
                    <a:bodyPr/>
                    <a:lstStyle/>
                    <a:p>
                      <a:r>
                        <a:rPr lang="en-US" sz="1600" dirty="0">
                          <a:latin typeface="Verdana" panose="020B0604030504040204" pitchFamily="34" charset="0"/>
                          <a:ea typeface="Verdana" panose="020B0604030504040204" pitchFamily="34" charset="0"/>
                        </a:rPr>
                        <a:t>Expansive key system compatibility</a:t>
                      </a:r>
                    </a:p>
                  </a:txBody>
                  <a:tcPr/>
                </a:tc>
                <a:tc>
                  <a:txBody>
                    <a:bodyPr/>
                    <a:lstStyle/>
                    <a:p>
                      <a:r>
                        <a:rPr lang="en-US" sz="1600" dirty="0">
                          <a:latin typeface="Verdana" panose="020B0604030504040204" pitchFamily="34" charset="0"/>
                          <a:ea typeface="Verdana" panose="020B0604030504040204" pitchFamily="34" charset="0"/>
                        </a:rPr>
                        <a:t>Side cuts, moveable element in the key, and double cuts provide superior master keying capability as compared to conventional</a:t>
                      </a:r>
                    </a:p>
                    <a:p>
                      <a:r>
                        <a:rPr lang="en-US" sz="1600" dirty="0">
                          <a:latin typeface="Verdana" panose="020B0604030504040204" pitchFamily="34" charset="0"/>
                          <a:ea typeface="Verdana" panose="020B0604030504040204" pitchFamily="34" charset="0"/>
                        </a:rPr>
                        <a:t>keyways </a:t>
                      </a:r>
                    </a:p>
                  </a:txBody>
                  <a:tcPr/>
                </a:tc>
                <a:extLst>
                  <a:ext uri="{0D108BD9-81ED-4DB2-BD59-A6C34878D82A}">
                    <a16:rowId xmlns:a16="http://schemas.microsoft.com/office/drawing/2014/main" val="2091828617"/>
                  </a:ext>
                </a:extLst>
              </a:tr>
              <a:tr h="541586">
                <a:tc>
                  <a:txBody>
                    <a:bodyPr/>
                    <a:lstStyle/>
                    <a:p>
                      <a:r>
                        <a:rPr lang="en-US" sz="1600" dirty="0">
                          <a:latin typeface="Verdana" panose="020B0604030504040204" pitchFamily="34" charset="0"/>
                          <a:ea typeface="Verdana" panose="020B0604030504040204" pitchFamily="34" charset="0"/>
                        </a:rPr>
                        <a:t>Nickel silver keys</a:t>
                      </a:r>
                    </a:p>
                  </a:txBody>
                  <a:tcPr/>
                </a:tc>
                <a:tc>
                  <a:txBody>
                    <a:bodyPr/>
                    <a:lstStyle/>
                    <a:p>
                      <a:r>
                        <a:rPr lang="en-US" sz="1600" b="1" dirty="0">
                          <a:latin typeface="Verdana" panose="020B0604030504040204" pitchFamily="34" charset="0"/>
                          <a:ea typeface="Verdana" panose="020B0604030504040204" pitchFamily="34" charset="0"/>
                        </a:rPr>
                        <a:t>Stronger keys </a:t>
                      </a:r>
                      <a:r>
                        <a:rPr lang="en-US" sz="1600" dirty="0">
                          <a:latin typeface="Verdana" panose="020B0604030504040204" pitchFamily="34" charset="0"/>
                          <a:ea typeface="Verdana" panose="020B0604030504040204" pitchFamily="34" charset="0"/>
                        </a:rPr>
                        <a:t>– more resistant to key breakage</a:t>
                      </a:r>
                    </a:p>
                  </a:txBody>
                  <a:tcPr/>
                </a:tc>
                <a:extLst>
                  <a:ext uri="{0D108BD9-81ED-4DB2-BD59-A6C34878D82A}">
                    <a16:rowId xmlns:a16="http://schemas.microsoft.com/office/drawing/2014/main" val="2382143119"/>
                  </a:ext>
                </a:extLst>
              </a:tr>
              <a:tr h="541586">
                <a:tc>
                  <a:txBody>
                    <a:bodyPr/>
                    <a:lstStyle/>
                    <a:p>
                      <a:r>
                        <a:rPr lang="en-US" sz="1600" dirty="0">
                          <a:latin typeface="Verdana" panose="020B0604030504040204" pitchFamily="34" charset="0"/>
                          <a:ea typeface="Verdana" panose="020B0604030504040204" pitchFamily="34" charset="0"/>
                        </a:rPr>
                        <a:t>Key machine upgrade</a:t>
                      </a:r>
                    </a:p>
                  </a:txBody>
                  <a:tcPr/>
                </a:tc>
                <a:tc>
                  <a:txBody>
                    <a:bodyPr/>
                    <a:lstStyle/>
                    <a:p>
                      <a:r>
                        <a:rPr lang="en-US" sz="1600" dirty="0">
                          <a:latin typeface="Verdana" panose="020B0604030504040204" pitchFamily="34" charset="0"/>
                          <a:ea typeface="Verdana" panose="020B0604030504040204" pitchFamily="34" charset="0"/>
                        </a:rPr>
                        <a:t>Easy-to-install clamp allows for cutting of M4 keys</a:t>
                      </a:r>
                    </a:p>
                  </a:txBody>
                  <a:tcPr/>
                </a:tc>
                <a:extLst>
                  <a:ext uri="{0D108BD9-81ED-4DB2-BD59-A6C34878D82A}">
                    <a16:rowId xmlns:a16="http://schemas.microsoft.com/office/drawing/2014/main" val="3035008722"/>
                  </a:ext>
                </a:extLst>
              </a:tr>
              <a:tr h="618749">
                <a:tc>
                  <a:txBody>
                    <a:bodyPr/>
                    <a:lstStyle/>
                    <a:p>
                      <a:r>
                        <a:rPr lang="en-US" sz="1600" dirty="0">
                          <a:latin typeface="Verdana" panose="020B0604030504040204" pitchFamily="34" charset="0"/>
                          <a:ea typeface="Verdana" panose="020B0604030504040204" pitchFamily="34" charset="0"/>
                        </a:rPr>
                        <a:t>3D printing duplication protection</a:t>
                      </a:r>
                    </a:p>
                  </a:txBody>
                  <a:tcPr/>
                </a:tc>
                <a:tc>
                  <a:txBody>
                    <a:bodyPr/>
                    <a:lstStyle/>
                    <a:p>
                      <a:r>
                        <a:rPr lang="en-US" sz="1600" dirty="0">
                          <a:latin typeface="Verdana" panose="020B0604030504040204" pitchFamily="34" charset="0"/>
                          <a:ea typeface="Verdana" panose="020B0604030504040204" pitchFamily="34" charset="0"/>
                        </a:rPr>
                        <a:t>Moveable element in the key blade cannot be replicated with 3D scan/print</a:t>
                      </a:r>
                    </a:p>
                  </a:txBody>
                  <a:tcPr/>
                </a:tc>
                <a:extLst>
                  <a:ext uri="{0D108BD9-81ED-4DB2-BD59-A6C34878D82A}">
                    <a16:rowId xmlns:a16="http://schemas.microsoft.com/office/drawing/2014/main" val="171515081"/>
                  </a:ext>
                </a:extLst>
              </a:tr>
            </a:tbl>
          </a:graphicData>
        </a:graphic>
      </p:graphicFrame>
      <p:sp>
        <p:nvSpPr>
          <p:cNvPr id="3" name="Snip Single Corner Rectangle 2">
            <a:extLst>
              <a:ext uri="{FF2B5EF4-FFF2-40B4-BE49-F238E27FC236}">
                <a16:creationId xmlns:a16="http://schemas.microsoft.com/office/drawing/2014/main" id="{D396CBDB-57BB-47DE-6B1B-DC2949088CB5}"/>
              </a:ext>
            </a:extLst>
          </p:cNvPr>
          <p:cNvSpPr/>
          <p:nvPr/>
        </p:nvSpPr>
        <p:spPr>
          <a:xfrm>
            <a:off x="0" y="224821"/>
            <a:ext cx="8135596"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3C3D3C48-3D57-D57E-198E-BB4933CD8C6C}"/>
              </a:ext>
            </a:extLst>
          </p:cNvPr>
          <p:cNvCxnSpPr>
            <a:cxnSpLocks/>
          </p:cNvCxnSpPr>
          <p:nvPr/>
        </p:nvCxnSpPr>
        <p:spPr>
          <a:xfrm>
            <a:off x="3970758" y="729180"/>
            <a:ext cx="3921802"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5220A2F-9230-AF94-2BB8-DA96A4E88A1B}"/>
              </a:ext>
            </a:extLst>
          </p:cNvPr>
          <p:cNvSpPr txBox="1">
            <a:spLocks/>
          </p:cNvSpPr>
          <p:nvPr/>
        </p:nvSpPr>
        <p:spPr>
          <a:xfrm>
            <a:off x="169475" y="488177"/>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Why </a:t>
            </a:r>
            <a:r>
              <a:rPr lang="en-US" sz="3200" dirty="0" err="1">
                <a:solidFill>
                  <a:schemeClr val="bg1"/>
                </a:solidFill>
              </a:rPr>
              <a:t>Medeco</a:t>
            </a:r>
            <a:r>
              <a:rPr lang="en-US" sz="3200" dirty="0">
                <a:solidFill>
                  <a:schemeClr val="bg1"/>
                </a:solidFill>
              </a:rPr>
              <a:t> 4</a:t>
            </a:r>
          </a:p>
        </p:txBody>
      </p:sp>
    </p:spTree>
    <p:extLst>
      <p:ext uri="{BB962C8B-B14F-4D97-AF65-F5344CB8AC3E}">
        <p14:creationId xmlns:p14="http://schemas.microsoft.com/office/powerpoint/2010/main" val="294586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right light in the sky&#10;&#10;Description automatically generated with low confidence">
            <a:extLst>
              <a:ext uri="{FF2B5EF4-FFF2-40B4-BE49-F238E27FC236}">
                <a16:creationId xmlns:a16="http://schemas.microsoft.com/office/drawing/2014/main" id="{AE109237-18FB-6859-5B62-E9CBC203F01D}"/>
              </a:ext>
            </a:extLst>
          </p:cNvPr>
          <p:cNvPicPr>
            <a:picLocks noChangeAspect="1"/>
          </p:cNvPicPr>
          <p:nvPr/>
        </p:nvPicPr>
        <p:blipFill rotWithShape="1">
          <a:blip r:embed="rId3">
            <a:alphaModFix amt="16000"/>
          </a:blip>
          <a:srcRect b="8141"/>
          <a:stretch/>
        </p:blipFill>
        <p:spPr>
          <a:xfrm>
            <a:off x="1313228" y="-1"/>
            <a:ext cx="10878771" cy="6293797"/>
          </a:xfrm>
          <a:prstGeom prst="rect">
            <a:avLst/>
          </a:prstGeom>
        </p:spPr>
      </p:pic>
      <p:sp>
        <p:nvSpPr>
          <p:cNvPr id="8" name="Snip Single Corner Rectangle 2">
            <a:extLst>
              <a:ext uri="{FF2B5EF4-FFF2-40B4-BE49-F238E27FC236}">
                <a16:creationId xmlns:a16="http://schemas.microsoft.com/office/drawing/2014/main" id="{D6E78783-92F3-4EC1-44A2-6E6DD439DE34}"/>
              </a:ext>
            </a:extLst>
          </p:cNvPr>
          <p:cNvSpPr/>
          <p:nvPr/>
        </p:nvSpPr>
        <p:spPr>
          <a:xfrm>
            <a:off x="-76199" y="190359"/>
            <a:ext cx="8147537"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DB5BF83-0BDB-654E-8116-A97395C3F661}"/>
              </a:ext>
            </a:extLst>
          </p:cNvPr>
          <p:cNvCxnSpPr>
            <a:cxnSpLocks/>
          </p:cNvCxnSpPr>
          <p:nvPr/>
        </p:nvCxnSpPr>
        <p:spPr>
          <a:xfrm>
            <a:off x="5389685" y="677626"/>
            <a:ext cx="1572097"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E597E1F-EEBF-4924-EBA5-A3F34E29B22F}"/>
              </a:ext>
            </a:extLst>
          </p:cNvPr>
          <p:cNvSpPr txBox="1">
            <a:spLocks/>
          </p:cNvSpPr>
          <p:nvPr/>
        </p:nvSpPr>
        <p:spPr>
          <a:xfrm>
            <a:off x="93276" y="453715"/>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Key Control Programs</a:t>
            </a:r>
          </a:p>
        </p:txBody>
      </p:sp>
      <p:sp>
        <p:nvSpPr>
          <p:cNvPr id="14" name="Rectangle 13">
            <a:extLst>
              <a:ext uri="{FF2B5EF4-FFF2-40B4-BE49-F238E27FC236}">
                <a16:creationId xmlns:a16="http://schemas.microsoft.com/office/drawing/2014/main" id="{86B07AE2-4900-2D8F-FB86-5484FC147583}"/>
              </a:ext>
            </a:extLst>
          </p:cNvPr>
          <p:cNvSpPr/>
          <p:nvPr/>
        </p:nvSpPr>
        <p:spPr>
          <a:xfrm>
            <a:off x="0" y="1107150"/>
            <a:ext cx="12424410" cy="5186643"/>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5"/>
          <p:cNvSpPr>
            <a:spLocks noGrp="1"/>
          </p:cNvSpPr>
          <p:nvPr>
            <p:ph idx="1"/>
          </p:nvPr>
        </p:nvSpPr>
        <p:spPr>
          <a:xfrm>
            <a:off x="344244" y="1439688"/>
            <a:ext cx="11735921" cy="4740686"/>
          </a:xfrm>
        </p:spPr>
        <p:txBody>
          <a:bodyPr>
            <a:noAutofit/>
          </a:bodyPr>
          <a:lstStyle/>
          <a:p>
            <a:pPr marL="0" indent="0">
              <a:lnSpc>
                <a:spcPct val="100000"/>
              </a:lnSpc>
              <a:spcBef>
                <a:spcPts val="600"/>
              </a:spcBef>
              <a:buNone/>
            </a:pPr>
            <a:r>
              <a:rPr lang="en-US" sz="1400" b="1" spc="30" dirty="0"/>
              <a:t>Dealer/Service</a:t>
            </a:r>
            <a:r>
              <a:rPr lang="en-US" sz="1400" b="1" spc="-65" dirty="0"/>
              <a:t> </a:t>
            </a:r>
            <a:r>
              <a:rPr lang="en-US" sz="1400" b="1" spc="50" dirty="0"/>
              <a:t>Center</a:t>
            </a:r>
            <a:endParaRPr lang="en-US" sz="1400" dirty="0"/>
          </a:p>
          <a:p>
            <a:pPr marL="573088" marR="30480" lvl="1" indent="0">
              <a:lnSpc>
                <a:spcPct val="100000"/>
              </a:lnSpc>
              <a:spcBef>
                <a:spcPts val="600"/>
              </a:spcBef>
              <a:buNone/>
            </a:pPr>
            <a:r>
              <a:rPr lang="en-US" sz="1400" spc="25" dirty="0"/>
              <a:t>This </a:t>
            </a:r>
            <a:r>
              <a:rPr lang="en-US" sz="1400" spc="40" dirty="0"/>
              <a:t>program </a:t>
            </a:r>
            <a:r>
              <a:rPr lang="en-US" sz="1400" dirty="0"/>
              <a:t>offers </a:t>
            </a:r>
            <a:r>
              <a:rPr lang="en-US" sz="1400" spc="25" dirty="0"/>
              <a:t>instant </a:t>
            </a:r>
            <a:r>
              <a:rPr lang="en-US" sz="1400" spc="35" dirty="0"/>
              <a:t>local </a:t>
            </a:r>
            <a:r>
              <a:rPr lang="en-US" sz="1400" spc="25" dirty="0"/>
              <a:t>access </a:t>
            </a:r>
            <a:r>
              <a:rPr lang="en-US" sz="1400" spc="40" dirty="0"/>
              <a:t>to </a:t>
            </a:r>
            <a:r>
              <a:rPr lang="en-US" sz="1400" spc="35" dirty="0"/>
              <a:t>additional </a:t>
            </a:r>
            <a:r>
              <a:rPr lang="en-US" sz="1400" spc="10" dirty="0"/>
              <a:t>keys </a:t>
            </a:r>
            <a:r>
              <a:rPr lang="en-US" sz="1400" spc="35" dirty="0"/>
              <a:t>with protection </a:t>
            </a:r>
            <a:r>
              <a:rPr lang="en-US" sz="1400" spc="25" dirty="0"/>
              <a:t>from </a:t>
            </a:r>
            <a:r>
              <a:rPr lang="en-US" sz="1400" spc="35" dirty="0"/>
              <a:t>unauthorized </a:t>
            </a:r>
            <a:r>
              <a:rPr lang="en-US" sz="1400" spc="30" dirty="0"/>
              <a:t>copying.  </a:t>
            </a:r>
            <a:r>
              <a:rPr lang="en-US" sz="1400" spc="40" dirty="0"/>
              <a:t>Consumers </a:t>
            </a:r>
            <a:r>
              <a:rPr lang="en-US" sz="1400" spc="35" dirty="0"/>
              <a:t>simply </a:t>
            </a:r>
            <a:r>
              <a:rPr lang="en-US" sz="1400" spc="25" dirty="0"/>
              <a:t>return </a:t>
            </a:r>
            <a:r>
              <a:rPr lang="en-US" sz="1400" spc="40" dirty="0"/>
              <a:t>to </a:t>
            </a:r>
            <a:r>
              <a:rPr lang="en-US" sz="1400" spc="30" dirty="0"/>
              <a:t>the </a:t>
            </a:r>
            <a:r>
              <a:rPr lang="en-US" sz="1400" spc="25" dirty="0"/>
              <a:t>security </a:t>
            </a:r>
            <a:r>
              <a:rPr lang="en-US" sz="1400" spc="30" dirty="0"/>
              <a:t>provider </a:t>
            </a:r>
            <a:r>
              <a:rPr lang="en-US" sz="1400" spc="25" dirty="0"/>
              <a:t>from </a:t>
            </a:r>
            <a:r>
              <a:rPr lang="en-US" sz="1400" spc="45" dirty="0"/>
              <a:t>which </a:t>
            </a:r>
            <a:r>
              <a:rPr lang="en-US" sz="1400" spc="20" dirty="0"/>
              <a:t>they </a:t>
            </a:r>
            <a:r>
              <a:rPr lang="en-US" sz="1400" spc="35" dirty="0"/>
              <a:t>purchased </a:t>
            </a:r>
            <a:r>
              <a:rPr lang="en-US" sz="1400" spc="30" dirty="0"/>
              <a:t>the </a:t>
            </a:r>
            <a:r>
              <a:rPr lang="en-US" sz="1400" spc="20" dirty="0"/>
              <a:t>locks. </a:t>
            </a:r>
            <a:r>
              <a:rPr lang="en-US" sz="1400" spc="30" dirty="0"/>
              <a:t>The </a:t>
            </a:r>
            <a:r>
              <a:rPr lang="en-US" sz="1400" spc="20" dirty="0"/>
              <a:t>security  professional</a:t>
            </a:r>
            <a:r>
              <a:rPr lang="en-US" sz="1400" spc="-30" dirty="0"/>
              <a:t> </a:t>
            </a:r>
            <a:r>
              <a:rPr lang="en-US" sz="1400" spc="30" dirty="0"/>
              <a:t>will</a:t>
            </a:r>
            <a:r>
              <a:rPr lang="en-US" sz="1400" spc="-10" dirty="0"/>
              <a:t> </a:t>
            </a:r>
            <a:r>
              <a:rPr lang="en-US" sz="1400" spc="20" dirty="0"/>
              <a:t>have</a:t>
            </a:r>
            <a:r>
              <a:rPr lang="en-US" sz="1400" spc="-30" dirty="0"/>
              <a:t> </a:t>
            </a:r>
            <a:r>
              <a:rPr lang="en-US" sz="1400" spc="15" dirty="0"/>
              <a:t>key</a:t>
            </a:r>
            <a:r>
              <a:rPr lang="en-US" sz="1400" spc="-25" dirty="0"/>
              <a:t> </a:t>
            </a:r>
            <a:r>
              <a:rPr lang="en-US" sz="1400" spc="30" dirty="0"/>
              <a:t>records</a:t>
            </a:r>
            <a:r>
              <a:rPr lang="en-US" sz="1400" spc="-25" dirty="0"/>
              <a:t> </a:t>
            </a:r>
            <a:r>
              <a:rPr lang="en-US" sz="1400" spc="45" dirty="0"/>
              <a:t>on</a:t>
            </a:r>
            <a:r>
              <a:rPr lang="en-US" sz="1400" spc="-10" dirty="0"/>
              <a:t> </a:t>
            </a:r>
            <a:r>
              <a:rPr lang="en-US" sz="1400" spc="10" dirty="0"/>
              <a:t>file</a:t>
            </a:r>
            <a:r>
              <a:rPr lang="en-US" sz="1400" spc="-20" dirty="0"/>
              <a:t> </a:t>
            </a:r>
            <a:r>
              <a:rPr lang="en-US" sz="1400" spc="30" dirty="0"/>
              <a:t>locally</a:t>
            </a:r>
            <a:r>
              <a:rPr lang="en-US" sz="1400" spc="-15" dirty="0"/>
              <a:t> </a:t>
            </a:r>
            <a:r>
              <a:rPr lang="en-US" sz="1400" spc="40" dirty="0"/>
              <a:t>and</a:t>
            </a:r>
            <a:r>
              <a:rPr lang="en-US" sz="1400" spc="-35" dirty="0"/>
              <a:t> </a:t>
            </a:r>
            <a:r>
              <a:rPr lang="en-US" sz="1400" spc="25" dirty="0"/>
              <a:t>referencing</a:t>
            </a:r>
            <a:r>
              <a:rPr lang="en-US" sz="1400" spc="-35" dirty="0"/>
              <a:t> </a:t>
            </a:r>
            <a:r>
              <a:rPr lang="en-US" sz="1400" spc="30" dirty="0"/>
              <a:t>the</a:t>
            </a:r>
            <a:r>
              <a:rPr lang="en-US" sz="1400" spc="-30" dirty="0"/>
              <a:t> </a:t>
            </a:r>
            <a:r>
              <a:rPr lang="en-US" sz="1400" spc="30" dirty="0"/>
              <a:t>owner</a:t>
            </a:r>
            <a:r>
              <a:rPr lang="en-US" sz="1400" spc="-20" dirty="0"/>
              <a:t> </a:t>
            </a:r>
            <a:r>
              <a:rPr lang="en-US" sz="1400" spc="30" dirty="0"/>
              <a:t>or</a:t>
            </a:r>
            <a:r>
              <a:rPr lang="en-US" sz="1400" spc="-20" dirty="0"/>
              <a:t> </a:t>
            </a:r>
            <a:r>
              <a:rPr lang="en-US" sz="1400" spc="35" dirty="0"/>
              <a:t>authorized</a:t>
            </a:r>
            <a:r>
              <a:rPr lang="en-US" sz="1400" spc="-30" dirty="0"/>
              <a:t> </a:t>
            </a:r>
            <a:r>
              <a:rPr lang="en-US" sz="1400" spc="15" dirty="0"/>
              <a:t>users</a:t>
            </a:r>
            <a:r>
              <a:rPr lang="en-US" sz="1400" spc="-30" dirty="0"/>
              <a:t> </a:t>
            </a:r>
            <a:r>
              <a:rPr lang="en-US" sz="1400" spc="10" dirty="0"/>
              <a:t>of</a:t>
            </a:r>
            <a:r>
              <a:rPr lang="en-US" sz="1400" spc="-20" dirty="0"/>
              <a:t> </a:t>
            </a:r>
            <a:r>
              <a:rPr lang="en-US" sz="1400" spc="30" dirty="0"/>
              <a:t>the</a:t>
            </a:r>
            <a:r>
              <a:rPr lang="en-US" sz="1400" spc="-30" dirty="0"/>
              <a:t> </a:t>
            </a:r>
            <a:r>
              <a:rPr lang="en-US" sz="1400" spc="15" dirty="0"/>
              <a:t>key  </a:t>
            </a:r>
            <a:r>
              <a:rPr lang="en-US" sz="1400" spc="10" dirty="0"/>
              <a:t>system.</a:t>
            </a:r>
          </a:p>
          <a:p>
            <a:pPr marL="0" indent="0">
              <a:lnSpc>
                <a:spcPct val="200000"/>
              </a:lnSpc>
              <a:spcBef>
                <a:spcPts val="600"/>
              </a:spcBef>
              <a:buNone/>
            </a:pPr>
            <a:r>
              <a:rPr lang="en-US" sz="1400" b="1" spc="55" dirty="0"/>
              <a:t>Carded</a:t>
            </a:r>
            <a:r>
              <a:rPr lang="en-US" sz="1400" b="1" spc="-30" dirty="0"/>
              <a:t> </a:t>
            </a:r>
            <a:r>
              <a:rPr lang="en-US" sz="1400" b="1" spc="55" dirty="0"/>
              <a:t>Programs</a:t>
            </a:r>
            <a:endParaRPr lang="en-US" sz="1400" dirty="0"/>
          </a:p>
          <a:p>
            <a:pPr marL="573088" marR="5080" lvl="1" indent="0">
              <a:lnSpc>
                <a:spcPct val="100000"/>
              </a:lnSpc>
              <a:spcBef>
                <a:spcPts val="600"/>
              </a:spcBef>
              <a:buNone/>
            </a:pPr>
            <a:r>
              <a:rPr lang="en-US" sz="1400" spc="35" dirty="0"/>
              <a:t>Authorized individuals </a:t>
            </a:r>
            <a:r>
              <a:rPr lang="en-US" sz="1400" spc="10" dirty="0"/>
              <a:t>are </a:t>
            </a:r>
            <a:r>
              <a:rPr lang="en-US" sz="1400" spc="25" dirty="0"/>
              <a:t>issued </a:t>
            </a:r>
            <a:r>
              <a:rPr lang="en-US" sz="1400" spc="5" dirty="0"/>
              <a:t>a </a:t>
            </a:r>
            <a:r>
              <a:rPr lang="en-US" sz="1400" spc="30" dirty="0"/>
              <a:t>card </a:t>
            </a:r>
            <a:r>
              <a:rPr lang="en-US" sz="1400" spc="35" dirty="0"/>
              <a:t>with embossed control </a:t>
            </a:r>
            <a:r>
              <a:rPr lang="en-US" sz="1400" spc="25" dirty="0"/>
              <a:t>data </a:t>
            </a:r>
            <a:r>
              <a:rPr lang="en-US" sz="1400" spc="40" dirty="0"/>
              <a:t>and </a:t>
            </a:r>
            <a:r>
              <a:rPr lang="en-US" sz="1400" spc="5" dirty="0"/>
              <a:t>a </a:t>
            </a:r>
            <a:r>
              <a:rPr lang="en-US" sz="1400" spc="30" dirty="0"/>
              <a:t>space </a:t>
            </a:r>
            <a:r>
              <a:rPr lang="en-US" sz="1400" spc="10" dirty="0"/>
              <a:t>for </a:t>
            </a:r>
            <a:r>
              <a:rPr lang="en-US" sz="1400" spc="25" dirty="0"/>
              <a:t>their </a:t>
            </a:r>
            <a:r>
              <a:rPr lang="en-US" sz="1400" spc="20" dirty="0"/>
              <a:t>signature. </a:t>
            </a:r>
            <a:r>
              <a:rPr lang="en-US" sz="1400" spc="-20" dirty="0"/>
              <a:t>To  </a:t>
            </a:r>
            <a:r>
              <a:rPr lang="en-US" sz="1400" spc="35" dirty="0"/>
              <a:t>obtain </a:t>
            </a:r>
            <a:r>
              <a:rPr lang="en-US" sz="1400" spc="15" dirty="0"/>
              <a:t>key </a:t>
            </a:r>
            <a:r>
              <a:rPr lang="en-US" sz="1400" spc="25" dirty="0"/>
              <a:t>duplicates, </a:t>
            </a:r>
            <a:r>
              <a:rPr lang="en-US" sz="1400" spc="30" dirty="0"/>
              <a:t>card holders </a:t>
            </a:r>
            <a:r>
              <a:rPr lang="en-US" sz="1400" spc="25" dirty="0"/>
              <a:t>present </a:t>
            </a:r>
            <a:r>
              <a:rPr lang="en-US" sz="1400" spc="30" dirty="0"/>
              <a:t>the card </a:t>
            </a:r>
            <a:r>
              <a:rPr lang="en-US" sz="1400" spc="40" dirty="0"/>
              <a:t>to </a:t>
            </a:r>
            <a:r>
              <a:rPr lang="en-US" sz="1400" spc="20" dirty="0"/>
              <a:t>any </a:t>
            </a:r>
            <a:r>
              <a:rPr lang="en-US" sz="1400" spc="35" dirty="0"/>
              <a:t>participating </a:t>
            </a:r>
            <a:r>
              <a:rPr lang="en-US" sz="1400" spc="25" dirty="0" err="1"/>
              <a:t>Medeco</a:t>
            </a:r>
            <a:r>
              <a:rPr lang="en-US" sz="1400" spc="25" dirty="0"/>
              <a:t> security </a:t>
            </a:r>
            <a:r>
              <a:rPr lang="en-US" sz="1400" spc="15" dirty="0"/>
              <a:t>professional.  </a:t>
            </a:r>
            <a:r>
              <a:rPr lang="en-US" sz="1400" spc="30" dirty="0"/>
              <a:t>The</a:t>
            </a:r>
            <a:r>
              <a:rPr lang="en-US" sz="1400" spc="-30" dirty="0"/>
              <a:t> </a:t>
            </a:r>
            <a:r>
              <a:rPr lang="en-US" sz="1400" spc="25" dirty="0"/>
              <a:t>data</a:t>
            </a:r>
            <a:r>
              <a:rPr lang="en-US" sz="1400" spc="-25" dirty="0"/>
              <a:t> </a:t>
            </a:r>
            <a:r>
              <a:rPr lang="en-US" sz="1400" spc="40" dirty="0"/>
              <a:t>and</a:t>
            </a:r>
            <a:r>
              <a:rPr lang="en-US" sz="1400" spc="-35" dirty="0"/>
              <a:t> </a:t>
            </a:r>
            <a:r>
              <a:rPr lang="en-US" sz="1400" spc="25" dirty="0"/>
              <a:t>signature</a:t>
            </a:r>
            <a:r>
              <a:rPr lang="en-US" sz="1400" spc="-40" dirty="0"/>
              <a:t> </a:t>
            </a:r>
            <a:r>
              <a:rPr lang="en-US" sz="1400" spc="30" dirty="0"/>
              <a:t>will</a:t>
            </a:r>
            <a:r>
              <a:rPr lang="en-US" sz="1400" spc="-10" dirty="0"/>
              <a:t> </a:t>
            </a:r>
            <a:r>
              <a:rPr lang="en-US" sz="1400" spc="40" dirty="0"/>
              <a:t>be</a:t>
            </a:r>
            <a:r>
              <a:rPr lang="en-US" sz="1400" spc="-30" dirty="0"/>
              <a:t> </a:t>
            </a:r>
            <a:r>
              <a:rPr lang="en-US" sz="1400" spc="15" dirty="0"/>
              <a:t>verified</a:t>
            </a:r>
            <a:r>
              <a:rPr lang="en-US" sz="1400" spc="-10" dirty="0"/>
              <a:t> </a:t>
            </a:r>
            <a:r>
              <a:rPr lang="en-US" sz="1400" spc="40" dirty="0"/>
              <a:t>and</a:t>
            </a:r>
            <a:r>
              <a:rPr lang="en-US" sz="1400" spc="-35" dirty="0"/>
              <a:t> </a:t>
            </a:r>
            <a:r>
              <a:rPr lang="en-US" sz="1400" spc="5" dirty="0"/>
              <a:t>a</a:t>
            </a:r>
            <a:r>
              <a:rPr lang="en-US" sz="1400" spc="-15" dirty="0"/>
              <a:t> </a:t>
            </a:r>
            <a:r>
              <a:rPr lang="en-US" sz="1400" spc="15" dirty="0"/>
              <a:t>key</a:t>
            </a:r>
            <a:r>
              <a:rPr lang="en-US" sz="1400" spc="-20" dirty="0"/>
              <a:t> </a:t>
            </a:r>
            <a:r>
              <a:rPr lang="en-US" sz="1400" spc="35" dirty="0"/>
              <a:t>can</a:t>
            </a:r>
            <a:r>
              <a:rPr lang="en-US" sz="1400" spc="-25" dirty="0"/>
              <a:t> </a:t>
            </a:r>
            <a:r>
              <a:rPr lang="en-US" sz="1400" spc="30" dirty="0"/>
              <a:t>then</a:t>
            </a:r>
            <a:r>
              <a:rPr lang="en-US" sz="1400" spc="-35" dirty="0"/>
              <a:t> </a:t>
            </a:r>
            <a:r>
              <a:rPr lang="en-US" sz="1400" spc="40" dirty="0"/>
              <a:t>be</a:t>
            </a:r>
            <a:r>
              <a:rPr lang="en-US" sz="1400" spc="-25" dirty="0"/>
              <a:t> </a:t>
            </a:r>
            <a:r>
              <a:rPr lang="en-US" sz="1400" spc="15" dirty="0"/>
              <a:t>issued.</a:t>
            </a:r>
            <a:r>
              <a:rPr lang="en-US" sz="1400" spc="-35" dirty="0"/>
              <a:t> </a:t>
            </a:r>
            <a:r>
              <a:rPr lang="en-US" sz="1400" spc="40" dirty="0"/>
              <a:t>A</a:t>
            </a:r>
            <a:r>
              <a:rPr lang="en-US" sz="1400" spc="-20" dirty="0"/>
              <a:t> </a:t>
            </a:r>
            <a:r>
              <a:rPr lang="en-US" sz="1400" spc="30" dirty="0"/>
              <a:t>card</a:t>
            </a:r>
            <a:r>
              <a:rPr lang="en-US" sz="1400" spc="-10" dirty="0"/>
              <a:t> </a:t>
            </a:r>
            <a:r>
              <a:rPr lang="en-US" sz="1400" spc="40" dirty="0"/>
              <a:t>program</a:t>
            </a:r>
            <a:r>
              <a:rPr lang="en-US" sz="1400" spc="-20" dirty="0"/>
              <a:t> </a:t>
            </a:r>
            <a:r>
              <a:rPr lang="en-US" sz="1400" spc="20" dirty="0"/>
              <a:t>is</a:t>
            </a:r>
            <a:r>
              <a:rPr lang="en-US" sz="1400" spc="-20" dirty="0"/>
              <a:t> </a:t>
            </a:r>
            <a:r>
              <a:rPr lang="en-US" sz="1400" spc="25" dirty="0"/>
              <a:t>ideal</a:t>
            </a:r>
            <a:r>
              <a:rPr lang="en-US" sz="1400" spc="-20" dirty="0"/>
              <a:t> </a:t>
            </a:r>
            <a:r>
              <a:rPr lang="en-US" sz="1400" spc="10" dirty="0"/>
              <a:t>for</a:t>
            </a:r>
            <a:r>
              <a:rPr lang="en-US" sz="1400" spc="-5" dirty="0"/>
              <a:t> </a:t>
            </a:r>
            <a:r>
              <a:rPr lang="en-US" sz="1400" spc="25" dirty="0"/>
              <a:t>residences  </a:t>
            </a:r>
            <a:r>
              <a:rPr lang="en-US" sz="1400" spc="30" dirty="0"/>
              <a:t>or</a:t>
            </a:r>
            <a:r>
              <a:rPr lang="en-US" sz="1400" spc="-10" dirty="0"/>
              <a:t> </a:t>
            </a:r>
            <a:r>
              <a:rPr lang="en-US" sz="1400" spc="25" dirty="0"/>
              <a:t>businesses</a:t>
            </a:r>
            <a:r>
              <a:rPr lang="en-US" sz="1400" spc="-60" dirty="0"/>
              <a:t> </a:t>
            </a:r>
            <a:r>
              <a:rPr lang="en-US" sz="1400" spc="25" dirty="0"/>
              <a:t>that</a:t>
            </a:r>
            <a:r>
              <a:rPr lang="en-US" sz="1400" spc="-40" dirty="0"/>
              <a:t> </a:t>
            </a:r>
            <a:r>
              <a:rPr lang="en-US" sz="1400" spc="35" dirty="0"/>
              <a:t>need</a:t>
            </a:r>
            <a:r>
              <a:rPr lang="en-US" sz="1400" spc="-40" dirty="0"/>
              <a:t> </a:t>
            </a:r>
            <a:r>
              <a:rPr lang="en-US" sz="1400" spc="10" dirty="0"/>
              <a:t>keys</a:t>
            </a:r>
            <a:r>
              <a:rPr lang="en-US" sz="1400" spc="-35" dirty="0"/>
              <a:t> </a:t>
            </a:r>
            <a:r>
              <a:rPr lang="en-US" sz="1400" spc="20" dirty="0"/>
              <a:t>available</a:t>
            </a:r>
            <a:r>
              <a:rPr lang="en-US" sz="1400" spc="-35" dirty="0"/>
              <a:t> </a:t>
            </a:r>
            <a:r>
              <a:rPr lang="en-US" sz="1400" spc="25" dirty="0"/>
              <a:t>nationwide.</a:t>
            </a:r>
          </a:p>
          <a:p>
            <a:pPr marL="0" indent="0">
              <a:lnSpc>
                <a:spcPct val="200000"/>
              </a:lnSpc>
              <a:spcBef>
                <a:spcPts val="600"/>
              </a:spcBef>
              <a:buNone/>
            </a:pPr>
            <a:r>
              <a:rPr lang="en-US" sz="1400" b="1" spc="40" dirty="0"/>
              <a:t>Wholesale/Distributor</a:t>
            </a:r>
            <a:r>
              <a:rPr lang="en-US" sz="1400" b="1" spc="-50" dirty="0"/>
              <a:t> </a:t>
            </a:r>
            <a:r>
              <a:rPr lang="en-US" sz="1400" b="1" spc="55" dirty="0"/>
              <a:t>Programs</a:t>
            </a:r>
            <a:endParaRPr lang="en-US" sz="1400" dirty="0"/>
          </a:p>
          <a:p>
            <a:pPr marL="573088" marR="5080" lvl="1" indent="0">
              <a:lnSpc>
                <a:spcPct val="100000"/>
              </a:lnSpc>
              <a:spcBef>
                <a:spcPts val="600"/>
              </a:spcBef>
              <a:buNone/>
            </a:pPr>
            <a:r>
              <a:rPr lang="en-US" sz="1400" spc="35" dirty="0"/>
              <a:t>Authorized individuals </a:t>
            </a:r>
            <a:r>
              <a:rPr lang="en-US" sz="1400" spc="10" dirty="0"/>
              <a:t>are </a:t>
            </a:r>
            <a:r>
              <a:rPr lang="en-US" sz="1400" spc="25" dirty="0"/>
              <a:t>issued </a:t>
            </a:r>
            <a:r>
              <a:rPr lang="en-US" sz="1400" spc="5" dirty="0"/>
              <a:t>a </a:t>
            </a:r>
            <a:r>
              <a:rPr lang="en-US" sz="1400" spc="30" dirty="0"/>
              <a:t>card </a:t>
            </a:r>
            <a:r>
              <a:rPr lang="en-US" sz="1400" spc="35" dirty="0"/>
              <a:t>with embossed control </a:t>
            </a:r>
            <a:r>
              <a:rPr lang="en-US" sz="1400" spc="25" dirty="0"/>
              <a:t>data </a:t>
            </a:r>
            <a:r>
              <a:rPr lang="en-US" sz="1400" spc="40" dirty="0"/>
              <a:t>and </a:t>
            </a:r>
            <a:r>
              <a:rPr lang="en-US" sz="1400" spc="5" dirty="0"/>
              <a:t>a </a:t>
            </a:r>
            <a:r>
              <a:rPr lang="en-US" sz="1400" spc="30" dirty="0"/>
              <a:t>space </a:t>
            </a:r>
            <a:r>
              <a:rPr lang="en-US" sz="1400" spc="10" dirty="0"/>
              <a:t>for </a:t>
            </a:r>
            <a:r>
              <a:rPr lang="en-US" sz="1400" spc="25" dirty="0"/>
              <a:t>their </a:t>
            </a:r>
            <a:r>
              <a:rPr lang="en-US" sz="1400" spc="20" dirty="0"/>
              <a:t>signature. </a:t>
            </a:r>
            <a:r>
              <a:rPr lang="en-US" sz="1400" spc="-20" dirty="0"/>
              <a:t>To  </a:t>
            </a:r>
            <a:r>
              <a:rPr lang="en-US" sz="1400" spc="35" dirty="0"/>
              <a:t>obtain </a:t>
            </a:r>
            <a:r>
              <a:rPr lang="en-US" sz="1400" spc="15" dirty="0"/>
              <a:t>key </a:t>
            </a:r>
            <a:r>
              <a:rPr lang="en-US" sz="1400" spc="25" dirty="0"/>
              <a:t>duplicates, </a:t>
            </a:r>
            <a:r>
              <a:rPr lang="en-US" sz="1400" spc="30" dirty="0"/>
              <a:t>card holders </a:t>
            </a:r>
            <a:r>
              <a:rPr lang="en-US" sz="1400" spc="25" dirty="0"/>
              <a:t>present </a:t>
            </a:r>
            <a:r>
              <a:rPr lang="en-US" sz="1400" spc="30" dirty="0"/>
              <a:t>the card </a:t>
            </a:r>
            <a:r>
              <a:rPr lang="en-US" sz="1400" spc="40" dirty="0"/>
              <a:t>to </a:t>
            </a:r>
            <a:r>
              <a:rPr lang="en-US" sz="1400" spc="20" dirty="0"/>
              <a:t>any </a:t>
            </a:r>
            <a:r>
              <a:rPr lang="en-US" sz="1400" spc="35" dirty="0"/>
              <a:t>participating </a:t>
            </a:r>
            <a:r>
              <a:rPr lang="en-US" sz="1400" spc="25" dirty="0" err="1"/>
              <a:t>Medeco</a:t>
            </a:r>
            <a:r>
              <a:rPr lang="en-US" sz="1400" spc="25" dirty="0"/>
              <a:t> security </a:t>
            </a:r>
            <a:r>
              <a:rPr lang="en-US" sz="1400" spc="15" dirty="0"/>
              <a:t>professional.  </a:t>
            </a:r>
            <a:r>
              <a:rPr lang="en-US" sz="1400" spc="30" dirty="0"/>
              <a:t>The</a:t>
            </a:r>
            <a:r>
              <a:rPr lang="en-US" sz="1400" spc="-35" dirty="0"/>
              <a:t> </a:t>
            </a:r>
            <a:r>
              <a:rPr lang="en-US" sz="1400" spc="25" dirty="0"/>
              <a:t>data</a:t>
            </a:r>
            <a:r>
              <a:rPr lang="en-US" sz="1400" spc="-25" dirty="0"/>
              <a:t> </a:t>
            </a:r>
            <a:r>
              <a:rPr lang="en-US" sz="1400" spc="40" dirty="0"/>
              <a:t>and</a:t>
            </a:r>
            <a:r>
              <a:rPr lang="en-US" sz="1400" spc="-35" dirty="0"/>
              <a:t> </a:t>
            </a:r>
            <a:r>
              <a:rPr lang="en-US" sz="1400" spc="25" dirty="0"/>
              <a:t>signature</a:t>
            </a:r>
            <a:r>
              <a:rPr lang="en-US" sz="1400" spc="-45" dirty="0"/>
              <a:t> </a:t>
            </a:r>
            <a:r>
              <a:rPr lang="en-US" sz="1400" spc="30" dirty="0"/>
              <a:t>will</a:t>
            </a:r>
            <a:r>
              <a:rPr lang="en-US" sz="1400" spc="-10" dirty="0"/>
              <a:t> </a:t>
            </a:r>
            <a:r>
              <a:rPr lang="en-US" sz="1400" spc="40" dirty="0"/>
              <a:t>be</a:t>
            </a:r>
            <a:r>
              <a:rPr lang="en-US" sz="1400" spc="-30" dirty="0"/>
              <a:t> </a:t>
            </a:r>
            <a:r>
              <a:rPr lang="en-US" sz="1400" spc="10" dirty="0"/>
              <a:t>verified,</a:t>
            </a:r>
            <a:r>
              <a:rPr lang="en-US" sz="1400" spc="-20" dirty="0"/>
              <a:t> </a:t>
            </a:r>
            <a:r>
              <a:rPr lang="en-US" sz="1400" spc="25" dirty="0"/>
              <a:t>an</a:t>
            </a:r>
            <a:r>
              <a:rPr lang="en-US" sz="1400" spc="-25" dirty="0"/>
              <a:t> </a:t>
            </a:r>
            <a:r>
              <a:rPr lang="en-US" sz="1400" spc="25" dirty="0"/>
              <a:t>order</a:t>
            </a:r>
            <a:r>
              <a:rPr lang="en-US" sz="1400" spc="-20" dirty="0"/>
              <a:t> </a:t>
            </a:r>
            <a:r>
              <a:rPr lang="en-US" sz="1400" spc="25" dirty="0"/>
              <a:t>form</a:t>
            </a:r>
            <a:r>
              <a:rPr lang="en-US" sz="1400" spc="-10" dirty="0"/>
              <a:t> </a:t>
            </a:r>
            <a:r>
              <a:rPr lang="en-US" sz="1400" spc="20" dirty="0"/>
              <a:t>is</a:t>
            </a:r>
            <a:r>
              <a:rPr lang="en-US" sz="1400" spc="-20" dirty="0"/>
              <a:t> </a:t>
            </a:r>
            <a:r>
              <a:rPr lang="en-US" sz="1400" spc="20" dirty="0"/>
              <a:t>sent</a:t>
            </a:r>
            <a:r>
              <a:rPr lang="en-US" sz="1400" spc="-35" dirty="0"/>
              <a:t> </a:t>
            </a:r>
            <a:r>
              <a:rPr lang="en-US" sz="1400" spc="40" dirty="0"/>
              <a:t>to</a:t>
            </a:r>
            <a:r>
              <a:rPr lang="en-US" sz="1400" spc="-30" dirty="0"/>
              <a:t> </a:t>
            </a:r>
            <a:r>
              <a:rPr lang="en-US" sz="1400" spc="25" dirty="0"/>
              <a:t>an</a:t>
            </a:r>
            <a:r>
              <a:rPr lang="en-US" sz="1400" spc="-25" dirty="0"/>
              <a:t> </a:t>
            </a:r>
            <a:r>
              <a:rPr lang="en-US" sz="1400" spc="35" dirty="0"/>
              <a:t>authorized</a:t>
            </a:r>
            <a:r>
              <a:rPr lang="en-US" sz="1400" spc="-25" dirty="0"/>
              <a:t> </a:t>
            </a:r>
            <a:r>
              <a:rPr lang="en-US" sz="1400" spc="20" dirty="0"/>
              <a:t>distributor,</a:t>
            </a:r>
            <a:r>
              <a:rPr lang="en-US" sz="1400" spc="-55" dirty="0"/>
              <a:t> </a:t>
            </a:r>
            <a:r>
              <a:rPr lang="en-US" sz="1400" spc="40" dirty="0"/>
              <a:t>and</a:t>
            </a:r>
            <a:r>
              <a:rPr lang="en-US" sz="1400" spc="-25" dirty="0"/>
              <a:t> </a:t>
            </a:r>
            <a:r>
              <a:rPr lang="en-US" sz="1400" spc="5" dirty="0"/>
              <a:t>a</a:t>
            </a:r>
            <a:r>
              <a:rPr lang="en-US" sz="1400" spc="-15" dirty="0"/>
              <a:t> </a:t>
            </a:r>
            <a:r>
              <a:rPr lang="en-US" sz="1400" spc="15" dirty="0"/>
              <a:t>key</a:t>
            </a:r>
            <a:r>
              <a:rPr lang="en-US" sz="1400" spc="-25" dirty="0"/>
              <a:t> </a:t>
            </a:r>
            <a:r>
              <a:rPr lang="en-US" sz="1400" spc="20" dirty="0"/>
              <a:t>is</a:t>
            </a:r>
            <a:r>
              <a:rPr lang="en-US" sz="1400" spc="-20" dirty="0"/>
              <a:t> </a:t>
            </a:r>
            <a:r>
              <a:rPr lang="en-US" sz="1400" spc="25" dirty="0"/>
              <a:t>issued  </a:t>
            </a:r>
            <a:r>
              <a:rPr lang="en-US" sz="1400" spc="30" dirty="0"/>
              <a:t>by the</a:t>
            </a:r>
            <a:r>
              <a:rPr lang="en-US" sz="1400" spc="-114" dirty="0"/>
              <a:t> </a:t>
            </a:r>
            <a:r>
              <a:rPr lang="en-US" sz="1400" spc="20" dirty="0"/>
              <a:t>distributor.</a:t>
            </a:r>
            <a:endParaRPr lang="en-US" sz="1400" dirty="0"/>
          </a:p>
          <a:p>
            <a:pPr marL="0" indent="0">
              <a:lnSpc>
                <a:spcPct val="200000"/>
              </a:lnSpc>
              <a:spcBef>
                <a:spcPts val="600"/>
              </a:spcBef>
              <a:buNone/>
            </a:pPr>
            <a:r>
              <a:rPr lang="en-US" sz="1400" b="1" spc="40" dirty="0"/>
              <a:t>Factory </a:t>
            </a:r>
            <a:r>
              <a:rPr lang="en-US" sz="1400" b="1" spc="45" dirty="0"/>
              <a:t>Restricted</a:t>
            </a:r>
            <a:r>
              <a:rPr lang="en-US" sz="1400" b="1" spc="-125" dirty="0"/>
              <a:t> </a:t>
            </a:r>
            <a:r>
              <a:rPr lang="en-US" sz="1400" b="1" spc="60" dirty="0"/>
              <a:t>Program</a:t>
            </a:r>
            <a:endParaRPr lang="en-US" sz="1400" dirty="0"/>
          </a:p>
          <a:p>
            <a:pPr marL="627063" lvl="1" indent="0">
              <a:lnSpc>
                <a:spcPct val="100000"/>
              </a:lnSpc>
              <a:spcBef>
                <a:spcPts val="600"/>
              </a:spcBef>
              <a:buNone/>
            </a:pPr>
            <a:r>
              <a:rPr lang="en-US" sz="1400" spc="35" dirty="0"/>
              <a:t>Additional</a:t>
            </a:r>
            <a:r>
              <a:rPr lang="en-US" sz="1400" spc="-35" dirty="0"/>
              <a:t> </a:t>
            </a:r>
            <a:r>
              <a:rPr lang="en-US" sz="1400" spc="45" dirty="0"/>
              <a:t>cut</a:t>
            </a:r>
            <a:r>
              <a:rPr lang="en-US" sz="1400" spc="-30" dirty="0"/>
              <a:t> </a:t>
            </a:r>
            <a:r>
              <a:rPr lang="en-US" sz="1400" spc="10" dirty="0"/>
              <a:t>keys</a:t>
            </a:r>
            <a:r>
              <a:rPr lang="en-US" sz="1400" spc="-25" dirty="0"/>
              <a:t> </a:t>
            </a:r>
            <a:r>
              <a:rPr lang="en-US" sz="1400" spc="10" dirty="0"/>
              <a:t>are</a:t>
            </a:r>
            <a:r>
              <a:rPr lang="en-US" sz="1400" spc="-5" dirty="0"/>
              <a:t> </a:t>
            </a:r>
            <a:r>
              <a:rPr lang="en-US" sz="1400" spc="30" dirty="0"/>
              <a:t>only</a:t>
            </a:r>
            <a:r>
              <a:rPr lang="en-US" sz="1400" spc="-20" dirty="0"/>
              <a:t> </a:t>
            </a:r>
            <a:r>
              <a:rPr lang="en-US" sz="1400" spc="20" dirty="0"/>
              <a:t>available</a:t>
            </a:r>
            <a:r>
              <a:rPr lang="en-US" sz="1400" spc="-25" dirty="0"/>
              <a:t> </a:t>
            </a:r>
            <a:r>
              <a:rPr lang="en-US" sz="1400" spc="25" dirty="0"/>
              <a:t>from</a:t>
            </a:r>
            <a:r>
              <a:rPr lang="en-US" sz="1400" spc="-5" dirty="0"/>
              <a:t> </a:t>
            </a:r>
            <a:r>
              <a:rPr lang="en-US" sz="1400" spc="30" dirty="0"/>
              <a:t>the</a:t>
            </a:r>
            <a:r>
              <a:rPr lang="en-US" sz="1400" spc="-30" dirty="0"/>
              <a:t> </a:t>
            </a:r>
            <a:r>
              <a:rPr lang="en-US" sz="1400" spc="25" dirty="0"/>
              <a:t>Medeco</a:t>
            </a:r>
            <a:r>
              <a:rPr lang="en-US" sz="1400" spc="-25" dirty="0"/>
              <a:t> </a:t>
            </a:r>
            <a:r>
              <a:rPr lang="en-US" sz="1400" spc="15" dirty="0"/>
              <a:t>factory</a:t>
            </a:r>
            <a:r>
              <a:rPr lang="en-US" sz="1400" spc="-20" dirty="0"/>
              <a:t> </a:t>
            </a:r>
            <a:r>
              <a:rPr lang="en-US" sz="1400" spc="40" dirty="0"/>
              <a:t>and</a:t>
            </a:r>
            <a:r>
              <a:rPr lang="en-US" sz="1400" spc="-20" dirty="0"/>
              <a:t> </a:t>
            </a:r>
            <a:r>
              <a:rPr lang="en-US" sz="1400" spc="30" dirty="0"/>
              <a:t>only</a:t>
            </a:r>
            <a:r>
              <a:rPr lang="en-US" sz="1400" spc="-20" dirty="0"/>
              <a:t> </a:t>
            </a:r>
            <a:r>
              <a:rPr lang="en-US" sz="1400" spc="35" dirty="0"/>
              <a:t>with</a:t>
            </a:r>
            <a:r>
              <a:rPr lang="en-US" sz="1400" spc="-30" dirty="0"/>
              <a:t> </a:t>
            </a:r>
            <a:r>
              <a:rPr lang="en-US" sz="1400" spc="30" dirty="0"/>
              <a:t>the</a:t>
            </a:r>
            <a:r>
              <a:rPr lang="en-US" sz="1400" spc="-30" dirty="0"/>
              <a:t> </a:t>
            </a:r>
            <a:r>
              <a:rPr lang="en-US" sz="1400" spc="35" dirty="0"/>
              <a:t>proper</a:t>
            </a:r>
            <a:r>
              <a:rPr lang="en-US" sz="1400" spc="-15" dirty="0"/>
              <a:t> </a:t>
            </a:r>
            <a:r>
              <a:rPr lang="en-US" sz="1400" spc="20" dirty="0"/>
              <a:t>signature.</a:t>
            </a:r>
            <a:endParaRPr lang="en-US" sz="1400" dirty="0">
              <a:cs typeface="Calibri"/>
            </a:endParaRPr>
          </a:p>
          <a:p>
            <a:pPr marL="38100" marR="30480">
              <a:lnSpc>
                <a:spcPts val="1440"/>
              </a:lnSpc>
              <a:spcBef>
                <a:spcPts val="45"/>
              </a:spcBef>
            </a:pPr>
            <a:endParaRPr lang="en-US" sz="1400" dirty="0">
              <a:cs typeface="Calibri"/>
            </a:endParaRPr>
          </a:p>
        </p:txBody>
      </p:sp>
    </p:spTree>
    <p:extLst>
      <p:ext uri="{BB962C8B-B14F-4D97-AF65-F5344CB8AC3E}">
        <p14:creationId xmlns:p14="http://schemas.microsoft.com/office/powerpoint/2010/main" val="1360809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9144000" y="228600"/>
            <a:ext cx="1125220" cy="952500"/>
            <a:chOff x="7620000" y="228600"/>
            <a:chExt cx="1125220" cy="952500"/>
          </a:xfrm>
        </p:grpSpPr>
        <p:sp>
          <p:nvSpPr>
            <p:cNvPr id="4" name="object 4"/>
            <p:cNvSpPr/>
            <p:nvPr/>
          </p:nvSpPr>
          <p:spPr>
            <a:xfrm>
              <a:off x="7620000" y="228600"/>
              <a:ext cx="914399" cy="48463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20000" y="990600"/>
              <a:ext cx="1124711" cy="190499"/>
            </a:xfrm>
            <a:prstGeom prst="rect">
              <a:avLst/>
            </a:prstGeom>
            <a:blipFill>
              <a:blip r:embed="rId3" cstate="print"/>
              <a:stretch>
                <a:fillRect/>
              </a:stretch>
            </a:blipFill>
          </p:spPr>
          <p:txBody>
            <a:bodyPr wrap="square" lIns="0" tIns="0" rIns="0" bIns="0" rtlCol="0"/>
            <a:lstStyle/>
            <a:p>
              <a:endParaRPr/>
            </a:p>
          </p:txBody>
        </p:sp>
      </p:grpSp>
      <p:sp>
        <p:nvSpPr>
          <p:cNvPr id="30" name="Content Placeholder 29"/>
          <p:cNvSpPr>
            <a:spLocks noGrp="1"/>
          </p:cNvSpPr>
          <p:nvPr>
            <p:ph sz="half" idx="1"/>
          </p:nvPr>
        </p:nvSpPr>
        <p:spPr>
          <a:xfrm>
            <a:off x="588595" y="1469534"/>
            <a:ext cx="4701988" cy="4184539"/>
          </a:xfrm>
        </p:spPr>
        <p:txBody>
          <a:bodyPr>
            <a:noAutofit/>
          </a:bodyPr>
          <a:lstStyle/>
          <a:p>
            <a:pPr marL="0" indent="0">
              <a:lnSpc>
                <a:spcPct val="100000"/>
              </a:lnSpc>
              <a:spcBef>
                <a:spcPts val="0"/>
              </a:spcBef>
              <a:buNone/>
            </a:pPr>
            <a:r>
              <a:rPr lang="en-US" sz="1600" b="1" dirty="0"/>
              <a:t>More Innovation</a:t>
            </a:r>
          </a:p>
          <a:p>
            <a:pPr marL="169863" indent="0">
              <a:lnSpc>
                <a:spcPct val="100000"/>
              </a:lnSpc>
              <a:spcBef>
                <a:spcPts val="0"/>
              </a:spcBef>
              <a:buNone/>
            </a:pPr>
            <a:r>
              <a:rPr lang="en-US" sz="1600" dirty="0"/>
              <a:t>The technology built into M4, including the movable key element, and side and lift pins in the cylinder, stretch the boundaries of features that can be built into a lock and key system. </a:t>
            </a:r>
          </a:p>
          <a:p>
            <a:pPr marL="169863" indent="0">
              <a:lnSpc>
                <a:spcPct val="100000"/>
              </a:lnSpc>
              <a:spcBef>
                <a:spcPts val="0"/>
              </a:spcBef>
              <a:buNone/>
            </a:pPr>
            <a:endParaRPr lang="en-US" sz="1600" b="1" dirty="0">
              <a:solidFill>
                <a:srgbClr val="968049"/>
              </a:solidFill>
            </a:endParaRPr>
          </a:p>
          <a:p>
            <a:pPr marL="0" indent="0">
              <a:lnSpc>
                <a:spcPct val="100000"/>
              </a:lnSpc>
              <a:spcBef>
                <a:spcPts val="0"/>
              </a:spcBef>
              <a:buNone/>
            </a:pPr>
            <a:r>
              <a:rPr lang="en-US" sz="1600" b="1" dirty="0"/>
              <a:t>More Protection</a:t>
            </a:r>
          </a:p>
          <a:p>
            <a:pPr marL="169863" indent="0">
              <a:lnSpc>
                <a:spcPct val="100000"/>
              </a:lnSpc>
              <a:spcBef>
                <a:spcPts val="0"/>
              </a:spcBef>
              <a:buNone/>
            </a:pPr>
            <a:r>
              <a:rPr lang="en-US" sz="1600" dirty="0"/>
              <a:t>Cylinder side pins and a lift pin which engage the sidebar prevent the key from turning until the elements are aligned in the correct position, protecting against bumping and picking. </a:t>
            </a:r>
          </a:p>
          <a:p>
            <a:pPr marL="169863" indent="0">
              <a:lnSpc>
                <a:spcPct val="100000"/>
              </a:lnSpc>
              <a:spcBef>
                <a:spcPts val="0"/>
              </a:spcBef>
              <a:buNone/>
            </a:pPr>
            <a:endParaRPr lang="en-US" sz="1600" dirty="0"/>
          </a:p>
          <a:p>
            <a:pPr marL="169863" indent="0">
              <a:lnSpc>
                <a:spcPct val="100000"/>
              </a:lnSpc>
              <a:spcBef>
                <a:spcPts val="0"/>
              </a:spcBef>
              <a:buNone/>
            </a:pPr>
            <a:r>
              <a:rPr lang="en-US" sz="1600" dirty="0"/>
              <a:t>Patent-pending movable element in the key deters against 3D printed copies of keys. </a:t>
            </a:r>
          </a:p>
        </p:txBody>
      </p:sp>
      <p:sp>
        <p:nvSpPr>
          <p:cNvPr id="7" name="Snip Single Corner Rectangle 2">
            <a:extLst>
              <a:ext uri="{FF2B5EF4-FFF2-40B4-BE49-F238E27FC236}">
                <a16:creationId xmlns:a16="http://schemas.microsoft.com/office/drawing/2014/main" id="{48F11D94-A7EE-B995-04A1-BF1A5D38CB45}"/>
              </a:ext>
            </a:extLst>
          </p:cNvPr>
          <p:cNvSpPr/>
          <p:nvPr/>
        </p:nvSpPr>
        <p:spPr>
          <a:xfrm>
            <a:off x="-53339" y="190359"/>
            <a:ext cx="8740139"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D282BD2-46BC-DF52-7AD5-6597920615B8}"/>
              </a:ext>
            </a:extLst>
          </p:cNvPr>
          <p:cNvCxnSpPr>
            <a:cxnSpLocks/>
          </p:cNvCxnSpPr>
          <p:nvPr/>
        </p:nvCxnSpPr>
        <p:spPr>
          <a:xfrm>
            <a:off x="5376497" y="696265"/>
            <a:ext cx="2698392"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2D0E124-9FF7-2EDD-4488-9D074C224D95}"/>
              </a:ext>
            </a:extLst>
          </p:cNvPr>
          <p:cNvSpPr txBox="1">
            <a:spLocks/>
          </p:cNvSpPr>
          <p:nvPr/>
        </p:nvSpPr>
        <p:spPr>
          <a:xfrm>
            <a:off x="116136" y="453715"/>
            <a:ext cx="5646907" cy="48740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Key Control Programs</a:t>
            </a:r>
          </a:p>
        </p:txBody>
      </p:sp>
      <p:sp>
        <p:nvSpPr>
          <p:cNvPr id="10" name="TextBox 9">
            <a:extLst>
              <a:ext uri="{FF2B5EF4-FFF2-40B4-BE49-F238E27FC236}">
                <a16:creationId xmlns:a16="http://schemas.microsoft.com/office/drawing/2014/main" id="{BFA3BBAD-9D4A-3523-3E27-3509C8589339}"/>
              </a:ext>
            </a:extLst>
          </p:cNvPr>
          <p:cNvSpPr txBox="1"/>
          <p:nvPr/>
        </p:nvSpPr>
        <p:spPr>
          <a:xfrm>
            <a:off x="6096000" y="1458468"/>
            <a:ext cx="4823460" cy="4278094"/>
          </a:xfrm>
          <a:prstGeom prst="rect">
            <a:avLst/>
          </a:prstGeom>
          <a:noFill/>
        </p:spPr>
        <p:txBody>
          <a:bodyPr wrap="square" rtlCol="0">
            <a:spAutoFit/>
          </a:bodyPr>
          <a:lstStyle/>
          <a:p>
            <a:pPr marL="0" indent="0">
              <a:spcBef>
                <a:spcPts val="0"/>
              </a:spcBef>
              <a:buNone/>
            </a:pPr>
            <a:r>
              <a:rPr lang="en-US" sz="1600" b="1" dirty="0">
                <a:latin typeface="Verdana" panose="020B0604030504040204" pitchFamily="34" charset="0"/>
                <a:ea typeface="Verdana" panose="020B0604030504040204" pitchFamily="34" charset="0"/>
              </a:rPr>
              <a:t>More Combinations </a:t>
            </a:r>
          </a:p>
          <a:p>
            <a:pPr marL="169863" indent="0">
              <a:spcBef>
                <a:spcPts val="0"/>
              </a:spcBef>
              <a:buNone/>
            </a:pPr>
            <a:r>
              <a:rPr lang="en-US" sz="1600" dirty="0">
                <a:latin typeface="Verdana" panose="020B0604030504040204" pitchFamily="34" charset="0"/>
                <a:ea typeface="Verdana" panose="020B0604030504040204" pitchFamily="34" charset="0"/>
              </a:rPr>
              <a:t>Secondary side-pin </a:t>
            </a:r>
            <a:r>
              <a:rPr lang="en-US" sz="1600" dirty="0" err="1">
                <a:latin typeface="Verdana" panose="020B0604030504040204" pitchFamily="34" charset="0"/>
                <a:ea typeface="Verdana" panose="020B0604030504040204" pitchFamily="34" charset="0"/>
              </a:rPr>
              <a:t>bittings</a:t>
            </a:r>
            <a:r>
              <a:rPr lang="en-US" sz="1600" dirty="0">
                <a:latin typeface="Verdana" panose="020B0604030504040204" pitchFamily="34" charset="0"/>
                <a:ea typeface="Verdana" panose="020B0604030504040204" pitchFamily="34" charset="0"/>
              </a:rPr>
              <a:t> provide expanded master keying capabilities. </a:t>
            </a:r>
          </a:p>
          <a:p>
            <a:pPr marL="169863" indent="0">
              <a:spcBef>
                <a:spcPts val="0"/>
              </a:spcBef>
              <a:buNone/>
            </a:pPr>
            <a:endParaRPr lang="en-US" sz="1600" dirty="0">
              <a:latin typeface="Verdana" panose="020B0604030504040204" pitchFamily="34" charset="0"/>
              <a:ea typeface="Verdana" panose="020B0604030504040204" pitchFamily="34" charset="0"/>
            </a:endParaRPr>
          </a:p>
          <a:p>
            <a:pPr marL="169863" indent="0">
              <a:spcBef>
                <a:spcPts val="0"/>
              </a:spcBef>
              <a:buNone/>
            </a:pPr>
            <a:r>
              <a:rPr lang="en-US" sz="1600" dirty="0">
                <a:latin typeface="Verdana" panose="020B0604030504040204" pitchFamily="34" charset="0"/>
                <a:ea typeface="Verdana" panose="020B0604030504040204" pitchFamily="34" charset="0"/>
              </a:rPr>
              <a:t>M4 cylinders can be master keyed into a system that includes M4, M4 </a:t>
            </a:r>
            <a:r>
              <a:rPr lang="en-US" sz="1600" dirty="0" err="1">
                <a:latin typeface="Verdana" panose="020B0604030504040204" pitchFamily="34" charset="0"/>
                <a:ea typeface="Verdana" panose="020B0604030504040204" pitchFamily="34" charset="0"/>
              </a:rPr>
              <a:t>BiLevel</a:t>
            </a:r>
            <a:r>
              <a:rPr lang="en-US" sz="1600" dirty="0">
                <a:latin typeface="Verdana" panose="020B0604030504040204" pitchFamily="34" charset="0"/>
                <a:ea typeface="Verdana" panose="020B0604030504040204" pitchFamily="34" charset="0"/>
              </a:rPr>
              <a:t> and M4 CLIQ keys and cylinders. </a:t>
            </a:r>
          </a:p>
          <a:p>
            <a:pPr marL="169863" indent="0">
              <a:spcBef>
                <a:spcPts val="0"/>
              </a:spcBef>
              <a:buNone/>
            </a:pPr>
            <a:endParaRPr lang="en-US" sz="1600" dirty="0">
              <a:latin typeface="Verdana" panose="020B0604030504040204" pitchFamily="34" charset="0"/>
              <a:ea typeface="Verdana" panose="020B0604030504040204" pitchFamily="34" charset="0"/>
            </a:endParaRPr>
          </a:p>
          <a:p>
            <a:pPr marL="0" indent="0">
              <a:spcBef>
                <a:spcPts val="0"/>
              </a:spcBef>
              <a:buNone/>
            </a:pPr>
            <a:r>
              <a:rPr lang="en-US" sz="1600" b="1" dirty="0">
                <a:latin typeface="Verdana" panose="020B0604030504040204" pitchFamily="34" charset="0"/>
                <a:ea typeface="Verdana" panose="020B0604030504040204" pitchFamily="34" charset="0"/>
              </a:rPr>
              <a:t>More Security</a:t>
            </a:r>
          </a:p>
          <a:p>
            <a:pPr marL="169863" indent="0">
              <a:spcBef>
                <a:spcPts val="0"/>
              </a:spcBef>
              <a:buNone/>
            </a:pPr>
            <a:r>
              <a:rPr lang="en-US" sz="1600" dirty="0">
                <a:latin typeface="Verdana" panose="020B0604030504040204" pitchFamily="34" charset="0"/>
                <a:ea typeface="Verdana" panose="020B0604030504040204" pitchFamily="34" charset="0"/>
              </a:rPr>
              <a:t>Patent-pending key control protects against unauthorized duplication of keys. </a:t>
            </a:r>
          </a:p>
          <a:p>
            <a:pPr marL="169863" indent="0">
              <a:spcBef>
                <a:spcPts val="0"/>
              </a:spcBef>
              <a:buNone/>
            </a:pPr>
            <a:endParaRPr lang="en-US" sz="1600" dirty="0">
              <a:latin typeface="Verdana" panose="020B0604030504040204" pitchFamily="34" charset="0"/>
              <a:ea typeface="Verdana" panose="020B0604030504040204" pitchFamily="34" charset="0"/>
            </a:endParaRPr>
          </a:p>
          <a:p>
            <a:pPr marL="169863" indent="0">
              <a:spcBef>
                <a:spcPts val="0"/>
              </a:spcBef>
              <a:buNone/>
            </a:pPr>
            <a:r>
              <a:rPr lang="en-US" sz="1600" dirty="0" err="1">
                <a:latin typeface="Verdana" panose="020B0604030504040204" pitchFamily="34" charset="0"/>
                <a:ea typeface="Verdana" panose="020B0604030504040204" pitchFamily="34" charset="0"/>
              </a:rPr>
              <a:t>Medeco</a:t>
            </a:r>
            <a:r>
              <a:rPr lang="en-US" sz="1600" dirty="0">
                <a:latin typeface="Verdana" panose="020B0604030504040204" pitchFamily="34" charset="0"/>
                <a:ea typeface="Verdana" panose="020B0604030504040204" pitchFamily="34" charset="0"/>
              </a:rPr>
              <a:t> specific key blanks and key cutting machine are required to duplicate M4 keys, which are available in multiple levels of restriction to support every need. </a:t>
            </a:r>
          </a:p>
          <a:p>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44022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A64BBFF-E7E6-80F8-1497-584295E80E7E}"/>
              </a:ext>
            </a:extLst>
          </p:cNvPr>
          <p:cNvPicPr>
            <a:picLocks noChangeAspect="1"/>
          </p:cNvPicPr>
          <p:nvPr/>
        </p:nvPicPr>
        <p:blipFill rotWithShape="1">
          <a:blip r:embed="rId2">
            <a:alphaModFix amt="26000"/>
          </a:blip>
          <a:srcRect t="25413" r="2929" b="29038"/>
          <a:stretch/>
        </p:blipFill>
        <p:spPr>
          <a:xfrm>
            <a:off x="2103864" y="0"/>
            <a:ext cx="10088136" cy="6311590"/>
          </a:xfrm>
          <a:prstGeom prst="rect">
            <a:avLst/>
          </a:prstGeom>
        </p:spPr>
      </p:pic>
      <p:sp>
        <p:nvSpPr>
          <p:cNvPr id="8" name="Rectangle 7">
            <a:extLst>
              <a:ext uri="{FF2B5EF4-FFF2-40B4-BE49-F238E27FC236}">
                <a16:creationId xmlns:a16="http://schemas.microsoft.com/office/drawing/2014/main" id="{B4146F0E-0303-3C8D-DED7-DE3DA774AF2B}"/>
              </a:ext>
            </a:extLst>
          </p:cNvPr>
          <p:cNvSpPr/>
          <p:nvPr/>
        </p:nvSpPr>
        <p:spPr>
          <a:xfrm>
            <a:off x="-53340" y="854242"/>
            <a:ext cx="12245339" cy="545734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9"/>
          <p:cNvSpPr>
            <a:spLocks noGrp="1"/>
          </p:cNvSpPr>
          <p:nvPr>
            <p:ph idx="1"/>
          </p:nvPr>
        </p:nvSpPr>
        <p:spPr>
          <a:xfrm>
            <a:off x="488577" y="1232701"/>
            <a:ext cx="10995211" cy="4700427"/>
          </a:xfrm>
        </p:spPr>
        <p:txBody>
          <a:bodyPr>
            <a:noAutofit/>
          </a:bodyPr>
          <a:lstStyle/>
          <a:p>
            <a:pPr marL="0" indent="0">
              <a:lnSpc>
                <a:spcPct val="100000"/>
              </a:lnSpc>
              <a:buClr>
                <a:srgbClr val="968049"/>
              </a:buClr>
              <a:buNone/>
            </a:pPr>
            <a:r>
              <a:rPr lang="en-US" sz="1600" spc="30" dirty="0"/>
              <a:t>Dealer</a:t>
            </a:r>
            <a:r>
              <a:rPr lang="en-US" sz="1600" spc="-20" dirty="0"/>
              <a:t> </a:t>
            </a:r>
            <a:r>
              <a:rPr lang="en-US" sz="1600" spc="35" dirty="0"/>
              <a:t>can</a:t>
            </a:r>
            <a:r>
              <a:rPr lang="en-US" sz="1600" spc="-20" dirty="0"/>
              <a:t> </a:t>
            </a:r>
            <a:r>
              <a:rPr lang="en-US" sz="1600" spc="35" dirty="0"/>
              <a:t>obtain</a:t>
            </a:r>
            <a:r>
              <a:rPr lang="en-US" sz="1600" spc="-30" dirty="0"/>
              <a:t> </a:t>
            </a:r>
            <a:r>
              <a:rPr lang="en-US" sz="1600" spc="15" dirty="0"/>
              <a:t>factory</a:t>
            </a:r>
            <a:r>
              <a:rPr lang="en-US" sz="1600" spc="-10" dirty="0"/>
              <a:t> </a:t>
            </a:r>
            <a:r>
              <a:rPr lang="en-US" sz="1600" spc="25" dirty="0"/>
              <a:t>certification</a:t>
            </a:r>
            <a:r>
              <a:rPr lang="en-US" sz="1600" spc="-20" dirty="0"/>
              <a:t> </a:t>
            </a:r>
            <a:r>
              <a:rPr lang="en-US" sz="1600" spc="40" dirty="0"/>
              <a:t>and</a:t>
            </a:r>
            <a:r>
              <a:rPr lang="en-US" sz="1600" spc="-30" dirty="0"/>
              <a:t> </a:t>
            </a:r>
            <a:r>
              <a:rPr lang="en-US" sz="1600" spc="30" dirty="0"/>
              <a:t>training</a:t>
            </a:r>
            <a:r>
              <a:rPr lang="en-US" sz="1600" spc="-35" dirty="0"/>
              <a:t> </a:t>
            </a:r>
            <a:r>
              <a:rPr lang="en-US" sz="1600" spc="45" dirty="0"/>
              <a:t>on</a:t>
            </a:r>
            <a:r>
              <a:rPr lang="en-US" sz="1600" spc="-5" dirty="0"/>
              <a:t> </a:t>
            </a:r>
            <a:r>
              <a:rPr lang="en-US" sz="1600" spc="20" dirty="0"/>
              <a:t>system</a:t>
            </a:r>
            <a:r>
              <a:rPr lang="en-US" sz="1600" spc="-40" dirty="0"/>
              <a:t> </a:t>
            </a:r>
            <a:r>
              <a:rPr lang="en-US" sz="1600" spc="20" dirty="0"/>
              <a:t>setup,</a:t>
            </a:r>
            <a:r>
              <a:rPr lang="en-US" sz="1600" spc="-45" dirty="0"/>
              <a:t> </a:t>
            </a:r>
            <a:r>
              <a:rPr lang="en-US" sz="1600" spc="20" dirty="0"/>
              <a:t>installation,</a:t>
            </a:r>
            <a:r>
              <a:rPr lang="en-US" sz="1600" spc="-50" dirty="0"/>
              <a:t> </a:t>
            </a:r>
            <a:r>
              <a:rPr lang="en-US" sz="1600" spc="40" dirty="0"/>
              <a:t>and</a:t>
            </a:r>
            <a:r>
              <a:rPr lang="en-US" sz="1600" spc="-30" dirty="0"/>
              <a:t> </a:t>
            </a:r>
            <a:r>
              <a:rPr lang="en-US" sz="1600" spc="50" dirty="0"/>
              <a:t>ongoing</a:t>
            </a:r>
            <a:r>
              <a:rPr lang="en-US" sz="1600" spc="235" dirty="0"/>
              <a:t> </a:t>
            </a:r>
            <a:r>
              <a:rPr lang="en-US" sz="1600" spc="35" dirty="0"/>
              <a:t>support:</a:t>
            </a:r>
          </a:p>
          <a:p>
            <a:pPr marL="641985" lvl="1" indent="-172720">
              <a:lnSpc>
                <a:spcPct val="100000"/>
              </a:lnSpc>
              <a:spcBef>
                <a:spcPts val="290"/>
              </a:spcBef>
              <a:buClr>
                <a:srgbClr val="968049"/>
              </a:buClr>
              <a:buFont typeface="Wingdings" panose="05000000000000000000" pitchFamily="2" charset="2"/>
              <a:buChar char="§"/>
              <a:tabLst>
                <a:tab pos="185420" algn="l"/>
              </a:tabLst>
            </a:pPr>
            <a:r>
              <a:rPr lang="en-US" sz="1400" spc="5" dirty="0"/>
              <a:t>Master </a:t>
            </a:r>
            <a:r>
              <a:rPr lang="en-US" sz="1400" spc="20" dirty="0"/>
              <a:t>keyed </a:t>
            </a:r>
            <a:r>
              <a:rPr lang="en-US" sz="1400" spc="25" dirty="0"/>
              <a:t>system</a:t>
            </a:r>
            <a:r>
              <a:rPr lang="en-US" sz="1400" spc="-200" dirty="0"/>
              <a:t> </a:t>
            </a:r>
            <a:r>
              <a:rPr lang="en-US" sz="1400" spc="35" dirty="0"/>
              <a:t>design</a:t>
            </a:r>
            <a:endParaRPr lang="en-US" sz="1400" dirty="0"/>
          </a:p>
          <a:p>
            <a:pPr marL="641985" lvl="1" indent="-172720">
              <a:lnSpc>
                <a:spcPct val="100000"/>
              </a:lnSpc>
              <a:spcBef>
                <a:spcPts val="190"/>
              </a:spcBef>
              <a:buClr>
                <a:srgbClr val="968049"/>
              </a:buClr>
              <a:buFont typeface="Wingdings" panose="05000000000000000000" pitchFamily="2" charset="2"/>
              <a:buChar char="§"/>
              <a:tabLst>
                <a:tab pos="185420" algn="l"/>
              </a:tabLst>
            </a:pPr>
            <a:r>
              <a:rPr lang="en-US" sz="1400" spc="35" dirty="0"/>
              <a:t>Pinning</a:t>
            </a:r>
            <a:r>
              <a:rPr lang="en-US" sz="1400" spc="-25" dirty="0"/>
              <a:t> </a:t>
            </a:r>
            <a:r>
              <a:rPr lang="en-US" sz="1400" spc="25" dirty="0"/>
              <a:t>cylinders</a:t>
            </a:r>
            <a:endParaRPr lang="en-US" sz="1400" dirty="0"/>
          </a:p>
          <a:p>
            <a:pPr marL="641985" lvl="1" indent="-172720">
              <a:lnSpc>
                <a:spcPct val="100000"/>
              </a:lnSpc>
              <a:spcBef>
                <a:spcPts val="204"/>
              </a:spcBef>
              <a:buClr>
                <a:srgbClr val="968049"/>
              </a:buClr>
              <a:buFont typeface="Wingdings" panose="05000000000000000000" pitchFamily="2" charset="2"/>
              <a:buChar char="§"/>
              <a:tabLst>
                <a:tab pos="185420" algn="l"/>
              </a:tabLst>
            </a:pPr>
            <a:r>
              <a:rPr lang="en-US" sz="1400" spc="40" dirty="0"/>
              <a:t>Cutting</a:t>
            </a:r>
            <a:r>
              <a:rPr lang="en-US" sz="1400" spc="-40" dirty="0"/>
              <a:t> </a:t>
            </a:r>
            <a:r>
              <a:rPr lang="en-US" sz="1400" spc="15" dirty="0"/>
              <a:t>keys</a:t>
            </a:r>
            <a:endParaRPr lang="en-US" sz="1400" dirty="0"/>
          </a:p>
          <a:p>
            <a:pPr marL="641985" lvl="1" indent="-172720">
              <a:lnSpc>
                <a:spcPct val="100000"/>
              </a:lnSpc>
              <a:spcBef>
                <a:spcPts val="204"/>
              </a:spcBef>
              <a:buClr>
                <a:srgbClr val="968049"/>
              </a:buClr>
              <a:buFont typeface="Wingdings" panose="05000000000000000000" pitchFamily="2" charset="2"/>
              <a:buChar char="§"/>
              <a:tabLst>
                <a:tab pos="185420" algn="l"/>
              </a:tabLst>
            </a:pPr>
            <a:r>
              <a:rPr lang="en-US" sz="1400" spc="50" dirty="0"/>
              <a:t>Ongoing </a:t>
            </a:r>
            <a:r>
              <a:rPr lang="en-US" sz="1400" spc="25" dirty="0"/>
              <a:t>system</a:t>
            </a:r>
            <a:r>
              <a:rPr lang="en-US" sz="1400" spc="-160" dirty="0"/>
              <a:t> </a:t>
            </a:r>
            <a:r>
              <a:rPr lang="en-US" sz="1400" spc="20" dirty="0"/>
              <a:t>services</a:t>
            </a:r>
            <a:endParaRPr lang="en-US" sz="1400" dirty="0"/>
          </a:p>
          <a:p>
            <a:pPr marL="184785" indent="-172720">
              <a:lnSpc>
                <a:spcPct val="100000"/>
              </a:lnSpc>
              <a:spcBef>
                <a:spcPts val="190"/>
              </a:spcBef>
              <a:buClr>
                <a:srgbClr val="968049"/>
              </a:buClr>
              <a:buFont typeface="Arial"/>
              <a:buChar char="•"/>
              <a:tabLst>
                <a:tab pos="185420" algn="l"/>
              </a:tabLst>
            </a:pPr>
            <a:endParaRPr lang="en-US" sz="1200" spc="55" dirty="0"/>
          </a:p>
          <a:p>
            <a:pPr marL="12065" indent="0">
              <a:lnSpc>
                <a:spcPct val="100000"/>
              </a:lnSpc>
              <a:spcBef>
                <a:spcPts val="190"/>
              </a:spcBef>
              <a:buClr>
                <a:srgbClr val="968049"/>
              </a:buClr>
              <a:buNone/>
              <a:tabLst>
                <a:tab pos="185420" algn="l"/>
              </a:tabLst>
            </a:pPr>
            <a:r>
              <a:rPr lang="en-US" sz="1600" spc="55" dirty="0"/>
              <a:t>High</a:t>
            </a:r>
            <a:r>
              <a:rPr lang="en-US" sz="1600" spc="-30" dirty="0"/>
              <a:t> </a:t>
            </a:r>
            <a:r>
              <a:rPr lang="en-US" sz="1600" spc="25" dirty="0"/>
              <a:t>security</a:t>
            </a:r>
            <a:r>
              <a:rPr lang="en-US" sz="1600" spc="-35" dirty="0"/>
              <a:t> </a:t>
            </a:r>
            <a:r>
              <a:rPr lang="en-US" sz="1600" spc="30" dirty="0"/>
              <a:t>platform</a:t>
            </a:r>
            <a:r>
              <a:rPr lang="en-US" sz="1600" spc="-25" dirty="0"/>
              <a:t> </a:t>
            </a:r>
            <a:r>
              <a:rPr lang="en-US" sz="1600" spc="10" dirty="0"/>
              <a:t>that’s</a:t>
            </a:r>
            <a:r>
              <a:rPr lang="en-US" sz="1600" spc="-40" dirty="0"/>
              <a:t> </a:t>
            </a:r>
            <a:r>
              <a:rPr lang="en-US" sz="1600" spc="15" dirty="0"/>
              <a:t>factory</a:t>
            </a:r>
            <a:r>
              <a:rPr lang="en-US" sz="1600" spc="-30" dirty="0"/>
              <a:t> </a:t>
            </a:r>
            <a:r>
              <a:rPr lang="en-US" sz="1600" spc="35" dirty="0"/>
              <a:t>controlled</a:t>
            </a:r>
            <a:r>
              <a:rPr lang="en-US" sz="1600" spc="-25" dirty="0"/>
              <a:t> </a:t>
            </a:r>
            <a:r>
              <a:rPr lang="en-US" sz="1600" spc="40" dirty="0"/>
              <a:t>and</a:t>
            </a:r>
            <a:r>
              <a:rPr lang="en-US" sz="1600" spc="-25" dirty="0"/>
              <a:t> </a:t>
            </a:r>
            <a:r>
              <a:rPr lang="en-US" sz="1600" spc="40" dirty="0"/>
              <a:t>limited</a:t>
            </a:r>
            <a:r>
              <a:rPr lang="en-US" sz="1600" spc="-30" dirty="0"/>
              <a:t> </a:t>
            </a:r>
            <a:r>
              <a:rPr lang="en-US" sz="1600" spc="35" dirty="0"/>
              <a:t>in</a:t>
            </a:r>
            <a:r>
              <a:rPr lang="en-US" sz="1600" spc="-25" dirty="0"/>
              <a:t> </a:t>
            </a:r>
            <a:r>
              <a:rPr lang="en-US" sz="1600" spc="30" dirty="0"/>
              <a:t>the</a:t>
            </a:r>
            <a:r>
              <a:rPr lang="en-US" sz="1600" spc="-50" dirty="0"/>
              <a:t> </a:t>
            </a:r>
            <a:r>
              <a:rPr lang="en-US" sz="1600" spc="25" dirty="0"/>
              <a:t>market</a:t>
            </a:r>
            <a:r>
              <a:rPr lang="en-US" sz="1600" spc="35" dirty="0"/>
              <a:t>place:</a:t>
            </a:r>
            <a:endParaRPr lang="en-US" sz="1600" dirty="0"/>
          </a:p>
          <a:p>
            <a:pPr marL="743585" marR="5080" lvl="1" indent="-274320">
              <a:lnSpc>
                <a:spcPct val="100000"/>
              </a:lnSpc>
              <a:spcBef>
                <a:spcPts val="105"/>
              </a:spcBef>
              <a:buClr>
                <a:srgbClr val="968049"/>
              </a:buClr>
              <a:buFont typeface="Wingdings" panose="05000000000000000000" pitchFamily="2" charset="2"/>
              <a:buChar char="§"/>
              <a:tabLst>
                <a:tab pos="286385" algn="l"/>
                <a:tab pos="287020" algn="l"/>
              </a:tabLst>
            </a:pPr>
            <a:r>
              <a:rPr lang="en-US" sz="1400" spc="25" dirty="0"/>
              <a:t>Medeco</a:t>
            </a:r>
            <a:r>
              <a:rPr lang="en-US" sz="1400" spc="-35" dirty="0"/>
              <a:t> </a:t>
            </a:r>
            <a:r>
              <a:rPr lang="en-US" sz="1400" spc="25" dirty="0"/>
              <a:t>restricted</a:t>
            </a:r>
            <a:r>
              <a:rPr lang="en-US" sz="1400" spc="-40" dirty="0"/>
              <a:t> </a:t>
            </a:r>
            <a:r>
              <a:rPr lang="en-US" sz="1400" spc="20" dirty="0"/>
              <a:t>dealer</a:t>
            </a:r>
            <a:r>
              <a:rPr lang="en-US" sz="1400" spc="-15" dirty="0"/>
              <a:t> </a:t>
            </a:r>
            <a:r>
              <a:rPr lang="en-US" sz="1400" spc="15" dirty="0"/>
              <a:t>keyway</a:t>
            </a:r>
            <a:r>
              <a:rPr lang="en-US" sz="1400" spc="-40" dirty="0"/>
              <a:t> </a:t>
            </a:r>
            <a:r>
              <a:rPr lang="en-US" sz="1400" spc="35" dirty="0"/>
              <a:t>programs</a:t>
            </a:r>
            <a:r>
              <a:rPr lang="en-US" sz="1400" spc="-25" dirty="0"/>
              <a:t> </a:t>
            </a:r>
            <a:r>
              <a:rPr lang="en-US" sz="1400" spc="5" dirty="0"/>
              <a:t>offer</a:t>
            </a:r>
            <a:r>
              <a:rPr lang="en-US" sz="1400" spc="-15" dirty="0"/>
              <a:t> </a:t>
            </a:r>
            <a:r>
              <a:rPr lang="en-US" sz="1400" spc="20" dirty="0"/>
              <a:t>security</a:t>
            </a:r>
            <a:r>
              <a:rPr lang="en-US" sz="1400" spc="-40" dirty="0"/>
              <a:t> </a:t>
            </a:r>
            <a:r>
              <a:rPr lang="en-US" sz="1400" spc="20" dirty="0"/>
              <a:t>professionals</a:t>
            </a:r>
            <a:r>
              <a:rPr lang="en-US" sz="1400" spc="-60" dirty="0"/>
              <a:t> </a:t>
            </a:r>
            <a:r>
              <a:rPr lang="en-US" sz="1400" spc="10" dirty="0"/>
              <a:t>a</a:t>
            </a:r>
            <a:r>
              <a:rPr lang="en-US" sz="1400" spc="-10" dirty="0"/>
              <a:t> </a:t>
            </a:r>
            <a:r>
              <a:rPr lang="en-US" sz="1400" spc="25" dirty="0"/>
              <a:t>restricted</a:t>
            </a:r>
            <a:r>
              <a:rPr lang="en-US" sz="1400" spc="-45" dirty="0"/>
              <a:t> </a:t>
            </a:r>
            <a:r>
              <a:rPr lang="en-US" sz="1400" spc="15" dirty="0"/>
              <a:t>key</a:t>
            </a:r>
            <a:r>
              <a:rPr lang="en-US" sz="1400" spc="-25" dirty="0"/>
              <a:t> </a:t>
            </a:r>
            <a:r>
              <a:rPr lang="en-US" sz="1400" spc="30" dirty="0"/>
              <a:t>section</a:t>
            </a:r>
            <a:r>
              <a:rPr lang="en-US" sz="1400" spc="-55" dirty="0"/>
              <a:t> </a:t>
            </a:r>
            <a:r>
              <a:rPr lang="en-US" sz="1400" spc="35" dirty="0"/>
              <a:t>to</a:t>
            </a:r>
            <a:r>
              <a:rPr lang="en-US" sz="1400" spc="-30" dirty="0"/>
              <a:t> </a:t>
            </a:r>
            <a:r>
              <a:rPr lang="en-US" sz="1400" spc="35" dirty="0"/>
              <a:t>deploy  </a:t>
            </a:r>
            <a:r>
              <a:rPr lang="en-US" sz="1400" spc="20" dirty="0"/>
              <a:t>systems</a:t>
            </a:r>
            <a:r>
              <a:rPr lang="en-US" sz="1400" spc="-60" dirty="0"/>
              <a:t> </a:t>
            </a:r>
            <a:r>
              <a:rPr lang="en-US" sz="1400" spc="10" dirty="0"/>
              <a:t>for</a:t>
            </a:r>
            <a:r>
              <a:rPr lang="en-US" sz="1400" spc="-40" dirty="0"/>
              <a:t> </a:t>
            </a:r>
            <a:r>
              <a:rPr lang="en-US" sz="1400" spc="40" dirty="0"/>
              <a:t>multiple</a:t>
            </a:r>
            <a:r>
              <a:rPr lang="en-US" sz="1400" spc="-25" dirty="0"/>
              <a:t> </a:t>
            </a:r>
            <a:r>
              <a:rPr lang="en-US" sz="1400" spc="30" dirty="0"/>
              <a:t>customers</a:t>
            </a:r>
            <a:r>
              <a:rPr lang="en-US" sz="1400" spc="-60" dirty="0"/>
              <a:t> </a:t>
            </a:r>
            <a:r>
              <a:rPr lang="en-US" sz="1400" spc="40" dirty="0"/>
              <a:t>in</a:t>
            </a:r>
            <a:r>
              <a:rPr lang="en-US" sz="1400" spc="-25" dirty="0"/>
              <a:t> </a:t>
            </a:r>
            <a:r>
              <a:rPr lang="en-US" sz="1400" spc="25" dirty="0"/>
              <a:t>their</a:t>
            </a:r>
            <a:r>
              <a:rPr lang="en-US" sz="1400" spc="-35" dirty="0"/>
              <a:t> </a:t>
            </a:r>
            <a:r>
              <a:rPr lang="en-US" sz="1400" spc="35" dirty="0"/>
              <a:t>local</a:t>
            </a:r>
            <a:r>
              <a:rPr lang="en-US" sz="1400" spc="-40" dirty="0"/>
              <a:t> </a:t>
            </a:r>
            <a:r>
              <a:rPr lang="en-US" sz="1400" spc="25" dirty="0"/>
              <a:t>markets</a:t>
            </a:r>
            <a:endParaRPr lang="en-US" sz="1400" dirty="0"/>
          </a:p>
          <a:p>
            <a:pPr marL="744220" lvl="1" indent="-274320">
              <a:lnSpc>
                <a:spcPct val="100000"/>
              </a:lnSpc>
              <a:spcBef>
                <a:spcPts val="200"/>
              </a:spcBef>
              <a:buClr>
                <a:srgbClr val="968049"/>
              </a:buClr>
              <a:buFont typeface="Wingdings" panose="05000000000000000000" pitchFamily="2" charset="2"/>
              <a:buChar char="§"/>
              <a:tabLst>
                <a:tab pos="286385" algn="l"/>
                <a:tab pos="287020" algn="l"/>
              </a:tabLst>
            </a:pPr>
            <a:r>
              <a:rPr lang="en-US" sz="1400" spc="45" dirty="0"/>
              <a:t>Custom</a:t>
            </a:r>
            <a:r>
              <a:rPr lang="en-US" sz="1400" spc="-50" dirty="0"/>
              <a:t> </a:t>
            </a:r>
            <a:r>
              <a:rPr lang="en-US" sz="1400" spc="45" dirty="0"/>
              <a:t>coining</a:t>
            </a:r>
            <a:r>
              <a:rPr lang="en-US" sz="1400" spc="-30" dirty="0"/>
              <a:t> </a:t>
            </a:r>
            <a:r>
              <a:rPr lang="en-US" sz="1400" spc="40" dirty="0"/>
              <a:t>program</a:t>
            </a:r>
            <a:r>
              <a:rPr lang="en-US" sz="1400" spc="-40" dirty="0"/>
              <a:t> </a:t>
            </a:r>
            <a:r>
              <a:rPr lang="en-US" sz="1400" spc="5" dirty="0"/>
              <a:t>offers</a:t>
            </a:r>
            <a:r>
              <a:rPr lang="en-US" sz="1400" spc="-30" dirty="0"/>
              <a:t> </a:t>
            </a:r>
            <a:r>
              <a:rPr lang="en-US" sz="1400" spc="20" dirty="0"/>
              <a:t>security</a:t>
            </a:r>
            <a:r>
              <a:rPr lang="en-US" sz="1400" spc="-50" dirty="0"/>
              <a:t> </a:t>
            </a:r>
            <a:r>
              <a:rPr lang="en-US" sz="1400" spc="20" dirty="0"/>
              <a:t>professionals</a:t>
            </a:r>
            <a:r>
              <a:rPr lang="en-US" sz="1400" spc="-65" dirty="0"/>
              <a:t> </a:t>
            </a:r>
            <a:r>
              <a:rPr lang="en-US" sz="1400" spc="10" dirty="0"/>
              <a:t>a</a:t>
            </a:r>
            <a:r>
              <a:rPr lang="en-US" sz="1400" spc="-20" dirty="0"/>
              <a:t> </a:t>
            </a:r>
            <a:r>
              <a:rPr lang="en-US" sz="1400" spc="20" dirty="0"/>
              <a:t>“business</a:t>
            </a:r>
            <a:r>
              <a:rPr lang="en-US" sz="1400" spc="-40" dirty="0"/>
              <a:t> </a:t>
            </a:r>
            <a:r>
              <a:rPr lang="en-US" sz="1400" spc="15" dirty="0"/>
              <a:t>card”</a:t>
            </a:r>
            <a:r>
              <a:rPr lang="en-US" sz="1400" spc="-25" dirty="0"/>
              <a:t> </a:t>
            </a:r>
            <a:r>
              <a:rPr lang="en-US" sz="1400" spc="45" dirty="0"/>
              <a:t>on</a:t>
            </a:r>
            <a:r>
              <a:rPr lang="en-US" sz="1400" spc="-35" dirty="0"/>
              <a:t> </a:t>
            </a:r>
            <a:r>
              <a:rPr lang="en-US" sz="1400" spc="10" dirty="0"/>
              <a:t>every</a:t>
            </a:r>
            <a:r>
              <a:rPr lang="en-US" sz="1400" spc="-30" dirty="0"/>
              <a:t> </a:t>
            </a:r>
            <a:r>
              <a:rPr lang="en-US" sz="1400" spc="25" dirty="0"/>
              <a:t>key blank</a:t>
            </a:r>
            <a:endParaRPr lang="en-US" sz="1400" dirty="0"/>
          </a:p>
          <a:p>
            <a:pPr marL="927100" lvl="1">
              <a:lnSpc>
                <a:spcPct val="100000"/>
              </a:lnSpc>
              <a:spcBef>
                <a:spcPts val="195"/>
              </a:spcBef>
              <a:buClr>
                <a:srgbClr val="968049"/>
              </a:buClr>
              <a:tabLst>
                <a:tab pos="743585" algn="l"/>
              </a:tabLst>
            </a:pPr>
            <a:r>
              <a:rPr lang="en-US" sz="1400" spc="20" dirty="0"/>
              <a:t>Gives</a:t>
            </a:r>
            <a:r>
              <a:rPr lang="en-US" sz="1400" spc="-35" dirty="0"/>
              <a:t> </a:t>
            </a:r>
            <a:r>
              <a:rPr lang="en-US" sz="1400" spc="30" dirty="0"/>
              <a:t>customers</a:t>
            </a:r>
            <a:r>
              <a:rPr lang="en-US" sz="1400" spc="-60" dirty="0"/>
              <a:t> </a:t>
            </a:r>
            <a:r>
              <a:rPr lang="en-US" sz="1400" spc="10" dirty="0"/>
              <a:t>a</a:t>
            </a:r>
            <a:r>
              <a:rPr lang="en-US" sz="1400" spc="-20" dirty="0"/>
              <a:t> </a:t>
            </a:r>
            <a:r>
              <a:rPr lang="en-US" sz="1400" spc="30" dirty="0"/>
              <a:t>direct</a:t>
            </a:r>
            <a:r>
              <a:rPr lang="en-US" sz="1400" spc="-35" dirty="0"/>
              <a:t> </a:t>
            </a:r>
            <a:r>
              <a:rPr lang="en-US" sz="1400" spc="15" dirty="0"/>
              <a:t>way</a:t>
            </a:r>
            <a:r>
              <a:rPr lang="en-US" sz="1400" spc="-35" dirty="0"/>
              <a:t> </a:t>
            </a:r>
            <a:r>
              <a:rPr lang="en-US" sz="1400" spc="35" dirty="0"/>
              <a:t>to</a:t>
            </a:r>
            <a:r>
              <a:rPr lang="en-US" sz="1400" spc="-45" dirty="0"/>
              <a:t> </a:t>
            </a:r>
            <a:r>
              <a:rPr lang="en-US" sz="1400" spc="25" dirty="0"/>
              <a:t>find</a:t>
            </a:r>
            <a:r>
              <a:rPr lang="en-US" sz="1400" spc="-20" dirty="0"/>
              <a:t> </a:t>
            </a:r>
            <a:r>
              <a:rPr lang="en-US" sz="1400" spc="35" dirty="0"/>
              <a:t>and</a:t>
            </a:r>
            <a:r>
              <a:rPr lang="en-US" sz="1400" spc="-25" dirty="0"/>
              <a:t> </a:t>
            </a:r>
            <a:r>
              <a:rPr lang="en-US" sz="1400" spc="35" dirty="0"/>
              <a:t>contact</a:t>
            </a:r>
            <a:r>
              <a:rPr lang="en-US" sz="1400" spc="-55" dirty="0"/>
              <a:t> </a:t>
            </a:r>
            <a:r>
              <a:rPr lang="en-US" sz="1400" spc="25" dirty="0"/>
              <a:t>your</a:t>
            </a:r>
            <a:r>
              <a:rPr lang="en-US" sz="1400" spc="-50" dirty="0"/>
              <a:t> </a:t>
            </a:r>
            <a:r>
              <a:rPr lang="en-US" sz="1400" spc="25" dirty="0"/>
              <a:t>business</a:t>
            </a:r>
            <a:endParaRPr lang="en-US" sz="1400" dirty="0"/>
          </a:p>
          <a:p>
            <a:pPr marL="744220" lvl="1" indent="-274320">
              <a:lnSpc>
                <a:spcPct val="100000"/>
              </a:lnSpc>
              <a:spcBef>
                <a:spcPts val="204"/>
              </a:spcBef>
              <a:buClr>
                <a:srgbClr val="968049"/>
              </a:buClr>
              <a:buFont typeface="Wingdings" panose="05000000000000000000" pitchFamily="2" charset="2"/>
              <a:buChar char="§"/>
              <a:tabLst>
                <a:tab pos="286385" algn="l"/>
                <a:tab pos="287020" algn="l"/>
              </a:tabLst>
            </a:pPr>
            <a:r>
              <a:rPr lang="en-US" sz="1400" spc="35" dirty="0"/>
              <a:t>Recurring</a:t>
            </a:r>
            <a:r>
              <a:rPr lang="en-US" sz="1400" spc="-35" dirty="0"/>
              <a:t> </a:t>
            </a:r>
            <a:r>
              <a:rPr lang="en-US" sz="1400" spc="20" dirty="0"/>
              <a:t>revenue</a:t>
            </a:r>
            <a:r>
              <a:rPr lang="en-US" sz="1400" spc="-20" dirty="0"/>
              <a:t> </a:t>
            </a:r>
            <a:r>
              <a:rPr lang="en-US" sz="1400" spc="35" dirty="0"/>
              <a:t>opportunity</a:t>
            </a:r>
            <a:r>
              <a:rPr lang="en-US" sz="1400" spc="-55" dirty="0"/>
              <a:t> </a:t>
            </a:r>
            <a:r>
              <a:rPr lang="en-US" sz="1400" spc="10" dirty="0"/>
              <a:t>as</a:t>
            </a:r>
            <a:r>
              <a:rPr lang="en-US" sz="1400" spc="-30" dirty="0"/>
              <a:t> </a:t>
            </a:r>
            <a:r>
              <a:rPr lang="en-US" sz="1400" spc="25" dirty="0"/>
              <a:t>cylinders</a:t>
            </a:r>
            <a:r>
              <a:rPr lang="en-US" sz="1400" spc="-35" dirty="0"/>
              <a:t> </a:t>
            </a:r>
            <a:r>
              <a:rPr lang="en-US" sz="1400" spc="35" dirty="0"/>
              <a:t>and</a:t>
            </a:r>
            <a:r>
              <a:rPr lang="en-US" sz="1400" spc="-30" dirty="0"/>
              <a:t> </a:t>
            </a:r>
            <a:r>
              <a:rPr lang="en-US" sz="1400" spc="10" dirty="0"/>
              <a:t>keys</a:t>
            </a:r>
            <a:r>
              <a:rPr lang="en-US" sz="1400" spc="-30" dirty="0"/>
              <a:t> </a:t>
            </a:r>
            <a:r>
              <a:rPr lang="en-US" sz="1400" spc="10" dirty="0"/>
              <a:t>are</a:t>
            </a:r>
            <a:r>
              <a:rPr lang="en-US" sz="1400" spc="-20" dirty="0"/>
              <a:t> </a:t>
            </a:r>
            <a:r>
              <a:rPr lang="en-US" sz="1400" spc="35" dirty="0"/>
              <a:t>deployed</a:t>
            </a:r>
            <a:r>
              <a:rPr lang="en-US" sz="1400" spc="-45" dirty="0"/>
              <a:t> </a:t>
            </a:r>
            <a:r>
              <a:rPr lang="en-US" sz="1400" spc="45" dirty="0"/>
              <a:t>on</a:t>
            </a:r>
            <a:r>
              <a:rPr lang="en-US" sz="1400" spc="-35" dirty="0"/>
              <a:t> </a:t>
            </a:r>
            <a:r>
              <a:rPr lang="en-US" sz="1400" spc="25" dirty="0"/>
              <a:t>the</a:t>
            </a:r>
            <a:r>
              <a:rPr lang="en-US" sz="1400" spc="-30" dirty="0"/>
              <a:t> </a:t>
            </a:r>
            <a:r>
              <a:rPr lang="en-US" sz="1400" spc="10" dirty="0"/>
              <a:t>dealers’</a:t>
            </a:r>
            <a:r>
              <a:rPr lang="en-US" sz="1400" spc="-25" dirty="0"/>
              <a:t> </a:t>
            </a:r>
            <a:r>
              <a:rPr lang="en-US" sz="1400" spc="25" dirty="0"/>
              <a:t>restricted</a:t>
            </a:r>
            <a:r>
              <a:rPr lang="en-US" sz="1400" spc="-45" dirty="0"/>
              <a:t> </a:t>
            </a:r>
            <a:r>
              <a:rPr lang="en-US" sz="1400" spc="15" dirty="0"/>
              <a:t>keyway</a:t>
            </a:r>
          </a:p>
          <a:p>
            <a:pPr marL="287020" indent="-274320">
              <a:lnSpc>
                <a:spcPct val="100000"/>
              </a:lnSpc>
              <a:spcBef>
                <a:spcPts val="204"/>
              </a:spcBef>
              <a:buClr>
                <a:srgbClr val="968049"/>
              </a:buClr>
              <a:buFont typeface="Arial"/>
              <a:buChar char="•"/>
              <a:tabLst>
                <a:tab pos="286385" algn="l"/>
                <a:tab pos="287020" algn="l"/>
              </a:tabLst>
            </a:pPr>
            <a:endParaRPr lang="en-US" sz="1200" spc="40" dirty="0"/>
          </a:p>
          <a:p>
            <a:pPr marL="12700" indent="0">
              <a:lnSpc>
                <a:spcPct val="100000"/>
              </a:lnSpc>
              <a:spcBef>
                <a:spcPts val="204"/>
              </a:spcBef>
              <a:buClr>
                <a:srgbClr val="968049"/>
              </a:buClr>
              <a:buNone/>
              <a:tabLst>
                <a:tab pos="286385" algn="l"/>
                <a:tab pos="287020" algn="l"/>
              </a:tabLst>
            </a:pPr>
            <a:r>
              <a:rPr lang="en-US" sz="1600" spc="40" dirty="0"/>
              <a:t>Recognized</a:t>
            </a:r>
            <a:r>
              <a:rPr lang="en-US" sz="1600" spc="-15" dirty="0"/>
              <a:t> </a:t>
            </a:r>
            <a:r>
              <a:rPr lang="en-US" sz="1600" spc="45" dirty="0"/>
              <a:t>on</a:t>
            </a:r>
            <a:r>
              <a:rPr lang="en-US" sz="1600" spc="-25" dirty="0"/>
              <a:t> </a:t>
            </a:r>
            <a:r>
              <a:rPr lang="en-US" sz="1600" spc="15" dirty="0"/>
              <a:t>Medeco’s</a:t>
            </a:r>
            <a:r>
              <a:rPr lang="en-US" sz="1600" spc="-40" dirty="0"/>
              <a:t> </a:t>
            </a:r>
            <a:r>
              <a:rPr lang="en-US" sz="1600" spc="25" dirty="0"/>
              <a:t>website</a:t>
            </a:r>
            <a:r>
              <a:rPr lang="en-US" sz="1600" spc="-25" dirty="0"/>
              <a:t> </a:t>
            </a:r>
            <a:r>
              <a:rPr lang="en-US" sz="1600" spc="10" dirty="0"/>
              <a:t>as</a:t>
            </a:r>
            <a:r>
              <a:rPr lang="en-US" sz="1600" spc="-30" dirty="0"/>
              <a:t> </a:t>
            </a:r>
            <a:r>
              <a:rPr lang="en-US" sz="1600" spc="5" dirty="0"/>
              <a:t>a</a:t>
            </a:r>
            <a:r>
              <a:rPr lang="en-US" sz="1600" spc="-15" dirty="0"/>
              <a:t> </a:t>
            </a:r>
            <a:r>
              <a:rPr lang="en-US" sz="1600" spc="20" dirty="0"/>
              <a:t>certified</a:t>
            </a:r>
            <a:r>
              <a:rPr lang="en-US" sz="1600" spc="-20" dirty="0"/>
              <a:t> </a:t>
            </a:r>
            <a:r>
              <a:rPr lang="en-US" sz="1600" spc="40" dirty="0"/>
              <a:t>program</a:t>
            </a:r>
            <a:r>
              <a:rPr lang="en-US" sz="1600" spc="-10" dirty="0"/>
              <a:t> </a:t>
            </a:r>
            <a:r>
              <a:rPr lang="en-US" sz="1600" spc="20" dirty="0"/>
              <a:t>dealer</a:t>
            </a:r>
          </a:p>
          <a:p>
            <a:pPr marL="37465" marR="43180" indent="0">
              <a:lnSpc>
                <a:spcPct val="100000"/>
              </a:lnSpc>
              <a:buClr>
                <a:srgbClr val="968049"/>
              </a:buClr>
              <a:buNone/>
              <a:tabLst>
                <a:tab pos="233363" algn="l"/>
                <a:tab pos="381000" algn="l"/>
              </a:tabLst>
            </a:pPr>
            <a:r>
              <a:rPr lang="en-US" sz="1600" spc="30" dirty="0"/>
              <a:t>M4</a:t>
            </a:r>
            <a:r>
              <a:rPr lang="en-US" sz="1600" spc="75" baseline="24305" dirty="0"/>
              <a:t> </a:t>
            </a:r>
            <a:r>
              <a:rPr lang="en-US" sz="1600" dirty="0"/>
              <a:t>offers</a:t>
            </a:r>
            <a:r>
              <a:rPr lang="en-US" sz="1600" spc="-10" dirty="0"/>
              <a:t> </a:t>
            </a:r>
            <a:r>
              <a:rPr lang="en-US" sz="1600" spc="20" dirty="0"/>
              <a:t>extensive</a:t>
            </a:r>
            <a:r>
              <a:rPr lang="en-US" sz="1600" spc="-50" dirty="0"/>
              <a:t> </a:t>
            </a:r>
            <a:r>
              <a:rPr lang="en-US" sz="1600" spc="25" dirty="0"/>
              <a:t>master</a:t>
            </a:r>
            <a:r>
              <a:rPr lang="en-US" sz="1600" spc="-35" dirty="0"/>
              <a:t> </a:t>
            </a:r>
            <a:r>
              <a:rPr lang="en-US" sz="1600" spc="15" dirty="0"/>
              <a:t>key</a:t>
            </a:r>
            <a:r>
              <a:rPr lang="en-US" sz="1600" spc="-15" dirty="0"/>
              <a:t> </a:t>
            </a:r>
            <a:r>
              <a:rPr lang="en-US" sz="1600" spc="30" dirty="0"/>
              <a:t>capability</a:t>
            </a:r>
            <a:r>
              <a:rPr lang="en-US" sz="1600" spc="-40" dirty="0"/>
              <a:t> </a:t>
            </a:r>
            <a:r>
              <a:rPr lang="en-US" sz="1600" spc="10" dirty="0"/>
              <a:t>for</a:t>
            </a:r>
            <a:r>
              <a:rPr lang="en-US" sz="1600" spc="-25" dirty="0"/>
              <a:t> </a:t>
            </a:r>
            <a:r>
              <a:rPr lang="en-US" sz="1600" spc="20" dirty="0"/>
              <a:t>any</a:t>
            </a:r>
            <a:r>
              <a:rPr lang="en-US" sz="1600" spc="-30" dirty="0"/>
              <a:t> </a:t>
            </a:r>
            <a:r>
              <a:rPr lang="en-US" sz="1600" spc="35" dirty="0"/>
              <a:t>customer</a:t>
            </a:r>
            <a:r>
              <a:rPr lang="en-US" sz="1600" spc="-35" dirty="0"/>
              <a:t> </a:t>
            </a:r>
            <a:r>
              <a:rPr lang="en-US" sz="1600" spc="25" dirty="0"/>
              <a:t>size</a:t>
            </a:r>
            <a:endParaRPr lang="en-US" sz="1600" dirty="0"/>
          </a:p>
          <a:p>
            <a:pPr marL="37465" marR="43180" indent="0">
              <a:lnSpc>
                <a:spcPct val="100000"/>
              </a:lnSpc>
              <a:buClr>
                <a:srgbClr val="968049"/>
              </a:buClr>
              <a:buNone/>
              <a:tabLst>
                <a:tab pos="380365" algn="l"/>
                <a:tab pos="381000" algn="l"/>
              </a:tabLst>
            </a:pPr>
            <a:r>
              <a:rPr lang="en-US" sz="1600" spc="45" dirty="0"/>
              <a:t>Quick</a:t>
            </a:r>
            <a:r>
              <a:rPr lang="en-US" sz="1600" spc="-30" dirty="0"/>
              <a:t> </a:t>
            </a:r>
            <a:r>
              <a:rPr lang="en-US" sz="1600" spc="30" dirty="0"/>
              <a:t>turn</a:t>
            </a:r>
            <a:r>
              <a:rPr lang="en-US" sz="1600" spc="-30" dirty="0"/>
              <a:t> </a:t>
            </a:r>
            <a:r>
              <a:rPr lang="en-US" sz="1600" spc="35" dirty="0"/>
              <a:t>opportunity</a:t>
            </a:r>
            <a:r>
              <a:rPr lang="en-US" sz="1600" spc="-50" dirty="0"/>
              <a:t> </a:t>
            </a:r>
            <a:r>
              <a:rPr lang="en-US" sz="1600" spc="40" dirty="0"/>
              <a:t>to</a:t>
            </a:r>
            <a:r>
              <a:rPr lang="en-US" sz="1600" spc="-25" dirty="0"/>
              <a:t> </a:t>
            </a:r>
            <a:r>
              <a:rPr lang="en-US" sz="1600" spc="30" dirty="0"/>
              <a:t>capture</a:t>
            </a:r>
            <a:r>
              <a:rPr lang="en-US" sz="1600" spc="-45" dirty="0"/>
              <a:t> </a:t>
            </a:r>
            <a:r>
              <a:rPr lang="en-US" sz="1600" spc="30" dirty="0"/>
              <a:t>the</a:t>
            </a:r>
            <a:r>
              <a:rPr lang="en-US" sz="1600" spc="-25" dirty="0"/>
              <a:t> </a:t>
            </a:r>
            <a:r>
              <a:rPr lang="en-US" sz="1600" spc="15" dirty="0"/>
              <a:t>sale</a:t>
            </a:r>
            <a:r>
              <a:rPr lang="en-US" sz="1600" spc="-25" dirty="0"/>
              <a:t> </a:t>
            </a:r>
            <a:r>
              <a:rPr lang="en-US" sz="1600" spc="35" dirty="0"/>
              <a:t>immediately</a:t>
            </a:r>
            <a:r>
              <a:rPr lang="en-US" sz="1600" spc="-15" dirty="0"/>
              <a:t> </a:t>
            </a:r>
            <a:r>
              <a:rPr lang="en-US" sz="1600" spc="30" dirty="0"/>
              <a:t>by</a:t>
            </a:r>
            <a:r>
              <a:rPr lang="en-US" sz="1600" spc="-20" dirty="0"/>
              <a:t> </a:t>
            </a:r>
            <a:r>
              <a:rPr lang="en-US" sz="1600" spc="30" dirty="0"/>
              <a:t>investing</a:t>
            </a:r>
            <a:r>
              <a:rPr lang="en-US" sz="1600" spc="-50" dirty="0"/>
              <a:t> </a:t>
            </a:r>
            <a:r>
              <a:rPr lang="en-US" sz="1600" spc="35" dirty="0"/>
              <a:t>in</a:t>
            </a:r>
            <a:r>
              <a:rPr lang="en-US" sz="1600" spc="-25" dirty="0"/>
              <a:t> </a:t>
            </a:r>
            <a:r>
              <a:rPr lang="en-US" sz="1600" spc="25" dirty="0"/>
              <a:t>inventory</a:t>
            </a:r>
            <a:r>
              <a:rPr lang="en-US" sz="1600" spc="-20" dirty="0"/>
              <a:t> </a:t>
            </a:r>
            <a:r>
              <a:rPr lang="en-US" sz="1600" spc="25" dirty="0"/>
              <a:t>that</a:t>
            </a:r>
            <a:r>
              <a:rPr lang="en-US" sz="1600" spc="-35" dirty="0"/>
              <a:t> </a:t>
            </a:r>
            <a:r>
              <a:rPr lang="en-US" sz="1600" spc="35" dirty="0"/>
              <a:t>can</a:t>
            </a:r>
            <a:r>
              <a:rPr lang="en-US" sz="1600" spc="-30" dirty="0"/>
              <a:t> </a:t>
            </a:r>
            <a:r>
              <a:rPr lang="en-US" sz="1600" spc="40" dirty="0"/>
              <a:t>be</a:t>
            </a:r>
            <a:r>
              <a:rPr lang="en-US" sz="1600" spc="-15" dirty="0"/>
              <a:t> </a:t>
            </a:r>
            <a:r>
              <a:rPr lang="en-US" sz="1600" spc="30" dirty="0"/>
              <a:t>pinned,  </a:t>
            </a:r>
            <a:r>
              <a:rPr lang="en-US" sz="1600" spc="10" dirty="0"/>
              <a:t>keyed,</a:t>
            </a:r>
            <a:r>
              <a:rPr lang="en-US" sz="1600" spc="-40" dirty="0"/>
              <a:t> </a:t>
            </a:r>
            <a:r>
              <a:rPr lang="en-US" sz="1600" spc="40" dirty="0"/>
              <a:t>and</a:t>
            </a:r>
            <a:r>
              <a:rPr lang="en-US" sz="1600" spc="-40" dirty="0"/>
              <a:t> </a:t>
            </a:r>
            <a:r>
              <a:rPr lang="en-US" sz="1600" spc="35" dirty="0"/>
              <a:t>deployed</a:t>
            </a:r>
            <a:r>
              <a:rPr lang="en-US" sz="1600" spc="-40" dirty="0"/>
              <a:t> </a:t>
            </a:r>
            <a:r>
              <a:rPr lang="en-US" sz="1600" spc="30" dirty="0"/>
              <a:t>same</a:t>
            </a:r>
            <a:r>
              <a:rPr lang="en-US" sz="1600" spc="-25" dirty="0"/>
              <a:t> </a:t>
            </a:r>
            <a:r>
              <a:rPr lang="en-US" sz="1600" spc="25" dirty="0"/>
              <a:t>day</a:t>
            </a:r>
            <a:endParaRPr lang="en-US" sz="1200" dirty="0">
              <a:cs typeface="Calibri"/>
            </a:endParaRPr>
          </a:p>
          <a:p>
            <a:pPr lvl="1"/>
            <a:endParaRPr lang="en-US" sz="2000" dirty="0"/>
          </a:p>
        </p:txBody>
      </p:sp>
      <p:sp>
        <p:nvSpPr>
          <p:cNvPr id="9" name="Snip Single Corner Rectangle 2">
            <a:extLst>
              <a:ext uri="{FF2B5EF4-FFF2-40B4-BE49-F238E27FC236}">
                <a16:creationId xmlns:a16="http://schemas.microsoft.com/office/drawing/2014/main" id="{76085D55-BDAC-D145-8FEA-9AB5544CE4F7}"/>
              </a:ext>
            </a:extLst>
          </p:cNvPr>
          <p:cNvSpPr/>
          <p:nvPr/>
        </p:nvSpPr>
        <p:spPr>
          <a:xfrm>
            <a:off x="-53339" y="190360"/>
            <a:ext cx="9188793" cy="749678"/>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E8B99264-8AFD-076A-95DE-EDDD1895B996}"/>
              </a:ext>
            </a:extLst>
          </p:cNvPr>
          <p:cNvCxnSpPr>
            <a:cxnSpLocks/>
          </p:cNvCxnSpPr>
          <p:nvPr/>
        </p:nvCxnSpPr>
        <p:spPr>
          <a:xfrm>
            <a:off x="6887910" y="609258"/>
            <a:ext cx="1185421"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5530FB9-86FD-CC7D-2001-FCAB7147DAF3}"/>
              </a:ext>
            </a:extLst>
          </p:cNvPr>
          <p:cNvSpPr txBox="1">
            <a:spLocks/>
          </p:cNvSpPr>
          <p:nvPr/>
        </p:nvSpPr>
        <p:spPr>
          <a:xfrm>
            <a:off x="116136" y="470020"/>
            <a:ext cx="6771774" cy="380176"/>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Dealer/Service Center Benefits</a:t>
            </a:r>
          </a:p>
        </p:txBody>
      </p:sp>
    </p:spTree>
    <p:extLst>
      <p:ext uri="{BB962C8B-B14F-4D97-AF65-F5344CB8AC3E}">
        <p14:creationId xmlns:p14="http://schemas.microsoft.com/office/powerpoint/2010/main" val="943616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593B582D-3612-9581-8F16-317C602A2072}"/>
              </a:ext>
            </a:extLst>
          </p:cNvPr>
          <p:cNvPicPr>
            <a:picLocks noChangeAspect="1"/>
          </p:cNvPicPr>
          <p:nvPr/>
        </p:nvPicPr>
        <p:blipFill rotWithShape="1">
          <a:blip r:embed="rId3">
            <a:alphaModFix amt="26000"/>
          </a:blip>
          <a:srcRect t="25413" r="2929" b="29038"/>
          <a:stretch/>
        </p:blipFill>
        <p:spPr>
          <a:xfrm>
            <a:off x="2103864" y="0"/>
            <a:ext cx="10088136" cy="6311590"/>
          </a:xfrm>
          <a:prstGeom prst="rect">
            <a:avLst/>
          </a:prstGeom>
        </p:spPr>
      </p:pic>
      <p:sp>
        <p:nvSpPr>
          <p:cNvPr id="13" name="Rectangle 12">
            <a:extLst>
              <a:ext uri="{FF2B5EF4-FFF2-40B4-BE49-F238E27FC236}">
                <a16:creationId xmlns:a16="http://schemas.microsoft.com/office/drawing/2014/main" id="{B757D00B-8C81-FFCD-CCA8-62EBDA29BC94}"/>
              </a:ext>
            </a:extLst>
          </p:cNvPr>
          <p:cNvSpPr/>
          <p:nvPr/>
        </p:nvSpPr>
        <p:spPr>
          <a:xfrm>
            <a:off x="-53340" y="854242"/>
            <a:ext cx="12245339" cy="545734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7"/>
          <p:cNvSpPr>
            <a:spLocks noGrp="1"/>
          </p:cNvSpPr>
          <p:nvPr>
            <p:ph idx="1"/>
          </p:nvPr>
        </p:nvSpPr>
        <p:spPr>
          <a:xfrm>
            <a:off x="386898" y="1273767"/>
            <a:ext cx="11089340" cy="4194789"/>
          </a:xfrm>
        </p:spPr>
        <p:txBody>
          <a:bodyPr>
            <a:noAutofit/>
          </a:bodyPr>
          <a:lstStyle/>
          <a:p>
            <a:pPr indent="0">
              <a:lnSpc>
                <a:spcPct val="120000"/>
              </a:lnSpc>
              <a:buNone/>
            </a:pPr>
            <a:r>
              <a:rPr lang="en-US" sz="1800" dirty="0"/>
              <a:t>Stock, deploy and service systems to dealers and/or end users seeking a trained professional to provide key system management</a:t>
            </a:r>
          </a:p>
          <a:p>
            <a:pPr marL="971550" lvl="1" indent="-285750">
              <a:lnSpc>
                <a:spcPct val="120000"/>
              </a:lnSpc>
              <a:buClr>
                <a:srgbClr val="968049"/>
              </a:buClr>
              <a:buFont typeface="Wingdings" panose="05000000000000000000" pitchFamily="2" charset="2"/>
              <a:buChar char="§"/>
            </a:pPr>
            <a:r>
              <a:rPr lang="en-US" sz="1600" dirty="0"/>
              <a:t>Customers invest in a restricted distributor/wholesaler keyway program</a:t>
            </a:r>
          </a:p>
          <a:p>
            <a:pPr marL="971550" lvl="1" indent="-285750">
              <a:lnSpc>
                <a:spcPct val="120000"/>
              </a:lnSpc>
              <a:buClr>
                <a:srgbClr val="968049"/>
              </a:buClr>
              <a:buFont typeface="Wingdings" panose="05000000000000000000" pitchFamily="2" charset="2"/>
              <a:buChar char="§"/>
            </a:pPr>
            <a:r>
              <a:rPr lang="en-US" sz="1600" dirty="0"/>
              <a:t>Custom coining program offers distributors/wholesalers a “business card” on every key blank ordered</a:t>
            </a:r>
          </a:p>
          <a:p>
            <a:pPr marL="971550" lvl="1" indent="-285750">
              <a:lnSpc>
                <a:spcPct val="120000"/>
              </a:lnSpc>
              <a:buClr>
                <a:srgbClr val="968049"/>
              </a:buClr>
              <a:buFont typeface="Wingdings" panose="05000000000000000000" pitchFamily="2" charset="2"/>
              <a:buChar char="§"/>
            </a:pPr>
            <a:r>
              <a:rPr lang="en-US" sz="1600" dirty="0"/>
              <a:t>Gives customers a direct way to find and contact your business</a:t>
            </a:r>
          </a:p>
          <a:p>
            <a:pPr marL="971550" lvl="1" indent="-285750">
              <a:lnSpc>
                <a:spcPct val="120000"/>
              </a:lnSpc>
              <a:buClr>
                <a:srgbClr val="968049"/>
              </a:buClr>
              <a:buFont typeface="Wingdings" panose="05000000000000000000" pitchFamily="2" charset="2"/>
              <a:buChar char="§"/>
            </a:pPr>
            <a:r>
              <a:rPr lang="en-US" sz="1600" dirty="0"/>
              <a:t>Recurring revenue opportunity as cylinders and keys are deployed on the distributor/wholesaler restricted keyway</a:t>
            </a:r>
          </a:p>
          <a:p>
            <a:pPr marL="971550" lvl="1" indent="-285750">
              <a:lnSpc>
                <a:spcPct val="120000"/>
              </a:lnSpc>
              <a:buClr>
                <a:srgbClr val="968049"/>
              </a:buClr>
              <a:buFont typeface="Wingdings" panose="05000000000000000000" pitchFamily="2" charset="2"/>
              <a:buChar char="§"/>
            </a:pPr>
            <a:endParaRPr lang="en-US" sz="1300" dirty="0"/>
          </a:p>
          <a:p>
            <a:pPr indent="0">
              <a:lnSpc>
                <a:spcPct val="120000"/>
              </a:lnSpc>
              <a:buNone/>
            </a:pPr>
            <a:r>
              <a:rPr lang="en-US" sz="1800" dirty="0"/>
              <a:t>Provide restricted product to customers nationwide</a:t>
            </a:r>
            <a:endParaRPr lang="en-US" sz="1500" dirty="0"/>
          </a:p>
          <a:p>
            <a:pPr indent="0">
              <a:lnSpc>
                <a:spcPct val="120000"/>
              </a:lnSpc>
              <a:buNone/>
            </a:pPr>
            <a:r>
              <a:rPr lang="en-US" sz="1800" dirty="0"/>
              <a:t>Unmatched Master key system flexibility -suitable for system of any size</a:t>
            </a:r>
            <a:endParaRPr lang="en-US" sz="1500" dirty="0"/>
          </a:p>
          <a:p>
            <a:pPr indent="0">
              <a:lnSpc>
                <a:spcPct val="120000"/>
              </a:lnSpc>
              <a:buNone/>
            </a:pPr>
            <a:r>
              <a:rPr lang="en-US" sz="1800" dirty="0"/>
              <a:t>Quick turn opportunity to capture the sale immediately by investing in inventory that can be pinned, keyed, and deployed same day </a:t>
            </a:r>
          </a:p>
        </p:txBody>
      </p:sp>
      <p:sp>
        <p:nvSpPr>
          <p:cNvPr id="6" name="Snip Single Corner Rectangle 2">
            <a:extLst>
              <a:ext uri="{FF2B5EF4-FFF2-40B4-BE49-F238E27FC236}">
                <a16:creationId xmlns:a16="http://schemas.microsoft.com/office/drawing/2014/main" id="{23B3A3A6-2808-A934-D4BC-15006A28638D}"/>
              </a:ext>
            </a:extLst>
          </p:cNvPr>
          <p:cNvSpPr/>
          <p:nvPr/>
        </p:nvSpPr>
        <p:spPr>
          <a:xfrm>
            <a:off x="-53339" y="190359"/>
            <a:ext cx="8556404"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2336C05A-D872-F1C9-1377-39D7137194BD}"/>
              </a:ext>
            </a:extLst>
          </p:cNvPr>
          <p:cNvCxnSpPr>
            <a:cxnSpLocks/>
          </p:cNvCxnSpPr>
          <p:nvPr/>
        </p:nvCxnSpPr>
        <p:spPr>
          <a:xfrm>
            <a:off x="7179254" y="686172"/>
            <a:ext cx="1053074"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FB4590F-D87B-38A9-2C77-05FB1DDF3DEC}"/>
              </a:ext>
            </a:extLst>
          </p:cNvPr>
          <p:cNvSpPr txBox="1">
            <a:spLocks/>
          </p:cNvSpPr>
          <p:nvPr/>
        </p:nvSpPr>
        <p:spPr>
          <a:xfrm>
            <a:off x="116136" y="402239"/>
            <a:ext cx="6934144" cy="631801"/>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Distributor/Wholesale Benefits</a:t>
            </a:r>
          </a:p>
        </p:txBody>
      </p:sp>
    </p:spTree>
    <p:extLst>
      <p:ext uri="{BB962C8B-B14F-4D97-AF65-F5344CB8AC3E}">
        <p14:creationId xmlns:p14="http://schemas.microsoft.com/office/powerpoint/2010/main" val="1428646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able&#10;&#10;Description automatically generated">
            <a:extLst>
              <a:ext uri="{FF2B5EF4-FFF2-40B4-BE49-F238E27FC236}">
                <a16:creationId xmlns:a16="http://schemas.microsoft.com/office/drawing/2014/main" id="{ADF8C420-A1B9-B845-7660-4A1B2C8F0B5A}"/>
              </a:ext>
            </a:extLst>
          </p:cNvPr>
          <p:cNvPicPr>
            <a:picLocks noChangeAspect="1"/>
          </p:cNvPicPr>
          <p:nvPr/>
        </p:nvPicPr>
        <p:blipFill>
          <a:blip r:embed="rId3"/>
          <a:stretch>
            <a:fillRect/>
          </a:stretch>
        </p:blipFill>
        <p:spPr>
          <a:xfrm>
            <a:off x="7773200" y="662419"/>
            <a:ext cx="4302664" cy="5533161"/>
          </a:xfrm>
          <a:prstGeom prst="rect">
            <a:avLst/>
          </a:prstGeom>
        </p:spPr>
      </p:pic>
      <p:sp>
        <p:nvSpPr>
          <p:cNvPr id="2" name="object 2"/>
          <p:cNvSpPr txBox="1"/>
          <p:nvPr/>
        </p:nvSpPr>
        <p:spPr>
          <a:xfrm>
            <a:off x="1676400" y="152401"/>
            <a:ext cx="8763000" cy="954749"/>
          </a:xfrm>
          <a:prstGeom prst="rect">
            <a:avLst/>
          </a:prstGeom>
        </p:spPr>
        <p:txBody>
          <a:bodyPr vert="horz" wrap="square" lIns="0" tIns="155575" rIns="0" bIns="0" rtlCol="0">
            <a:spAutoFit/>
          </a:bodyPr>
          <a:lstStyle/>
          <a:p>
            <a:pPr marL="261620">
              <a:spcBef>
                <a:spcPts val="1225"/>
              </a:spcBef>
            </a:pPr>
            <a:r>
              <a:rPr sz="2700" spc="85" dirty="0">
                <a:solidFill>
                  <a:srgbClr val="FFFFFF"/>
                </a:solidFill>
                <a:latin typeface="Calibri"/>
                <a:cs typeface="Calibri"/>
              </a:rPr>
              <a:t>Source Designation</a:t>
            </a:r>
            <a:r>
              <a:rPr sz="2700" spc="-170" dirty="0">
                <a:solidFill>
                  <a:srgbClr val="FFFFFF"/>
                </a:solidFill>
                <a:latin typeface="Calibri"/>
                <a:cs typeface="Calibri"/>
              </a:rPr>
              <a:t> </a:t>
            </a:r>
            <a:r>
              <a:rPr sz="2700" spc="70" dirty="0">
                <a:solidFill>
                  <a:srgbClr val="FFFFFF"/>
                </a:solidFill>
                <a:latin typeface="Calibri"/>
                <a:cs typeface="Calibri"/>
              </a:rPr>
              <a:t>Form</a:t>
            </a:r>
            <a:endParaRPr sz="2700" dirty="0">
              <a:latin typeface="Calibri"/>
              <a:cs typeface="Calibri"/>
            </a:endParaRPr>
          </a:p>
          <a:p>
            <a:pPr marL="217804">
              <a:spcBef>
                <a:spcPts val="130"/>
              </a:spcBef>
            </a:pPr>
            <a:r>
              <a:rPr sz="2400" i="1" spc="-35" dirty="0">
                <a:solidFill>
                  <a:srgbClr val="FFFFFF"/>
                </a:solidFill>
                <a:latin typeface="Calibri"/>
                <a:cs typeface="Calibri"/>
              </a:rPr>
              <a:t>Medeco</a:t>
            </a:r>
            <a:r>
              <a:rPr sz="2250" i="1" spc="-52" baseline="25925" dirty="0">
                <a:solidFill>
                  <a:srgbClr val="FFFFFF"/>
                </a:solidFill>
                <a:latin typeface="Calibri"/>
                <a:cs typeface="Calibri"/>
              </a:rPr>
              <a:t>3 </a:t>
            </a:r>
            <a:r>
              <a:rPr sz="2300" i="1" spc="-35" dirty="0">
                <a:solidFill>
                  <a:srgbClr val="FFFFFF"/>
                </a:solidFill>
                <a:latin typeface="Calibri"/>
                <a:cs typeface="Calibri"/>
              </a:rPr>
              <a:t>Key </a:t>
            </a:r>
            <a:r>
              <a:rPr sz="2300" i="1" spc="35" dirty="0">
                <a:solidFill>
                  <a:srgbClr val="FFFFFF"/>
                </a:solidFill>
                <a:latin typeface="Calibri"/>
                <a:cs typeface="Calibri"/>
              </a:rPr>
              <a:t>Control </a:t>
            </a:r>
            <a:r>
              <a:rPr sz="2300" i="1" spc="20" dirty="0">
                <a:solidFill>
                  <a:srgbClr val="FFFFFF"/>
                </a:solidFill>
                <a:latin typeface="Calibri"/>
                <a:cs typeface="Calibri"/>
              </a:rPr>
              <a:t>Programs </a:t>
            </a:r>
            <a:r>
              <a:rPr sz="2300" i="1" spc="-130" dirty="0">
                <a:solidFill>
                  <a:srgbClr val="FFFFFF"/>
                </a:solidFill>
                <a:latin typeface="Calibri"/>
                <a:cs typeface="Calibri"/>
              </a:rPr>
              <a:t>– </a:t>
            </a:r>
            <a:r>
              <a:rPr sz="2300" i="1" spc="25" dirty="0">
                <a:solidFill>
                  <a:srgbClr val="FFFFFF"/>
                </a:solidFill>
                <a:latin typeface="Calibri"/>
                <a:cs typeface="Calibri"/>
              </a:rPr>
              <a:t>Channel</a:t>
            </a:r>
            <a:r>
              <a:rPr sz="2300" i="1" spc="-250" dirty="0">
                <a:solidFill>
                  <a:srgbClr val="FFFFFF"/>
                </a:solidFill>
                <a:latin typeface="Calibri"/>
                <a:cs typeface="Calibri"/>
              </a:rPr>
              <a:t> </a:t>
            </a:r>
            <a:r>
              <a:rPr sz="2300" i="1" spc="15" dirty="0">
                <a:solidFill>
                  <a:srgbClr val="FFFFFF"/>
                </a:solidFill>
                <a:latin typeface="Calibri"/>
                <a:cs typeface="Calibri"/>
              </a:rPr>
              <a:t>Partners</a:t>
            </a:r>
            <a:endParaRPr sz="2300" dirty="0">
              <a:latin typeface="Calibri"/>
              <a:cs typeface="Calibri"/>
            </a:endParaRPr>
          </a:p>
        </p:txBody>
      </p:sp>
      <p:sp>
        <p:nvSpPr>
          <p:cNvPr id="26" name="Content Placeholder 25"/>
          <p:cNvSpPr>
            <a:spLocks noGrp="1"/>
          </p:cNvSpPr>
          <p:nvPr>
            <p:ph idx="1"/>
          </p:nvPr>
        </p:nvSpPr>
        <p:spPr>
          <a:xfrm>
            <a:off x="191291" y="1372510"/>
            <a:ext cx="7698045" cy="5098083"/>
          </a:xfrm>
        </p:spPr>
        <p:txBody>
          <a:bodyPr>
            <a:noAutofit/>
          </a:bodyPr>
          <a:lstStyle/>
          <a:p>
            <a:pPr indent="0">
              <a:lnSpc>
                <a:spcPct val="100000"/>
              </a:lnSpc>
              <a:buNone/>
            </a:pPr>
            <a:r>
              <a:rPr lang="en-US" sz="1600" dirty="0"/>
              <a:t>Medeco is proud to provide our dealer/distributor channel partners with multiple sources for procuring our products. </a:t>
            </a:r>
          </a:p>
          <a:p>
            <a:pPr indent="0">
              <a:lnSpc>
                <a:spcPct val="100000"/>
              </a:lnSpc>
              <a:buNone/>
            </a:pPr>
            <a:r>
              <a:rPr lang="en-US" sz="1600" dirty="0"/>
              <a:t>We’ve partnered with the leading Wholesale Distributors to carry select dealer/distributor cylinders on the shelf to provide quick, easy, and efficient supply of our product lines.</a:t>
            </a:r>
          </a:p>
          <a:p>
            <a:pPr indent="0">
              <a:lnSpc>
                <a:spcPct val="100000"/>
              </a:lnSpc>
              <a:buNone/>
            </a:pPr>
            <a:r>
              <a:rPr lang="en-US" sz="1600" dirty="0"/>
              <a:t>As part of our commitment to key control, </a:t>
            </a:r>
            <a:r>
              <a:rPr lang="en-US" sz="1600" b="1" dirty="0"/>
              <a:t>Medeco requires a Source Designation Form (SDF) to be completed if you wish to purchase your restricted keyway products from our Wholesale Distribution Partners</a:t>
            </a:r>
            <a:r>
              <a:rPr lang="en-US" sz="1600" dirty="0"/>
              <a:t>.</a:t>
            </a:r>
          </a:p>
          <a:p>
            <a:pPr lvl="1" indent="0">
              <a:lnSpc>
                <a:spcPct val="100000"/>
              </a:lnSpc>
            </a:pPr>
            <a:r>
              <a:rPr lang="en-US" sz="1600" dirty="0"/>
              <a:t> Individual SDF’s are required for each wholesaler you wish to purchase from</a:t>
            </a:r>
          </a:p>
          <a:p>
            <a:pPr lvl="1" indent="0">
              <a:lnSpc>
                <a:spcPct val="100000"/>
              </a:lnSpc>
            </a:pPr>
            <a:r>
              <a:rPr lang="en-US" sz="1600" dirty="0"/>
              <a:t> SDF’s offer the ability to purchase any or most of your restricted keyway products from a Regional or National Wholesale Partner</a:t>
            </a:r>
          </a:p>
          <a:p>
            <a:pPr indent="0">
              <a:lnSpc>
                <a:spcPct val="100000"/>
              </a:lnSpc>
              <a:buNone/>
            </a:pPr>
            <a:r>
              <a:rPr lang="en-US" sz="1600" dirty="0"/>
              <a:t>To take advantage of the inventory carried on the shelves from these wholesalers, please contact your wholesaler of choice or Medeco to obtain your source designation form.</a:t>
            </a:r>
          </a:p>
        </p:txBody>
      </p:sp>
      <p:sp>
        <p:nvSpPr>
          <p:cNvPr id="6" name="Snip Single Corner Rectangle 2">
            <a:extLst>
              <a:ext uri="{FF2B5EF4-FFF2-40B4-BE49-F238E27FC236}">
                <a16:creationId xmlns:a16="http://schemas.microsoft.com/office/drawing/2014/main" id="{DC3E9BEC-0BA2-15E1-51CF-A4A5A900C17E}"/>
              </a:ext>
            </a:extLst>
          </p:cNvPr>
          <p:cNvSpPr/>
          <p:nvPr/>
        </p:nvSpPr>
        <p:spPr>
          <a:xfrm>
            <a:off x="-53339" y="190359"/>
            <a:ext cx="7826539"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E87702A-577D-0F15-B845-E2827962332F}"/>
              </a:ext>
            </a:extLst>
          </p:cNvPr>
          <p:cNvCxnSpPr>
            <a:cxnSpLocks/>
          </p:cNvCxnSpPr>
          <p:nvPr/>
        </p:nvCxnSpPr>
        <p:spPr>
          <a:xfrm>
            <a:off x="5522270" y="662419"/>
            <a:ext cx="2111853"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09501C1-B689-F55E-A925-EECF489BBD45}"/>
              </a:ext>
            </a:extLst>
          </p:cNvPr>
          <p:cNvSpPr txBox="1">
            <a:spLocks/>
          </p:cNvSpPr>
          <p:nvPr/>
        </p:nvSpPr>
        <p:spPr>
          <a:xfrm>
            <a:off x="116136" y="470020"/>
            <a:ext cx="5515543" cy="585648"/>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Source Designation Form</a:t>
            </a:r>
          </a:p>
        </p:txBody>
      </p:sp>
    </p:spTree>
    <p:extLst>
      <p:ext uri="{BB962C8B-B14F-4D97-AF65-F5344CB8AC3E}">
        <p14:creationId xmlns:p14="http://schemas.microsoft.com/office/powerpoint/2010/main" val="202892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36"/>
          <p:cNvSpPr>
            <a:spLocks noGrp="1"/>
          </p:cNvSpPr>
          <p:nvPr>
            <p:ph sz="half" idx="1"/>
          </p:nvPr>
        </p:nvSpPr>
        <p:spPr>
          <a:xfrm>
            <a:off x="352040" y="1485154"/>
            <a:ext cx="4469934" cy="4535298"/>
          </a:xfrm>
        </p:spPr>
        <p:txBody>
          <a:bodyPr>
            <a:noAutofit/>
          </a:bodyPr>
          <a:lstStyle/>
          <a:p>
            <a:pPr marL="0" indent="0">
              <a:lnSpc>
                <a:spcPts val="1680"/>
              </a:lnSpc>
              <a:spcBef>
                <a:spcPts val="105"/>
              </a:spcBef>
              <a:buNone/>
            </a:pPr>
            <a:r>
              <a:rPr lang="en-US" sz="2000" b="1" spc="55" dirty="0"/>
              <a:t>Features/Benefits</a:t>
            </a:r>
          </a:p>
          <a:p>
            <a:pPr>
              <a:lnSpc>
                <a:spcPct val="100000"/>
              </a:lnSpc>
              <a:spcBef>
                <a:spcPts val="105"/>
              </a:spcBef>
            </a:pPr>
            <a:r>
              <a:rPr lang="en-US" sz="1600" dirty="0"/>
              <a:t>Patented key control and millions of</a:t>
            </a:r>
          </a:p>
          <a:p>
            <a:pPr>
              <a:lnSpc>
                <a:spcPct val="100000"/>
              </a:lnSpc>
              <a:spcBef>
                <a:spcPts val="105"/>
              </a:spcBef>
            </a:pPr>
            <a:r>
              <a:rPr lang="en-US" sz="1600" dirty="0"/>
              <a:t>keying combinations. (50% more keying</a:t>
            </a:r>
          </a:p>
          <a:p>
            <a:pPr>
              <a:lnSpc>
                <a:spcPct val="100000"/>
              </a:lnSpc>
              <a:spcBef>
                <a:spcPts val="105"/>
              </a:spcBef>
            </a:pPr>
            <a:r>
              <a:rPr lang="en-US" sz="1600" dirty="0"/>
              <a:t>combinations than Medeco 3).</a:t>
            </a:r>
          </a:p>
          <a:p>
            <a:pPr>
              <a:lnSpc>
                <a:spcPct val="100000"/>
              </a:lnSpc>
              <a:spcBef>
                <a:spcPts val="105"/>
              </a:spcBef>
            </a:pPr>
            <a:r>
              <a:rPr lang="en-US" sz="1600" dirty="0"/>
              <a:t>Allows dealer to manage and maintain key systems for customers</a:t>
            </a:r>
          </a:p>
          <a:p>
            <a:pPr>
              <a:lnSpc>
                <a:spcPct val="100000"/>
              </a:lnSpc>
              <a:spcBef>
                <a:spcPts val="105"/>
              </a:spcBef>
            </a:pPr>
            <a:r>
              <a:rPr lang="en-US" sz="1600" dirty="0"/>
              <a:t>Utilizes a restricted key control agreement to ensure product is only available to contracted dealers.</a:t>
            </a:r>
          </a:p>
          <a:p>
            <a:pPr>
              <a:lnSpc>
                <a:spcPct val="100000"/>
              </a:lnSpc>
              <a:spcBef>
                <a:spcPts val="105"/>
              </a:spcBef>
            </a:pPr>
            <a:r>
              <a:rPr lang="en-US" sz="1600" dirty="0"/>
              <a:t>Key duplication is restricted to the original LSC locksmith dealer partner who provided the system to the end user</a:t>
            </a:r>
          </a:p>
          <a:p>
            <a:pPr>
              <a:lnSpc>
                <a:spcPct val="100000"/>
              </a:lnSpc>
              <a:spcBef>
                <a:spcPts val="105"/>
              </a:spcBef>
            </a:pPr>
            <a:r>
              <a:rPr lang="en-US" sz="1600" dirty="0"/>
              <a:t>ALOA coining available for ALOA members</a:t>
            </a:r>
          </a:p>
          <a:p>
            <a:pPr>
              <a:lnSpc>
                <a:spcPct val="100000"/>
              </a:lnSpc>
              <a:spcBef>
                <a:spcPts val="105"/>
              </a:spcBef>
            </a:pPr>
            <a:r>
              <a:rPr lang="en-US" sz="1600" dirty="0"/>
              <a:t>Dealer can order direct or through distribution</a:t>
            </a:r>
          </a:p>
        </p:txBody>
      </p:sp>
      <p:sp>
        <p:nvSpPr>
          <p:cNvPr id="6" name="Content Placeholder 5"/>
          <p:cNvSpPr>
            <a:spLocks noGrp="1"/>
          </p:cNvSpPr>
          <p:nvPr>
            <p:ph sz="half" idx="2"/>
          </p:nvPr>
        </p:nvSpPr>
        <p:spPr>
          <a:xfrm>
            <a:off x="8166363" y="1423553"/>
            <a:ext cx="3763832" cy="4810543"/>
          </a:xfrm>
        </p:spPr>
        <p:txBody>
          <a:bodyPr>
            <a:noAutofit/>
          </a:bodyPr>
          <a:lstStyle/>
          <a:p>
            <a:pPr marL="0" indent="0">
              <a:lnSpc>
                <a:spcPct val="100000"/>
              </a:lnSpc>
              <a:spcBef>
                <a:spcPts val="0"/>
              </a:spcBef>
              <a:buNone/>
            </a:pPr>
            <a:r>
              <a:rPr lang="en-US" sz="2000" b="1" spc="55" dirty="0"/>
              <a:t>Requirements</a:t>
            </a:r>
            <a:endParaRPr lang="en-US" sz="2000" dirty="0"/>
          </a:p>
          <a:p>
            <a:pPr marL="519112" indent="-285750">
              <a:lnSpc>
                <a:spcPct val="100000"/>
              </a:lnSpc>
              <a:spcBef>
                <a:spcPts val="600"/>
              </a:spcBef>
              <a:tabLst>
                <a:tab pos="403225" algn="l"/>
                <a:tab pos="457200" algn="l"/>
              </a:tabLst>
            </a:pPr>
            <a:r>
              <a:rPr lang="en-US" sz="1600" spc="15" dirty="0"/>
              <a:t>Buy-In: </a:t>
            </a:r>
            <a:r>
              <a:rPr lang="en-US" sz="1600" spc="45" dirty="0"/>
              <a:t>$20,000</a:t>
            </a:r>
            <a:r>
              <a:rPr lang="en-US" sz="1600" spc="-70" dirty="0"/>
              <a:t> </a:t>
            </a:r>
            <a:r>
              <a:rPr lang="en-US" sz="1600" spc="15" dirty="0"/>
              <a:t>NET, plus key machine. No annual purchase agreement</a:t>
            </a:r>
          </a:p>
          <a:p>
            <a:pPr marL="519112" indent="-285750">
              <a:lnSpc>
                <a:spcPct val="100000"/>
              </a:lnSpc>
              <a:spcBef>
                <a:spcPts val="600"/>
              </a:spcBef>
              <a:tabLst>
                <a:tab pos="403225" algn="l"/>
                <a:tab pos="457200" algn="l"/>
              </a:tabLst>
            </a:pPr>
            <a:r>
              <a:rPr lang="en-US" sz="1600" spc="60" dirty="0"/>
              <a:t>Coining die (if coining die doesn’t exist)</a:t>
            </a:r>
            <a:endParaRPr lang="en-US" sz="1600" dirty="0"/>
          </a:p>
          <a:p>
            <a:pPr marL="519112" indent="-285750">
              <a:tabLst>
                <a:tab pos="194945" algn="l"/>
                <a:tab pos="195580" algn="l"/>
              </a:tabLst>
            </a:pPr>
            <a:r>
              <a:rPr lang="en-US" sz="1600" spc="60" dirty="0"/>
              <a:t>250 </a:t>
            </a:r>
            <a:r>
              <a:rPr lang="en-US" sz="1600" spc="15" dirty="0"/>
              <a:t>key </a:t>
            </a:r>
            <a:r>
              <a:rPr lang="en-US" sz="1600" spc="35" dirty="0"/>
              <a:t>blank</a:t>
            </a:r>
            <a:r>
              <a:rPr lang="en-US" sz="1600" spc="-170" dirty="0"/>
              <a:t> </a:t>
            </a:r>
            <a:r>
              <a:rPr lang="en-US" sz="1600" spc="60" dirty="0"/>
              <a:t>minimum</a:t>
            </a:r>
          </a:p>
          <a:p>
            <a:pPr marL="519112" indent="-285750">
              <a:tabLst>
                <a:tab pos="194945" algn="l"/>
                <a:tab pos="195580" algn="l"/>
              </a:tabLst>
            </a:pPr>
            <a:r>
              <a:rPr lang="en-US" sz="1600" spc="55" dirty="0"/>
              <a:t>Ideal Locksmith: Industry leaders who seek high level of key control for their businesses. Security professional with well-established single retail location or multiple retail locations</a:t>
            </a:r>
            <a:endParaRPr lang="en-US" sz="1600" dirty="0"/>
          </a:p>
          <a:p>
            <a:pPr marL="469900" indent="-236538">
              <a:buFont typeface="Wingdings" panose="05000000000000000000" pitchFamily="2" charset="2"/>
              <a:buChar char="§"/>
              <a:tabLst>
                <a:tab pos="194945" algn="l"/>
                <a:tab pos="195580" algn="l"/>
              </a:tabLst>
            </a:pPr>
            <a:endParaRPr lang="en-US" sz="1600" spc="60" dirty="0"/>
          </a:p>
        </p:txBody>
      </p:sp>
      <p:pic>
        <p:nvPicPr>
          <p:cNvPr id="14" name="Picture 13" descr="Diagram&#10;&#10;Description automatically generated">
            <a:extLst>
              <a:ext uri="{FF2B5EF4-FFF2-40B4-BE49-F238E27FC236}">
                <a16:creationId xmlns:a16="http://schemas.microsoft.com/office/drawing/2014/main" id="{6BC83B6A-E672-A0C6-E886-9558B6BFF197}"/>
              </a:ext>
            </a:extLst>
          </p:cNvPr>
          <p:cNvPicPr>
            <a:picLocks noChangeAspect="1"/>
          </p:cNvPicPr>
          <p:nvPr/>
        </p:nvPicPr>
        <p:blipFill>
          <a:blip r:embed="rId2"/>
          <a:stretch>
            <a:fillRect/>
          </a:stretch>
        </p:blipFill>
        <p:spPr>
          <a:xfrm>
            <a:off x="4973748" y="1631016"/>
            <a:ext cx="2666235" cy="3459168"/>
          </a:xfrm>
          <a:prstGeom prst="rect">
            <a:avLst/>
          </a:prstGeom>
        </p:spPr>
      </p:pic>
      <p:sp>
        <p:nvSpPr>
          <p:cNvPr id="3" name="Snip Single Corner Rectangle 2">
            <a:extLst>
              <a:ext uri="{FF2B5EF4-FFF2-40B4-BE49-F238E27FC236}">
                <a16:creationId xmlns:a16="http://schemas.microsoft.com/office/drawing/2014/main" id="{EB62881B-C7AE-C3EC-ECE2-7654A348B920}"/>
              </a:ext>
            </a:extLst>
          </p:cNvPr>
          <p:cNvSpPr/>
          <p:nvPr/>
        </p:nvSpPr>
        <p:spPr>
          <a:xfrm>
            <a:off x="-53339" y="190359"/>
            <a:ext cx="8693137"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7F3D326F-DC8E-7F4E-F916-CF8313371144}"/>
              </a:ext>
            </a:extLst>
          </p:cNvPr>
          <p:cNvCxnSpPr>
            <a:cxnSpLocks/>
          </p:cNvCxnSpPr>
          <p:nvPr/>
        </p:nvCxnSpPr>
        <p:spPr>
          <a:xfrm>
            <a:off x="5296931" y="694718"/>
            <a:ext cx="2978126"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23D0072-7901-43BF-4086-2A2583D36080}"/>
              </a:ext>
            </a:extLst>
          </p:cNvPr>
          <p:cNvSpPr txBox="1">
            <a:spLocks/>
          </p:cNvSpPr>
          <p:nvPr/>
        </p:nvSpPr>
        <p:spPr>
          <a:xfrm>
            <a:off x="116136" y="402239"/>
            <a:ext cx="4876969" cy="653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LSC Program Details</a:t>
            </a:r>
          </a:p>
        </p:txBody>
      </p:sp>
    </p:spTree>
    <p:extLst>
      <p:ext uri="{BB962C8B-B14F-4D97-AF65-F5344CB8AC3E}">
        <p14:creationId xmlns:p14="http://schemas.microsoft.com/office/powerpoint/2010/main" val="277990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869" y="0"/>
            <a:ext cx="7172131" cy="6313714"/>
          </a:xfrm>
          <a:prstGeom prst="rect">
            <a:avLst/>
          </a:prstGeom>
        </p:spPr>
      </p:pic>
      <p:sp>
        <p:nvSpPr>
          <p:cNvPr id="7" name="Content Placeholder 6"/>
          <p:cNvSpPr>
            <a:spLocks noGrp="1"/>
          </p:cNvSpPr>
          <p:nvPr>
            <p:ph idx="1"/>
          </p:nvPr>
        </p:nvSpPr>
        <p:spPr>
          <a:xfrm>
            <a:off x="220535" y="1262520"/>
            <a:ext cx="4404602" cy="4332959"/>
          </a:xfrm>
        </p:spPr>
        <p:txBody>
          <a:bodyPr>
            <a:noAutofit/>
          </a:bodyPr>
          <a:lstStyle/>
          <a:p>
            <a:pPr marL="0" indent="0">
              <a:lnSpc>
                <a:spcPct val="150000"/>
              </a:lnSpc>
              <a:buNone/>
            </a:pPr>
            <a:r>
              <a:rPr lang="en-US" sz="1800" dirty="0"/>
              <a:t>Medeco 4 (M4) is the latest key system from the name that built High Security. </a:t>
            </a:r>
          </a:p>
          <a:p>
            <a:pPr marL="0" indent="0">
              <a:lnSpc>
                <a:spcPct val="150000"/>
              </a:lnSpc>
              <a:buNone/>
            </a:pPr>
            <a:r>
              <a:rPr lang="en-US" sz="1800" dirty="0"/>
              <a:t>With more security features than any key system we’ve ever made, and an innovative design that protects against the latest threats.</a:t>
            </a:r>
          </a:p>
          <a:p>
            <a:pPr marL="0" indent="0">
              <a:lnSpc>
                <a:spcPct val="150000"/>
              </a:lnSpc>
              <a:buNone/>
            </a:pPr>
            <a:endParaRPr lang="en-US" sz="1600" dirty="0"/>
          </a:p>
          <a:p>
            <a:pPr marL="0" indent="0" algn="ctr">
              <a:lnSpc>
                <a:spcPct val="100000"/>
              </a:lnSpc>
              <a:buNone/>
            </a:pPr>
            <a:r>
              <a:rPr lang="en-US" sz="3600" b="1" dirty="0"/>
              <a:t>It’s a new day </a:t>
            </a:r>
            <a:br>
              <a:rPr lang="en-US" sz="3600" b="1" dirty="0"/>
            </a:br>
            <a:r>
              <a:rPr lang="en-US" sz="3600" b="1" dirty="0"/>
              <a:t>in high security.</a:t>
            </a:r>
            <a:endParaRPr lang="en-US" sz="4000" b="1" dirty="0"/>
          </a:p>
        </p:txBody>
      </p:sp>
      <p:sp>
        <p:nvSpPr>
          <p:cNvPr id="5" name="Snip Single Corner Rectangle 2">
            <a:extLst>
              <a:ext uri="{FF2B5EF4-FFF2-40B4-BE49-F238E27FC236}">
                <a16:creationId xmlns:a16="http://schemas.microsoft.com/office/drawing/2014/main" id="{B0033607-1D51-403E-5C07-D8958DDA4562}"/>
              </a:ext>
            </a:extLst>
          </p:cNvPr>
          <p:cNvSpPr/>
          <p:nvPr/>
        </p:nvSpPr>
        <p:spPr>
          <a:xfrm>
            <a:off x="0" y="268218"/>
            <a:ext cx="5815173"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08440CCC-93EE-84C9-FF66-BD6834C41001}"/>
              </a:ext>
            </a:extLst>
          </p:cNvPr>
          <p:cNvCxnSpPr>
            <a:cxnSpLocks/>
          </p:cNvCxnSpPr>
          <p:nvPr/>
        </p:nvCxnSpPr>
        <p:spPr>
          <a:xfrm>
            <a:off x="4645089" y="742588"/>
            <a:ext cx="872133"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35C482C0-5197-D56D-1A1B-22BFC32559AD}"/>
              </a:ext>
            </a:extLst>
          </p:cNvPr>
          <p:cNvSpPr txBox="1">
            <a:spLocks/>
          </p:cNvSpPr>
          <p:nvPr/>
        </p:nvSpPr>
        <p:spPr>
          <a:xfrm>
            <a:off x="220535" y="457488"/>
            <a:ext cx="4497241" cy="487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err="1">
                <a:solidFill>
                  <a:schemeClr val="bg1"/>
                </a:solidFill>
              </a:rPr>
              <a:t>Medeco</a:t>
            </a:r>
            <a:r>
              <a:rPr lang="en-US" sz="3200" dirty="0">
                <a:solidFill>
                  <a:schemeClr val="bg1"/>
                </a:solidFill>
              </a:rPr>
              <a:t> Overview</a:t>
            </a:r>
          </a:p>
        </p:txBody>
      </p:sp>
    </p:spTree>
    <p:extLst>
      <p:ext uri="{BB962C8B-B14F-4D97-AF65-F5344CB8AC3E}">
        <p14:creationId xmlns:p14="http://schemas.microsoft.com/office/powerpoint/2010/main" val="206411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3"/>
          <p:cNvSpPr>
            <a:spLocks noGrp="1"/>
          </p:cNvSpPr>
          <p:nvPr>
            <p:ph sz="half" idx="1"/>
          </p:nvPr>
        </p:nvSpPr>
        <p:spPr>
          <a:xfrm>
            <a:off x="540590" y="1421343"/>
            <a:ext cx="4904053" cy="4443583"/>
          </a:xfrm>
        </p:spPr>
        <p:txBody>
          <a:bodyPr>
            <a:noAutofit/>
          </a:bodyPr>
          <a:lstStyle/>
          <a:p>
            <a:pPr marL="0" indent="0">
              <a:buNone/>
            </a:pPr>
            <a:r>
              <a:rPr lang="en-US" sz="2400" b="1" dirty="0"/>
              <a:t>Features/Benefits</a:t>
            </a:r>
            <a:endParaRPr lang="en-US" sz="2400" dirty="0"/>
          </a:p>
          <a:p>
            <a:pPr>
              <a:spcBef>
                <a:spcPts val="600"/>
              </a:spcBef>
            </a:pPr>
            <a:r>
              <a:rPr lang="en-US" sz="1800" dirty="0"/>
              <a:t>Patented key control and millions of keying combinations (50% more keying combinations than Medeco 3)</a:t>
            </a:r>
          </a:p>
          <a:p>
            <a:pPr>
              <a:spcBef>
                <a:spcPts val="600"/>
              </a:spcBef>
            </a:pPr>
            <a:endParaRPr lang="en-US" sz="1800" dirty="0"/>
          </a:p>
          <a:p>
            <a:pPr>
              <a:spcBef>
                <a:spcPts val="600"/>
              </a:spcBef>
            </a:pPr>
            <a:r>
              <a:rPr lang="en-US" sz="1800" dirty="0"/>
              <a:t>Allows dealer to manage and maintain key systems for customers</a:t>
            </a:r>
          </a:p>
          <a:p>
            <a:pPr>
              <a:spcBef>
                <a:spcPts val="600"/>
              </a:spcBef>
            </a:pPr>
            <a:endParaRPr lang="en-US" sz="1800" dirty="0"/>
          </a:p>
          <a:p>
            <a:pPr>
              <a:spcBef>
                <a:spcPts val="600"/>
              </a:spcBef>
            </a:pPr>
            <a:r>
              <a:rPr lang="en-US" sz="1800" dirty="0"/>
              <a:t>Key duplication is restricted to the original DBK locksmith dealer partner who provided the system to the end user</a:t>
            </a:r>
          </a:p>
          <a:p>
            <a:pPr>
              <a:spcBef>
                <a:spcPts val="600"/>
              </a:spcBef>
            </a:pPr>
            <a:endParaRPr lang="en-US" sz="1800" dirty="0"/>
          </a:p>
          <a:p>
            <a:pPr>
              <a:spcBef>
                <a:spcPts val="600"/>
              </a:spcBef>
            </a:pPr>
            <a:r>
              <a:rPr lang="en-US" sz="1800" dirty="0"/>
              <a:t>Coining Die Bow Size: 4S, 4L</a:t>
            </a:r>
          </a:p>
          <a:p>
            <a:endParaRPr lang="en-US" dirty="0"/>
          </a:p>
        </p:txBody>
      </p:sp>
      <p:sp>
        <p:nvSpPr>
          <p:cNvPr id="6" name="Content Placeholder 5"/>
          <p:cNvSpPr>
            <a:spLocks noGrp="1"/>
          </p:cNvSpPr>
          <p:nvPr>
            <p:ph sz="half" idx="2"/>
          </p:nvPr>
        </p:nvSpPr>
        <p:spPr>
          <a:xfrm>
            <a:off x="6873441" y="1421343"/>
            <a:ext cx="5181600" cy="4351338"/>
          </a:xfrm>
        </p:spPr>
        <p:txBody>
          <a:bodyPr>
            <a:noAutofit/>
          </a:bodyPr>
          <a:lstStyle/>
          <a:p>
            <a:pPr marL="0" indent="0">
              <a:buNone/>
            </a:pPr>
            <a:r>
              <a:rPr lang="en-US" sz="2400" b="1" dirty="0"/>
              <a:t>Requirements</a:t>
            </a:r>
            <a:endParaRPr lang="en-US" sz="2400" dirty="0"/>
          </a:p>
          <a:p>
            <a:pPr lvl="1">
              <a:spcBef>
                <a:spcPts val="600"/>
              </a:spcBef>
            </a:pPr>
            <a:r>
              <a:rPr lang="en-US" sz="1800" dirty="0"/>
              <a:t>Must order through distribution with Source Designation form</a:t>
            </a:r>
          </a:p>
          <a:p>
            <a:pPr lvl="1">
              <a:spcBef>
                <a:spcPts val="600"/>
              </a:spcBef>
            </a:pPr>
            <a:r>
              <a:rPr lang="en-US" sz="1800" dirty="0"/>
              <a:t>Buy-In: $6,000 net to dealers, plus key machine. No annual purchase requirement</a:t>
            </a:r>
          </a:p>
          <a:p>
            <a:pPr lvl="1"/>
            <a:r>
              <a:rPr lang="en-US" sz="1800" dirty="0"/>
              <a:t>Coining die (if coining die doesn’t exist)</a:t>
            </a:r>
          </a:p>
          <a:p>
            <a:pPr lvl="1"/>
            <a:r>
              <a:rPr lang="en-US" sz="1800" dirty="0"/>
              <a:t>250 key blank minimum</a:t>
            </a:r>
          </a:p>
          <a:p>
            <a:pPr lvl="1"/>
            <a:r>
              <a:rPr lang="en-US" sz="1800" dirty="0"/>
              <a:t>Ideal Locksmith: Well-established security professionals (single retail location or multiple retail locations) seeking restricted keyway product to service their customer base</a:t>
            </a:r>
          </a:p>
          <a:p>
            <a:pPr marL="0" indent="0">
              <a:buNone/>
            </a:pPr>
            <a:endParaRPr lang="en-US" sz="1900" dirty="0"/>
          </a:p>
        </p:txBody>
      </p:sp>
      <p:pic>
        <p:nvPicPr>
          <p:cNvPr id="10" name="Picture 9" descr="Text&#10;&#10;Description automatically generated with low confidence">
            <a:extLst>
              <a:ext uri="{FF2B5EF4-FFF2-40B4-BE49-F238E27FC236}">
                <a16:creationId xmlns:a16="http://schemas.microsoft.com/office/drawing/2014/main" id="{6FAF158E-B11E-CE63-A6F3-33537DE684C5}"/>
              </a:ext>
            </a:extLst>
          </p:cNvPr>
          <p:cNvPicPr>
            <a:picLocks noChangeAspect="1"/>
          </p:cNvPicPr>
          <p:nvPr/>
        </p:nvPicPr>
        <p:blipFill rotWithShape="1">
          <a:blip r:embed="rId2"/>
          <a:srcRect l="8970" t="6671" r="11972"/>
          <a:stretch/>
        </p:blipFill>
        <p:spPr>
          <a:xfrm>
            <a:off x="4493182" y="4650374"/>
            <a:ext cx="2755232" cy="1572565"/>
          </a:xfrm>
          <a:prstGeom prst="rect">
            <a:avLst/>
          </a:prstGeom>
        </p:spPr>
      </p:pic>
      <p:sp>
        <p:nvSpPr>
          <p:cNvPr id="7" name="Snip Single Corner Rectangle 2">
            <a:extLst>
              <a:ext uri="{FF2B5EF4-FFF2-40B4-BE49-F238E27FC236}">
                <a16:creationId xmlns:a16="http://schemas.microsoft.com/office/drawing/2014/main" id="{F515CC03-7970-5D98-E209-D5F306AF878E}"/>
              </a:ext>
            </a:extLst>
          </p:cNvPr>
          <p:cNvSpPr/>
          <p:nvPr/>
        </p:nvSpPr>
        <p:spPr>
          <a:xfrm>
            <a:off x="-53339" y="190359"/>
            <a:ext cx="8624771"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77E4B1A7-2D6B-F905-2EBF-FB8E1B982A2D}"/>
              </a:ext>
            </a:extLst>
          </p:cNvPr>
          <p:cNvCxnSpPr>
            <a:cxnSpLocks/>
          </p:cNvCxnSpPr>
          <p:nvPr/>
        </p:nvCxnSpPr>
        <p:spPr>
          <a:xfrm>
            <a:off x="5214095" y="686171"/>
            <a:ext cx="2978126"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1AAD501-0E71-737C-1579-D81E8CDF9A3F}"/>
              </a:ext>
            </a:extLst>
          </p:cNvPr>
          <p:cNvSpPr txBox="1">
            <a:spLocks/>
          </p:cNvSpPr>
          <p:nvPr/>
        </p:nvSpPr>
        <p:spPr>
          <a:xfrm>
            <a:off x="116136" y="402239"/>
            <a:ext cx="5097959" cy="653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DBK Program Details</a:t>
            </a:r>
          </a:p>
        </p:txBody>
      </p:sp>
    </p:spTree>
    <p:extLst>
      <p:ext uri="{BB962C8B-B14F-4D97-AF65-F5344CB8AC3E}">
        <p14:creationId xmlns:p14="http://schemas.microsoft.com/office/powerpoint/2010/main" val="3803381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32"/>
          <p:cNvSpPr>
            <a:spLocks noGrp="1"/>
          </p:cNvSpPr>
          <p:nvPr>
            <p:ph sz="half" idx="1"/>
          </p:nvPr>
        </p:nvSpPr>
        <p:spPr>
          <a:xfrm>
            <a:off x="456170" y="1233260"/>
            <a:ext cx="5181600" cy="4620790"/>
          </a:xfrm>
        </p:spPr>
        <p:txBody>
          <a:bodyPr>
            <a:noAutofit/>
          </a:bodyPr>
          <a:lstStyle/>
          <a:p>
            <a:pPr marL="0" indent="0">
              <a:buNone/>
            </a:pPr>
            <a:r>
              <a:rPr lang="en-US" sz="2000" b="1" dirty="0"/>
              <a:t>Features/Benefits</a:t>
            </a:r>
            <a:endParaRPr lang="en-US" sz="2000" dirty="0"/>
          </a:p>
          <a:p>
            <a:r>
              <a:rPr lang="en-US" sz="1800" dirty="0"/>
              <a:t>Utilizes computerized communications between the locksmith’s location and the Medeco factory</a:t>
            </a:r>
          </a:p>
          <a:p>
            <a:r>
              <a:rPr lang="en-US" sz="1800" dirty="0"/>
              <a:t>Authorization cards are tracked electronically and audit trail is generated each time a key is cut</a:t>
            </a:r>
          </a:p>
          <a:p>
            <a:r>
              <a:rPr lang="en-US" sz="1800" dirty="0"/>
              <a:t>Customer can go to any Freedom dealer for additional keys or service</a:t>
            </a:r>
          </a:p>
          <a:p>
            <a:r>
              <a:rPr lang="en-US" sz="1800" dirty="0"/>
              <a:t>Coining Die Bow Size: 4L</a:t>
            </a:r>
          </a:p>
          <a:p>
            <a:r>
              <a:rPr lang="en-US" sz="1800" dirty="0"/>
              <a:t>Authorization card is required to obtain key copies at any participating Medeco 4 Freedom dealer nationwide (U.S. &amp; Canada)</a:t>
            </a:r>
          </a:p>
          <a:p>
            <a:endParaRPr lang="en-US" sz="2400" dirty="0"/>
          </a:p>
        </p:txBody>
      </p:sp>
      <p:sp>
        <p:nvSpPr>
          <p:cNvPr id="6" name="Content Placeholder 5"/>
          <p:cNvSpPr>
            <a:spLocks noGrp="1"/>
          </p:cNvSpPr>
          <p:nvPr>
            <p:ph sz="half" idx="2"/>
          </p:nvPr>
        </p:nvSpPr>
        <p:spPr>
          <a:xfrm>
            <a:off x="6827667" y="1329186"/>
            <a:ext cx="5181600" cy="2893350"/>
          </a:xfrm>
        </p:spPr>
        <p:txBody>
          <a:bodyPr>
            <a:noAutofit/>
          </a:bodyPr>
          <a:lstStyle/>
          <a:p>
            <a:pPr marL="0" indent="0">
              <a:buNone/>
            </a:pPr>
            <a:r>
              <a:rPr lang="en-US" sz="2000" b="1" dirty="0"/>
              <a:t>Requirements</a:t>
            </a:r>
            <a:endParaRPr lang="en-US" sz="2000" dirty="0"/>
          </a:p>
          <a:p>
            <a:r>
              <a:rPr lang="en-US" sz="1600" dirty="0"/>
              <a:t>Buy-In: $1,500 net to dealers, plus a coining die (if coining die doesn’t exist). No annual purchase requirement. No annual purchase requirement</a:t>
            </a:r>
          </a:p>
          <a:p>
            <a:r>
              <a:rPr lang="en-US" sz="1600" dirty="0"/>
              <a:t>200 key blank minimum</a:t>
            </a:r>
          </a:p>
          <a:p>
            <a:r>
              <a:rPr lang="en-US" sz="1600" dirty="0"/>
              <a:t>Nationwide program</a:t>
            </a:r>
          </a:p>
          <a:p>
            <a:r>
              <a:rPr lang="en-US" sz="1600" dirty="0"/>
              <a:t>Ideal Locksmith: Does not want to invest in high-end or higher restricted carded programs. Also, ideal for the mobile locksmith</a:t>
            </a:r>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4288" y="4427482"/>
            <a:ext cx="2830723" cy="1782824"/>
          </a:xfrm>
          <a:prstGeom prst="rect">
            <a:avLst/>
          </a:prstGeom>
        </p:spPr>
      </p:pic>
      <p:pic>
        <p:nvPicPr>
          <p:cNvPr id="8" name="Picture 7" descr="A picture containing whiteboard&#10;&#10;Description automatically generated">
            <a:extLst>
              <a:ext uri="{FF2B5EF4-FFF2-40B4-BE49-F238E27FC236}">
                <a16:creationId xmlns:a16="http://schemas.microsoft.com/office/drawing/2014/main" id="{4BBD508F-82ED-459D-105C-020446DD68F4}"/>
              </a:ext>
            </a:extLst>
          </p:cNvPr>
          <p:cNvPicPr>
            <a:picLocks noChangeAspect="1"/>
          </p:cNvPicPr>
          <p:nvPr/>
        </p:nvPicPr>
        <p:blipFill>
          <a:blip r:embed="rId3"/>
          <a:stretch>
            <a:fillRect/>
          </a:stretch>
        </p:blipFill>
        <p:spPr>
          <a:xfrm>
            <a:off x="7155805" y="4940306"/>
            <a:ext cx="1428750" cy="1270000"/>
          </a:xfrm>
          <a:prstGeom prst="rect">
            <a:avLst/>
          </a:prstGeom>
        </p:spPr>
      </p:pic>
      <p:sp>
        <p:nvSpPr>
          <p:cNvPr id="7" name="Snip Single Corner Rectangle 2">
            <a:extLst>
              <a:ext uri="{FF2B5EF4-FFF2-40B4-BE49-F238E27FC236}">
                <a16:creationId xmlns:a16="http://schemas.microsoft.com/office/drawing/2014/main" id="{5F6CBE3A-6435-2323-CBA4-E82A3D724FB9}"/>
              </a:ext>
            </a:extLst>
          </p:cNvPr>
          <p:cNvSpPr/>
          <p:nvPr/>
        </p:nvSpPr>
        <p:spPr>
          <a:xfrm>
            <a:off x="-53339" y="190359"/>
            <a:ext cx="7949653"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8580C60D-A9BC-435D-C64F-4C488946FD6C}"/>
              </a:ext>
            </a:extLst>
          </p:cNvPr>
          <p:cNvCxnSpPr>
            <a:cxnSpLocks/>
          </p:cNvCxnSpPr>
          <p:nvPr/>
        </p:nvCxnSpPr>
        <p:spPr>
          <a:xfrm>
            <a:off x="5488761" y="711809"/>
            <a:ext cx="1991537"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D006986-5073-9D74-7071-3508A30880F8}"/>
              </a:ext>
            </a:extLst>
          </p:cNvPr>
          <p:cNvSpPr txBox="1">
            <a:spLocks/>
          </p:cNvSpPr>
          <p:nvPr/>
        </p:nvSpPr>
        <p:spPr>
          <a:xfrm>
            <a:off x="116136" y="470019"/>
            <a:ext cx="5293352" cy="585649"/>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Freedom Program Details</a:t>
            </a:r>
          </a:p>
        </p:txBody>
      </p:sp>
    </p:spTree>
    <p:extLst>
      <p:ext uri="{BB962C8B-B14F-4D97-AF65-F5344CB8AC3E}">
        <p14:creationId xmlns:p14="http://schemas.microsoft.com/office/powerpoint/2010/main" val="2439366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32"/>
          <p:cNvSpPr>
            <a:spLocks noGrp="1"/>
          </p:cNvSpPr>
          <p:nvPr>
            <p:ph sz="half" idx="1"/>
          </p:nvPr>
        </p:nvSpPr>
        <p:spPr>
          <a:xfrm>
            <a:off x="457939" y="1335294"/>
            <a:ext cx="4768115" cy="4810627"/>
          </a:xfrm>
        </p:spPr>
        <p:txBody>
          <a:bodyPr>
            <a:noAutofit/>
          </a:bodyPr>
          <a:lstStyle/>
          <a:p>
            <a:pPr marL="0" indent="0">
              <a:lnSpc>
                <a:spcPct val="100000"/>
              </a:lnSpc>
              <a:buNone/>
            </a:pPr>
            <a:r>
              <a:rPr lang="en-US" sz="1600" b="1" dirty="0"/>
              <a:t>Features/Benefits</a:t>
            </a:r>
            <a:endParaRPr lang="en-US" sz="1600" dirty="0"/>
          </a:p>
          <a:p>
            <a:pPr>
              <a:lnSpc>
                <a:spcPct val="100000"/>
              </a:lnSpc>
            </a:pPr>
            <a:r>
              <a:rPr lang="en-US" sz="1400" dirty="0"/>
              <a:t>Requires positive identification with authorization card for key duplication</a:t>
            </a:r>
          </a:p>
          <a:p>
            <a:pPr>
              <a:lnSpc>
                <a:spcPct val="100000"/>
              </a:lnSpc>
            </a:pPr>
            <a:r>
              <a:rPr lang="en-US" sz="1400" dirty="0"/>
              <a:t>Authorization card (pictured) supplied with each key system or key code when shipped from factory.</a:t>
            </a:r>
          </a:p>
          <a:p>
            <a:pPr>
              <a:lnSpc>
                <a:spcPct val="100000"/>
              </a:lnSpc>
            </a:pPr>
            <a:r>
              <a:rPr lang="en-US" sz="1400" dirty="0"/>
              <a:t>Key blanks are only sold to authorized DND distributors</a:t>
            </a:r>
          </a:p>
          <a:p>
            <a:pPr>
              <a:lnSpc>
                <a:spcPct val="100000"/>
              </a:lnSpc>
            </a:pPr>
            <a:r>
              <a:rPr lang="en-US" sz="1400" dirty="0"/>
              <a:t>Process for obtaining DND cut keys:</a:t>
            </a:r>
          </a:p>
          <a:p>
            <a:pPr marL="457200" lvl="1" indent="0">
              <a:lnSpc>
                <a:spcPct val="100000"/>
              </a:lnSpc>
              <a:buNone/>
            </a:pPr>
            <a:r>
              <a:rPr lang="en-US" sz="1400" dirty="0"/>
              <a:t>1) End-user presents authorization card to participating locksmith</a:t>
            </a:r>
          </a:p>
          <a:p>
            <a:pPr marL="457200" lvl="1" indent="0">
              <a:lnSpc>
                <a:spcPct val="100000"/>
              </a:lnSpc>
              <a:buNone/>
            </a:pPr>
            <a:r>
              <a:rPr lang="en-US" sz="1400" dirty="0"/>
              <a:t>2) Locksmith fills out restricted key order form along with authorized cardholder’s signature</a:t>
            </a:r>
          </a:p>
          <a:p>
            <a:pPr marL="457200" lvl="1" indent="0">
              <a:lnSpc>
                <a:spcPct val="100000"/>
              </a:lnSpc>
              <a:buNone/>
            </a:pPr>
            <a:r>
              <a:rPr lang="en-US" sz="1400" dirty="0"/>
              <a:t>3) Order form is sent to authorized distributor</a:t>
            </a:r>
          </a:p>
          <a:p>
            <a:pPr marL="457200" lvl="1" indent="0">
              <a:lnSpc>
                <a:spcPct val="100000"/>
              </a:lnSpc>
              <a:buNone/>
            </a:pPr>
            <a:r>
              <a:rPr lang="en-US" sz="1400" dirty="0"/>
              <a:t>4) Distributor processes request and supplies locksmith with DND cut keys</a:t>
            </a:r>
          </a:p>
          <a:p>
            <a:pPr marL="0" indent="0">
              <a:lnSpc>
                <a:spcPct val="100000"/>
              </a:lnSpc>
              <a:buNone/>
            </a:pPr>
            <a:endParaRPr lang="en-US" sz="1000" dirty="0"/>
          </a:p>
        </p:txBody>
      </p:sp>
      <p:sp>
        <p:nvSpPr>
          <p:cNvPr id="6" name="Content Placeholder 5"/>
          <p:cNvSpPr>
            <a:spLocks noGrp="1"/>
          </p:cNvSpPr>
          <p:nvPr>
            <p:ph sz="half" idx="2"/>
          </p:nvPr>
        </p:nvSpPr>
        <p:spPr>
          <a:xfrm>
            <a:off x="5688084" y="1335294"/>
            <a:ext cx="5181600" cy="4351338"/>
          </a:xfrm>
        </p:spPr>
        <p:txBody>
          <a:bodyPr>
            <a:normAutofit/>
          </a:bodyPr>
          <a:lstStyle/>
          <a:p>
            <a:pPr marL="0" indent="0">
              <a:lnSpc>
                <a:spcPct val="100000"/>
              </a:lnSpc>
              <a:buNone/>
            </a:pPr>
            <a:r>
              <a:rPr lang="en-US" sz="1800" b="1" dirty="0"/>
              <a:t>Requirements</a:t>
            </a:r>
            <a:endParaRPr lang="en-US" sz="1800" dirty="0"/>
          </a:p>
          <a:p>
            <a:pPr>
              <a:lnSpc>
                <a:spcPct val="100000"/>
              </a:lnSpc>
            </a:pPr>
            <a:r>
              <a:rPr lang="en-US" sz="1600" dirty="0"/>
              <a:t>Buy-In: $20,000 NET 1st branch, $10,000 NET for subsequent branches thereafter</a:t>
            </a:r>
          </a:p>
          <a:p>
            <a:pPr>
              <a:lnSpc>
                <a:spcPct val="100000"/>
              </a:lnSpc>
            </a:pPr>
            <a:r>
              <a:rPr lang="en-US" sz="1600" dirty="0"/>
              <a:t>No annual purchase requirement</a:t>
            </a:r>
          </a:p>
          <a:p>
            <a:pPr>
              <a:lnSpc>
                <a:spcPct val="100000"/>
              </a:lnSpc>
            </a:pPr>
            <a:r>
              <a:rPr lang="en-US" sz="1600" dirty="0"/>
              <a:t>600 key blank minimum</a:t>
            </a:r>
          </a:p>
          <a:p>
            <a:pPr>
              <a:lnSpc>
                <a:spcPct val="100000"/>
              </a:lnSpc>
            </a:pPr>
            <a:r>
              <a:rPr lang="en-US" sz="1600" dirty="0" err="1"/>
              <a:t>Medeco</a:t>
            </a:r>
            <a:r>
              <a:rPr lang="en-US" sz="1600" dirty="0"/>
              <a:t> approved key machine required</a:t>
            </a:r>
          </a:p>
          <a:p>
            <a:pPr>
              <a:lnSpc>
                <a:spcPct val="100000"/>
              </a:lnSpc>
            </a:pPr>
            <a:endParaRPr lang="en-US" sz="1600" dirty="0"/>
          </a:p>
          <a:p>
            <a:pPr marL="0" indent="0">
              <a:lnSpc>
                <a:spcPct val="100000"/>
              </a:lnSpc>
              <a:buNone/>
            </a:pPr>
            <a:r>
              <a:rPr lang="en-US" sz="1600" b="1" dirty="0"/>
              <a:t>Applications</a:t>
            </a:r>
            <a:endParaRPr lang="en-US" sz="1600" dirty="0"/>
          </a:p>
          <a:p>
            <a:pPr>
              <a:lnSpc>
                <a:spcPct val="100000"/>
              </a:lnSpc>
            </a:pPr>
            <a:r>
              <a:rPr lang="en-US" sz="1600" dirty="0"/>
              <a:t>Nationwide program</a:t>
            </a:r>
          </a:p>
          <a:p>
            <a:pPr>
              <a:lnSpc>
                <a:spcPct val="100000"/>
              </a:lnSpc>
            </a:pPr>
            <a:r>
              <a:rPr lang="en-US" sz="1600" dirty="0"/>
              <a:t>Ideal Dealer: wants to offer </a:t>
            </a:r>
            <a:br>
              <a:rPr lang="en-US" sz="1600" dirty="0"/>
            </a:br>
            <a:r>
              <a:rPr lang="en-US" sz="1600" dirty="0"/>
              <a:t>Medeco high security solutions</a:t>
            </a:r>
          </a:p>
          <a:p>
            <a:endParaRPr lang="en-US" dirty="0"/>
          </a:p>
        </p:txBody>
      </p:sp>
      <p:pic>
        <p:nvPicPr>
          <p:cNvPr id="3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3104" y="4266399"/>
            <a:ext cx="2747479" cy="1730397"/>
          </a:xfrm>
          <a:prstGeom prst="rect">
            <a:avLst/>
          </a:prstGeom>
        </p:spPr>
      </p:pic>
      <p:sp>
        <p:nvSpPr>
          <p:cNvPr id="8" name="Snip Single Corner Rectangle 2">
            <a:extLst>
              <a:ext uri="{FF2B5EF4-FFF2-40B4-BE49-F238E27FC236}">
                <a16:creationId xmlns:a16="http://schemas.microsoft.com/office/drawing/2014/main" id="{45278A98-8D69-2783-53BD-8C3DEDD20616}"/>
              </a:ext>
            </a:extLst>
          </p:cNvPr>
          <p:cNvSpPr/>
          <p:nvPr/>
        </p:nvSpPr>
        <p:spPr>
          <a:xfrm>
            <a:off x="-53339" y="190359"/>
            <a:ext cx="8419672"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C53FC94-B6F0-6DC9-4B31-48DA4DAB7DAC}"/>
              </a:ext>
            </a:extLst>
          </p:cNvPr>
          <p:cNvCxnSpPr>
            <a:cxnSpLocks/>
          </p:cNvCxnSpPr>
          <p:nvPr/>
        </p:nvCxnSpPr>
        <p:spPr>
          <a:xfrm>
            <a:off x="5688084" y="686172"/>
            <a:ext cx="2304358"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A4FE04E-9BC4-7953-7469-CDB61678DADA}"/>
              </a:ext>
            </a:extLst>
          </p:cNvPr>
          <p:cNvSpPr txBox="1">
            <a:spLocks/>
          </p:cNvSpPr>
          <p:nvPr/>
        </p:nvSpPr>
        <p:spPr>
          <a:xfrm>
            <a:off x="116136" y="402239"/>
            <a:ext cx="5789008" cy="653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DND Distributor Details</a:t>
            </a:r>
          </a:p>
        </p:txBody>
      </p:sp>
    </p:spTree>
    <p:extLst>
      <p:ext uri="{BB962C8B-B14F-4D97-AF65-F5344CB8AC3E}">
        <p14:creationId xmlns:p14="http://schemas.microsoft.com/office/powerpoint/2010/main" val="1355543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idx="1"/>
          </p:nvPr>
        </p:nvSpPr>
        <p:spPr>
          <a:xfrm>
            <a:off x="392423" y="1512067"/>
            <a:ext cx="11118763" cy="4943694"/>
          </a:xfrm>
        </p:spPr>
        <p:txBody>
          <a:bodyPr>
            <a:noAutofit/>
          </a:bodyPr>
          <a:lstStyle/>
          <a:p>
            <a:pPr marL="342900" indent="-342900">
              <a:buAutoNum type="arabicParenR"/>
            </a:pPr>
            <a:r>
              <a:rPr lang="en-US" sz="1800" dirty="0"/>
              <a:t>Review all available restricted key programs with prospective dealer/distributor</a:t>
            </a:r>
          </a:p>
          <a:p>
            <a:pPr marL="342900" indent="-342900">
              <a:buAutoNum type="arabicParenR"/>
            </a:pPr>
            <a:r>
              <a:rPr lang="en-US" sz="1800" dirty="0"/>
              <a:t>Medeco Sales Representative will request a “Restricted Key Control Agreement”</a:t>
            </a:r>
          </a:p>
          <a:p>
            <a:pPr marL="342900" indent="-342900">
              <a:buAutoNum type="arabicParenR"/>
            </a:pPr>
            <a:r>
              <a:rPr lang="en-US" sz="1800" dirty="0"/>
              <a:t>Dealer must read and agree to terms of the “Key Control Agreement”</a:t>
            </a:r>
          </a:p>
          <a:p>
            <a:pPr marL="342900" indent="-342900">
              <a:buAutoNum type="arabicParenR"/>
            </a:pPr>
            <a:r>
              <a:rPr lang="en-US" sz="1800" dirty="0"/>
              <a:t>Dealer signs a hard copy of the agreement and delivers it to Medeco via the following methods:</a:t>
            </a:r>
            <a:br>
              <a:rPr lang="en-US" sz="1800" dirty="0"/>
            </a:br>
            <a:r>
              <a:rPr lang="en-US" sz="1800" dirty="0"/>
              <a:t>• U.S. Mail: 3625 Alleghany Drive, Salem, Virginia 24153; Attention: Contracts Department</a:t>
            </a:r>
            <a:br>
              <a:rPr lang="en-US" sz="1800" dirty="0"/>
            </a:br>
            <a:r>
              <a:rPr lang="en-US" sz="1800" dirty="0"/>
              <a:t>• U.S. email: </a:t>
            </a:r>
            <a:r>
              <a:rPr lang="en-US" sz="1800" dirty="0">
                <a:hlinkClick r:id="rId2"/>
              </a:rPr>
              <a:t>rhonda.loyd2@assaabloy.com</a:t>
            </a:r>
            <a:br>
              <a:rPr lang="en-US" sz="1800" dirty="0"/>
            </a:br>
            <a:r>
              <a:rPr lang="en-US" sz="1800" dirty="0"/>
              <a:t>• Canada Mail: Medeco Key Records, 160 Four Valley Drive, Vaughan, ON L4K 4T9</a:t>
            </a:r>
            <a:br>
              <a:rPr lang="en-US" sz="1800" dirty="0"/>
            </a:br>
            <a:r>
              <a:rPr lang="en-US" sz="1800" dirty="0"/>
              <a:t>• Canada Email: </a:t>
            </a:r>
            <a:r>
              <a:rPr lang="en-US" sz="1800" dirty="0">
                <a:hlinkClick r:id="rId3"/>
              </a:rPr>
              <a:t>orders.medeco.ca@assaabloy.com</a:t>
            </a:r>
            <a:endParaRPr lang="en-US" sz="1800" dirty="0"/>
          </a:p>
          <a:p>
            <a:pPr marL="342900" indent="-342900">
              <a:buAutoNum type="arabicParenR"/>
            </a:pPr>
            <a:r>
              <a:rPr lang="en-US" sz="1800" dirty="0"/>
              <a:t>Along with the agreement dealer must provide the following:</a:t>
            </a:r>
            <a:br>
              <a:rPr lang="en-US" sz="1800" dirty="0"/>
            </a:br>
            <a:r>
              <a:rPr lang="en-US" sz="1800" dirty="0"/>
              <a:t>• Source Designation Form (if ordering through wholesalers)</a:t>
            </a:r>
            <a:br>
              <a:rPr lang="en-US" sz="1800" dirty="0"/>
            </a:br>
            <a:r>
              <a:rPr lang="en-US" sz="1800" dirty="0"/>
              <a:t>• Opening Purchase Order totaling required NET investment</a:t>
            </a:r>
            <a:br>
              <a:rPr lang="en-US" sz="1800" dirty="0"/>
            </a:br>
            <a:r>
              <a:rPr lang="en-US" sz="1800" dirty="0"/>
              <a:t>• Completed Coining Die Form</a:t>
            </a:r>
          </a:p>
        </p:txBody>
      </p:sp>
      <p:sp>
        <p:nvSpPr>
          <p:cNvPr id="6" name="Snip Single Corner Rectangle 2">
            <a:extLst>
              <a:ext uri="{FF2B5EF4-FFF2-40B4-BE49-F238E27FC236}">
                <a16:creationId xmlns:a16="http://schemas.microsoft.com/office/drawing/2014/main" id="{AB366F8E-1440-910D-4756-AFB243E101FC}"/>
              </a:ext>
            </a:extLst>
          </p:cNvPr>
          <p:cNvSpPr/>
          <p:nvPr/>
        </p:nvSpPr>
        <p:spPr>
          <a:xfrm>
            <a:off x="-53339" y="190359"/>
            <a:ext cx="8684591"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82E59D5-F5E7-9995-D12F-11BE1F043DA6}"/>
              </a:ext>
            </a:extLst>
          </p:cNvPr>
          <p:cNvCxnSpPr>
            <a:cxnSpLocks/>
          </p:cNvCxnSpPr>
          <p:nvPr/>
        </p:nvCxnSpPr>
        <p:spPr>
          <a:xfrm>
            <a:off x="5322568" y="703264"/>
            <a:ext cx="2978126"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06A83A1-B775-F836-9764-A3ACDFF556DC}"/>
              </a:ext>
            </a:extLst>
          </p:cNvPr>
          <p:cNvSpPr txBox="1">
            <a:spLocks/>
          </p:cNvSpPr>
          <p:nvPr/>
        </p:nvSpPr>
        <p:spPr>
          <a:xfrm>
            <a:off x="116136" y="402239"/>
            <a:ext cx="4876969" cy="653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Onboarding Process</a:t>
            </a:r>
          </a:p>
        </p:txBody>
      </p:sp>
    </p:spTree>
    <p:extLst>
      <p:ext uri="{BB962C8B-B14F-4D97-AF65-F5344CB8AC3E}">
        <p14:creationId xmlns:p14="http://schemas.microsoft.com/office/powerpoint/2010/main" val="149856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10;&#10;Description automatically generated">
            <a:extLst>
              <a:ext uri="{FF2B5EF4-FFF2-40B4-BE49-F238E27FC236}">
                <a16:creationId xmlns:a16="http://schemas.microsoft.com/office/drawing/2014/main" id="{8490E390-8742-14C2-11C5-200FF989755A}"/>
              </a:ext>
            </a:extLst>
          </p:cNvPr>
          <p:cNvPicPr>
            <a:picLocks noChangeAspect="1"/>
          </p:cNvPicPr>
          <p:nvPr/>
        </p:nvPicPr>
        <p:blipFill rotWithShape="1">
          <a:blip r:embed="rId2">
            <a:alphaModFix amt="35000"/>
          </a:blip>
          <a:srcRect r="2189" b="11807"/>
          <a:stretch/>
        </p:blipFill>
        <p:spPr>
          <a:xfrm>
            <a:off x="2160089" y="-1"/>
            <a:ext cx="10031911" cy="6292517"/>
          </a:xfrm>
          <a:prstGeom prst="rect">
            <a:avLst/>
          </a:prstGeom>
        </p:spPr>
      </p:pic>
      <p:pic>
        <p:nvPicPr>
          <p:cNvPr id="7" name="Content Placeholder 6" descr="Diagram&#10;&#10;Description automatically generated">
            <a:extLst>
              <a:ext uri="{FF2B5EF4-FFF2-40B4-BE49-F238E27FC236}">
                <a16:creationId xmlns:a16="http://schemas.microsoft.com/office/drawing/2014/main" id="{9ADA0FC2-D6ED-D483-81B5-074814EBF759}"/>
              </a:ext>
            </a:extLst>
          </p:cNvPr>
          <p:cNvPicPr>
            <a:picLocks noGrp="1" noChangeAspect="1"/>
          </p:cNvPicPr>
          <p:nvPr>
            <p:ph idx="1"/>
          </p:nvPr>
        </p:nvPicPr>
        <p:blipFill>
          <a:blip r:embed="rId3"/>
          <a:stretch>
            <a:fillRect/>
          </a:stretch>
        </p:blipFill>
        <p:spPr>
          <a:xfrm>
            <a:off x="4927002" y="3800308"/>
            <a:ext cx="7137400" cy="2279650"/>
          </a:xfrm>
        </p:spPr>
      </p:pic>
      <p:sp>
        <p:nvSpPr>
          <p:cNvPr id="17" name="Rectangle 16">
            <a:extLst>
              <a:ext uri="{FF2B5EF4-FFF2-40B4-BE49-F238E27FC236}">
                <a16:creationId xmlns:a16="http://schemas.microsoft.com/office/drawing/2014/main" id="{B4198525-D9A2-9A34-C7A8-9F5BDEAC8AD3}"/>
              </a:ext>
            </a:extLst>
          </p:cNvPr>
          <p:cNvSpPr/>
          <p:nvPr/>
        </p:nvSpPr>
        <p:spPr>
          <a:xfrm>
            <a:off x="-53339" y="1335505"/>
            <a:ext cx="5359265" cy="227965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2">
            <a:extLst>
              <a:ext uri="{FF2B5EF4-FFF2-40B4-BE49-F238E27FC236}">
                <a16:creationId xmlns:a16="http://schemas.microsoft.com/office/drawing/2014/main" id="{100BC7E6-94CB-2023-3B0F-9EEF8CFC3FA4}"/>
              </a:ext>
            </a:extLst>
          </p:cNvPr>
          <p:cNvSpPr txBox="1">
            <a:spLocks/>
          </p:cNvSpPr>
          <p:nvPr/>
        </p:nvSpPr>
        <p:spPr>
          <a:xfrm>
            <a:off x="407061" y="1505369"/>
            <a:ext cx="4898865" cy="2109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Custom coining is a factory key marking process that is used to enhance the security value of the key. It uses the same process as the US Treasury Department for marking currency, leaving the key with a raised marking and jewelry style finish.</a:t>
            </a:r>
          </a:p>
        </p:txBody>
      </p:sp>
      <p:sp>
        <p:nvSpPr>
          <p:cNvPr id="6" name="Snip Single Corner Rectangle 2">
            <a:extLst>
              <a:ext uri="{FF2B5EF4-FFF2-40B4-BE49-F238E27FC236}">
                <a16:creationId xmlns:a16="http://schemas.microsoft.com/office/drawing/2014/main" id="{8DDFABE3-9648-0110-96DB-3F48533DA708}"/>
              </a:ext>
            </a:extLst>
          </p:cNvPr>
          <p:cNvSpPr/>
          <p:nvPr/>
        </p:nvSpPr>
        <p:spPr>
          <a:xfrm>
            <a:off x="-53340" y="190359"/>
            <a:ext cx="8385489"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237D13AF-160A-8C8C-6170-43228713C330}"/>
              </a:ext>
            </a:extLst>
          </p:cNvPr>
          <p:cNvCxnSpPr>
            <a:cxnSpLocks/>
          </p:cNvCxnSpPr>
          <p:nvPr/>
        </p:nvCxnSpPr>
        <p:spPr>
          <a:xfrm>
            <a:off x="5742774" y="686172"/>
            <a:ext cx="2057640"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27455FD-8CAC-CEC9-4424-9B583BA22BB5}"/>
              </a:ext>
            </a:extLst>
          </p:cNvPr>
          <p:cNvSpPr txBox="1">
            <a:spLocks/>
          </p:cNvSpPr>
          <p:nvPr/>
        </p:nvSpPr>
        <p:spPr>
          <a:xfrm>
            <a:off x="116136" y="402239"/>
            <a:ext cx="5626638" cy="653429"/>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Custom Coining Program</a:t>
            </a:r>
          </a:p>
        </p:txBody>
      </p:sp>
    </p:spTree>
    <p:extLst>
      <p:ext uri="{BB962C8B-B14F-4D97-AF65-F5344CB8AC3E}">
        <p14:creationId xmlns:p14="http://schemas.microsoft.com/office/powerpoint/2010/main" val="2961984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2">
            <a:extLst>
              <a:ext uri="{FF2B5EF4-FFF2-40B4-BE49-F238E27FC236}">
                <a16:creationId xmlns:a16="http://schemas.microsoft.com/office/drawing/2014/main" id="{100BC7E6-94CB-2023-3B0F-9EEF8CFC3FA4}"/>
              </a:ext>
            </a:extLst>
          </p:cNvPr>
          <p:cNvSpPr txBox="1">
            <a:spLocks/>
          </p:cNvSpPr>
          <p:nvPr/>
        </p:nvSpPr>
        <p:spPr>
          <a:xfrm>
            <a:off x="276186" y="1267548"/>
            <a:ext cx="11639628" cy="431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Custom coining dies provide dealers and distributors with a unique way to market their business.</a:t>
            </a:r>
          </a:p>
        </p:txBody>
      </p:sp>
      <p:sp>
        <p:nvSpPr>
          <p:cNvPr id="6" name="Content Placeholder 22">
            <a:extLst>
              <a:ext uri="{FF2B5EF4-FFF2-40B4-BE49-F238E27FC236}">
                <a16:creationId xmlns:a16="http://schemas.microsoft.com/office/drawing/2014/main" id="{A835F313-3551-821B-4C02-854499405D9D}"/>
              </a:ext>
            </a:extLst>
          </p:cNvPr>
          <p:cNvSpPr txBox="1">
            <a:spLocks/>
          </p:cNvSpPr>
          <p:nvPr/>
        </p:nvSpPr>
        <p:spPr>
          <a:xfrm>
            <a:off x="574872" y="2141826"/>
            <a:ext cx="6668845" cy="39725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Coining dies may include</a:t>
            </a:r>
            <a:r>
              <a:rPr lang="en-US" sz="1800" dirty="0"/>
              <a:t>:</a:t>
            </a:r>
          </a:p>
          <a:p>
            <a:pPr marL="0" indent="0">
              <a:buNone/>
            </a:pPr>
            <a:r>
              <a:rPr lang="en-US" sz="1800" dirty="0"/>
              <a:t>• Company name</a:t>
            </a:r>
          </a:p>
          <a:p>
            <a:pPr marL="0" indent="0">
              <a:buNone/>
            </a:pPr>
            <a:r>
              <a:rPr lang="en-US" sz="1800" dirty="0"/>
              <a:t>• Company logo</a:t>
            </a:r>
          </a:p>
          <a:p>
            <a:pPr marL="0" indent="0">
              <a:buNone/>
            </a:pPr>
            <a:r>
              <a:rPr lang="en-US" sz="1800" dirty="0"/>
              <a:t>• Physical address</a:t>
            </a:r>
          </a:p>
          <a:p>
            <a:pPr marL="0" indent="0">
              <a:buNone/>
            </a:pPr>
            <a:r>
              <a:rPr lang="en-US" sz="1800" dirty="0"/>
              <a:t>• Contact information</a:t>
            </a:r>
          </a:p>
          <a:p>
            <a:pPr marL="0" indent="0">
              <a:buNone/>
            </a:pPr>
            <a:r>
              <a:rPr lang="en-US" sz="1800" dirty="0"/>
              <a:t>• Custom design or artwork</a:t>
            </a:r>
          </a:p>
          <a:p>
            <a:pPr lvl="1">
              <a:buFont typeface="Courier New" panose="02070309020205020404" pitchFamily="49" charset="0"/>
              <a:buChar char="o"/>
            </a:pPr>
            <a:r>
              <a:rPr lang="en-US" sz="1800" dirty="0"/>
              <a:t>Providing end users, dealers, distributors and Medeco with a means of elite key control.</a:t>
            </a:r>
          </a:p>
          <a:p>
            <a:pPr marL="0" indent="0">
              <a:buNone/>
            </a:pPr>
            <a:r>
              <a:rPr lang="en-US" sz="1800" dirty="0"/>
              <a:t>• Every key blank shipped from Medeco contains a coining die for security and key control purposes</a:t>
            </a:r>
          </a:p>
        </p:txBody>
      </p:sp>
      <p:pic>
        <p:nvPicPr>
          <p:cNvPr id="9" name="Picture 8" descr="A picture containing text, metalware&#10;&#10;Description automatically generated">
            <a:extLst>
              <a:ext uri="{FF2B5EF4-FFF2-40B4-BE49-F238E27FC236}">
                <a16:creationId xmlns:a16="http://schemas.microsoft.com/office/drawing/2014/main" id="{974A4C79-E7F3-4AC9-E146-84E38EA9C971}"/>
              </a:ext>
            </a:extLst>
          </p:cNvPr>
          <p:cNvPicPr>
            <a:picLocks noChangeAspect="1"/>
          </p:cNvPicPr>
          <p:nvPr/>
        </p:nvPicPr>
        <p:blipFill>
          <a:blip r:embed="rId2"/>
          <a:stretch>
            <a:fillRect/>
          </a:stretch>
        </p:blipFill>
        <p:spPr>
          <a:xfrm>
            <a:off x="8441223" y="1719878"/>
            <a:ext cx="1617176" cy="4394499"/>
          </a:xfrm>
          <a:prstGeom prst="rect">
            <a:avLst/>
          </a:prstGeom>
        </p:spPr>
      </p:pic>
      <p:sp>
        <p:nvSpPr>
          <p:cNvPr id="7" name="Snip Single Corner Rectangle 2">
            <a:extLst>
              <a:ext uri="{FF2B5EF4-FFF2-40B4-BE49-F238E27FC236}">
                <a16:creationId xmlns:a16="http://schemas.microsoft.com/office/drawing/2014/main" id="{68C611A6-42B4-E6B3-3487-3A6C7AF861A0}"/>
              </a:ext>
            </a:extLst>
          </p:cNvPr>
          <p:cNvSpPr/>
          <p:nvPr/>
        </p:nvSpPr>
        <p:spPr>
          <a:xfrm>
            <a:off x="-53339" y="190359"/>
            <a:ext cx="8188935"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EE34011D-C898-AA22-2AC4-FA7AD6094328}"/>
              </a:ext>
            </a:extLst>
          </p:cNvPr>
          <p:cNvCxnSpPr>
            <a:cxnSpLocks/>
          </p:cNvCxnSpPr>
          <p:nvPr/>
        </p:nvCxnSpPr>
        <p:spPr>
          <a:xfrm>
            <a:off x="5940835" y="703263"/>
            <a:ext cx="2057640"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24E60A2-5732-B734-C810-809BFD4A313A}"/>
              </a:ext>
            </a:extLst>
          </p:cNvPr>
          <p:cNvSpPr txBox="1">
            <a:spLocks/>
          </p:cNvSpPr>
          <p:nvPr/>
        </p:nvSpPr>
        <p:spPr>
          <a:xfrm>
            <a:off x="116136" y="402239"/>
            <a:ext cx="5754825" cy="653429"/>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Custom Coining Program</a:t>
            </a:r>
          </a:p>
        </p:txBody>
      </p:sp>
    </p:spTree>
    <p:extLst>
      <p:ext uri="{BB962C8B-B14F-4D97-AF65-F5344CB8AC3E}">
        <p14:creationId xmlns:p14="http://schemas.microsoft.com/office/powerpoint/2010/main" val="2461512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335505" y="1695809"/>
            <a:ext cx="1822703" cy="131063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44009" y="4591408"/>
            <a:ext cx="1819655" cy="130759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7337273" y="1703429"/>
            <a:ext cx="1819655" cy="1307591"/>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848580" y="1703429"/>
            <a:ext cx="1819655" cy="1307591"/>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332701" y="4591409"/>
            <a:ext cx="1819655" cy="1307591"/>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2332456" y="3122273"/>
            <a:ext cx="1819655" cy="1307591"/>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4844009" y="3126844"/>
            <a:ext cx="1822703" cy="1312163"/>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2335505" y="4591409"/>
            <a:ext cx="1822703" cy="1310639"/>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7337273" y="3126845"/>
            <a:ext cx="1819655" cy="1307591"/>
          </a:xfrm>
          <a:prstGeom prst="rect">
            <a:avLst/>
          </a:prstGeom>
          <a:blipFill>
            <a:blip r:embed="rId10" cstate="print"/>
            <a:stretch>
              <a:fillRect/>
            </a:stretch>
          </a:blipFill>
        </p:spPr>
        <p:txBody>
          <a:bodyPr wrap="square" lIns="0" tIns="0" rIns="0" bIns="0" rtlCol="0"/>
          <a:lstStyle/>
          <a:p>
            <a:endParaRPr/>
          </a:p>
        </p:txBody>
      </p:sp>
      <p:sp>
        <p:nvSpPr>
          <p:cNvPr id="24" name="object 24"/>
          <p:cNvSpPr txBox="1"/>
          <p:nvPr/>
        </p:nvSpPr>
        <p:spPr>
          <a:xfrm>
            <a:off x="2335505" y="2640687"/>
            <a:ext cx="1824355" cy="210314"/>
          </a:xfrm>
          <a:prstGeom prst="rect">
            <a:avLst/>
          </a:prstGeom>
          <a:solidFill>
            <a:srgbClr val="968049"/>
          </a:solidFill>
        </p:spPr>
        <p:txBody>
          <a:bodyPr vert="horz" wrap="square" lIns="0" tIns="40640" rIns="0" bIns="0" rtlCol="0">
            <a:spAutoFit/>
          </a:bodyPr>
          <a:lstStyle/>
          <a:p>
            <a:pPr marL="492759">
              <a:spcBef>
                <a:spcPts val="320"/>
              </a:spcBef>
            </a:pPr>
            <a:r>
              <a:rPr sz="1100" spc="65" dirty="0">
                <a:solidFill>
                  <a:srgbClr val="FFFFFF"/>
                </a:solidFill>
                <a:latin typeface="Verdana" panose="020B0604030504040204" pitchFamily="34" charset="0"/>
                <a:ea typeface="Verdana" panose="020B0604030504040204" pitchFamily="34" charset="0"/>
                <a:cs typeface="Calibri"/>
              </a:rPr>
              <a:t>RESIDENTIAL</a:t>
            </a:r>
            <a:endParaRPr sz="1100" dirty="0">
              <a:latin typeface="Verdana" panose="020B0604030504040204" pitchFamily="34" charset="0"/>
              <a:ea typeface="Verdana" panose="020B0604030504040204" pitchFamily="34" charset="0"/>
              <a:cs typeface="Calibri"/>
            </a:endParaRPr>
          </a:p>
        </p:txBody>
      </p:sp>
      <p:sp>
        <p:nvSpPr>
          <p:cNvPr id="25" name="object 25"/>
          <p:cNvSpPr txBox="1"/>
          <p:nvPr/>
        </p:nvSpPr>
        <p:spPr>
          <a:xfrm>
            <a:off x="2332455" y="4077820"/>
            <a:ext cx="1819910" cy="209673"/>
          </a:xfrm>
          <a:prstGeom prst="rect">
            <a:avLst/>
          </a:prstGeom>
          <a:solidFill>
            <a:srgbClr val="968049"/>
          </a:solidFill>
        </p:spPr>
        <p:txBody>
          <a:bodyPr vert="horz" wrap="square" lIns="0" tIns="40005" rIns="0" bIns="0" rtlCol="0">
            <a:spAutoFit/>
          </a:bodyPr>
          <a:lstStyle/>
          <a:p>
            <a:pPr marL="601980">
              <a:spcBef>
                <a:spcPts val="315"/>
              </a:spcBef>
            </a:pPr>
            <a:r>
              <a:rPr sz="1100" spc="85" dirty="0">
                <a:solidFill>
                  <a:srgbClr val="FFFFFF"/>
                </a:solidFill>
                <a:latin typeface="Verdana" panose="020B0604030504040204" pitchFamily="34" charset="0"/>
                <a:ea typeface="Verdana" panose="020B0604030504040204" pitchFamily="34" charset="0"/>
                <a:cs typeface="Calibri"/>
              </a:rPr>
              <a:t>BANKING</a:t>
            </a:r>
            <a:endParaRPr sz="1100" dirty="0">
              <a:latin typeface="Verdana" panose="020B0604030504040204" pitchFamily="34" charset="0"/>
              <a:ea typeface="Verdana" panose="020B0604030504040204" pitchFamily="34" charset="0"/>
              <a:cs typeface="Calibri"/>
            </a:endParaRPr>
          </a:p>
        </p:txBody>
      </p:sp>
      <p:sp>
        <p:nvSpPr>
          <p:cNvPr id="26" name="object 26"/>
          <p:cNvSpPr txBox="1"/>
          <p:nvPr/>
        </p:nvSpPr>
        <p:spPr>
          <a:xfrm>
            <a:off x="2329409" y="5514953"/>
            <a:ext cx="1830705" cy="209673"/>
          </a:xfrm>
          <a:prstGeom prst="rect">
            <a:avLst/>
          </a:prstGeom>
          <a:solidFill>
            <a:srgbClr val="968049"/>
          </a:solidFill>
        </p:spPr>
        <p:txBody>
          <a:bodyPr vert="horz" wrap="square" lIns="0" tIns="40005" rIns="0" bIns="0" rtlCol="0">
            <a:spAutoFit/>
          </a:bodyPr>
          <a:lstStyle/>
          <a:p>
            <a:pPr marL="605155">
              <a:spcBef>
                <a:spcPts val="315"/>
              </a:spcBef>
            </a:pPr>
            <a:r>
              <a:rPr sz="1100" spc="65" dirty="0">
                <a:solidFill>
                  <a:srgbClr val="FFFFFF"/>
                </a:solidFill>
                <a:latin typeface="Verdana" panose="020B0604030504040204" pitchFamily="34" charset="0"/>
                <a:ea typeface="Verdana" panose="020B0604030504040204" pitchFamily="34" charset="0"/>
                <a:cs typeface="Calibri"/>
              </a:rPr>
              <a:t>MILITARY</a:t>
            </a:r>
            <a:endParaRPr sz="1100" dirty="0">
              <a:latin typeface="Verdana" panose="020B0604030504040204" pitchFamily="34" charset="0"/>
              <a:ea typeface="Verdana" panose="020B0604030504040204" pitchFamily="34" charset="0"/>
              <a:cs typeface="Calibri"/>
            </a:endParaRPr>
          </a:p>
        </p:txBody>
      </p:sp>
      <p:sp>
        <p:nvSpPr>
          <p:cNvPr id="27" name="object 27"/>
          <p:cNvSpPr txBox="1"/>
          <p:nvPr/>
        </p:nvSpPr>
        <p:spPr>
          <a:xfrm>
            <a:off x="4851628" y="2633069"/>
            <a:ext cx="1819910" cy="209673"/>
          </a:xfrm>
          <a:prstGeom prst="rect">
            <a:avLst/>
          </a:prstGeom>
          <a:solidFill>
            <a:srgbClr val="968049"/>
          </a:solidFill>
        </p:spPr>
        <p:txBody>
          <a:bodyPr vert="horz" wrap="square" lIns="0" tIns="40005" rIns="0" bIns="0" rtlCol="0">
            <a:spAutoFit/>
          </a:bodyPr>
          <a:lstStyle/>
          <a:p>
            <a:pPr algn="ctr">
              <a:spcBef>
                <a:spcPts val="315"/>
              </a:spcBef>
            </a:pPr>
            <a:r>
              <a:rPr sz="1100" spc="90" dirty="0">
                <a:solidFill>
                  <a:srgbClr val="FFFFFF"/>
                </a:solidFill>
                <a:latin typeface="Verdana" panose="020B0604030504040204" pitchFamily="34" charset="0"/>
                <a:ea typeface="Verdana" panose="020B0604030504040204" pitchFamily="34" charset="0"/>
                <a:cs typeface="Calibri"/>
              </a:rPr>
              <a:t>K-12</a:t>
            </a:r>
            <a:endParaRPr sz="1100" dirty="0">
              <a:latin typeface="Verdana" panose="020B0604030504040204" pitchFamily="34" charset="0"/>
              <a:ea typeface="Verdana" panose="020B0604030504040204" pitchFamily="34" charset="0"/>
              <a:cs typeface="Calibri"/>
            </a:endParaRPr>
          </a:p>
        </p:txBody>
      </p:sp>
      <p:sp>
        <p:nvSpPr>
          <p:cNvPr id="28" name="object 28"/>
          <p:cNvSpPr txBox="1"/>
          <p:nvPr/>
        </p:nvSpPr>
        <p:spPr>
          <a:xfrm>
            <a:off x="4844008" y="4074773"/>
            <a:ext cx="1819910" cy="209673"/>
          </a:xfrm>
          <a:prstGeom prst="rect">
            <a:avLst/>
          </a:prstGeom>
          <a:solidFill>
            <a:srgbClr val="968049"/>
          </a:solidFill>
        </p:spPr>
        <p:txBody>
          <a:bodyPr vert="horz" wrap="square" lIns="0" tIns="40005" rIns="0" bIns="0" rtlCol="0">
            <a:spAutoFit/>
          </a:bodyPr>
          <a:lstStyle/>
          <a:p>
            <a:pPr algn="ctr">
              <a:spcBef>
                <a:spcPts val="315"/>
              </a:spcBef>
            </a:pPr>
            <a:r>
              <a:rPr sz="1100" spc="50" dirty="0">
                <a:solidFill>
                  <a:srgbClr val="FFFFFF"/>
                </a:solidFill>
                <a:latin typeface="Verdana" panose="020B0604030504040204" pitchFamily="34" charset="0"/>
                <a:ea typeface="Verdana" panose="020B0604030504040204" pitchFamily="34" charset="0"/>
                <a:cs typeface="Calibri"/>
              </a:rPr>
              <a:t>OFFICE</a:t>
            </a:r>
            <a:endParaRPr sz="1100" dirty="0">
              <a:latin typeface="Verdana" panose="020B0604030504040204" pitchFamily="34" charset="0"/>
              <a:ea typeface="Verdana" panose="020B0604030504040204" pitchFamily="34" charset="0"/>
              <a:cs typeface="Calibri"/>
            </a:endParaRPr>
          </a:p>
        </p:txBody>
      </p:sp>
      <p:sp>
        <p:nvSpPr>
          <p:cNvPr id="29" name="object 29"/>
          <p:cNvSpPr txBox="1"/>
          <p:nvPr/>
        </p:nvSpPr>
        <p:spPr>
          <a:xfrm>
            <a:off x="4845531" y="5514953"/>
            <a:ext cx="1819910" cy="209673"/>
          </a:xfrm>
          <a:prstGeom prst="rect">
            <a:avLst/>
          </a:prstGeom>
          <a:solidFill>
            <a:srgbClr val="968049"/>
          </a:solidFill>
        </p:spPr>
        <p:txBody>
          <a:bodyPr vert="horz" wrap="square" lIns="0" tIns="40005" rIns="0" bIns="0" rtlCol="0">
            <a:spAutoFit/>
          </a:bodyPr>
          <a:lstStyle/>
          <a:p>
            <a:pPr algn="ctr">
              <a:spcBef>
                <a:spcPts val="315"/>
              </a:spcBef>
            </a:pPr>
            <a:r>
              <a:rPr sz="1100" spc="75" dirty="0">
                <a:solidFill>
                  <a:srgbClr val="FFFFFF"/>
                </a:solidFill>
                <a:latin typeface="Verdana" panose="020B0604030504040204" pitchFamily="34" charset="0"/>
                <a:ea typeface="Verdana" panose="020B0604030504040204" pitchFamily="34" charset="0"/>
                <a:cs typeface="Calibri"/>
              </a:rPr>
              <a:t>UTILITY</a:t>
            </a:r>
            <a:endParaRPr sz="1100" dirty="0">
              <a:latin typeface="Verdana" panose="020B0604030504040204" pitchFamily="34" charset="0"/>
              <a:ea typeface="Verdana" panose="020B0604030504040204" pitchFamily="34" charset="0"/>
              <a:cs typeface="Calibri"/>
            </a:endParaRPr>
          </a:p>
        </p:txBody>
      </p:sp>
      <p:sp>
        <p:nvSpPr>
          <p:cNvPr id="30" name="object 30"/>
          <p:cNvSpPr txBox="1"/>
          <p:nvPr/>
        </p:nvSpPr>
        <p:spPr>
          <a:xfrm>
            <a:off x="7338796" y="2633069"/>
            <a:ext cx="1819910" cy="209673"/>
          </a:xfrm>
          <a:prstGeom prst="rect">
            <a:avLst/>
          </a:prstGeom>
          <a:solidFill>
            <a:srgbClr val="968049"/>
          </a:solidFill>
        </p:spPr>
        <p:txBody>
          <a:bodyPr vert="horz" wrap="square" lIns="0" tIns="40005" rIns="0" bIns="0" rtlCol="0">
            <a:spAutoFit/>
          </a:bodyPr>
          <a:lstStyle/>
          <a:p>
            <a:pPr marL="584200">
              <a:spcBef>
                <a:spcPts val="315"/>
              </a:spcBef>
            </a:pPr>
            <a:r>
              <a:rPr sz="1100" spc="85" dirty="0">
                <a:solidFill>
                  <a:srgbClr val="FFFFFF"/>
                </a:solidFill>
                <a:latin typeface="Verdana" panose="020B0604030504040204" pitchFamily="34" charset="0"/>
                <a:ea typeface="Verdana" panose="020B0604030504040204" pitchFamily="34" charset="0"/>
                <a:cs typeface="Calibri"/>
              </a:rPr>
              <a:t>HOSPITAL</a:t>
            </a:r>
            <a:endParaRPr sz="1100" dirty="0">
              <a:latin typeface="Verdana" panose="020B0604030504040204" pitchFamily="34" charset="0"/>
              <a:ea typeface="Verdana" panose="020B0604030504040204" pitchFamily="34" charset="0"/>
              <a:cs typeface="Calibri"/>
            </a:endParaRPr>
          </a:p>
        </p:txBody>
      </p:sp>
      <p:sp>
        <p:nvSpPr>
          <p:cNvPr id="31" name="object 31"/>
          <p:cNvSpPr txBox="1"/>
          <p:nvPr/>
        </p:nvSpPr>
        <p:spPr>
          <a:xfrm>
            <a:off x="7334224" y="4062579"/>
            <a:ext cx="1819910" cy="209032"/>
          </a:xfrm>
          <a:prstGeom prst="rect">
            <a:avLst/>
          </a:prstGeom>
          <a:solidFill>
            <a:srgbClr val="968049"/>
          </a:solidFill>
        </p:spPr>
        <p:txBody>
          <a:bodyPr vert="horz" wrap="square" lIns="0" tIns="39370" rIns="0" bIns="0" rtlCol="0">
            <a:spAutoFit/>
          </a:bodyPr>
          <a:lstStyle/>
          <a:p>
            <a:pPr marL="518795">
              <a:spcBef>
                <a:spcPts val="310"/>
              </a:spcBef>
            </a:pPr>
            <a:r>
              <a:rPr sz="1100" spc="75" dirty="0">
                <a:solidFill>
                  <a:srgbClr val="FFFFFF"/>
                </a:solidFill>
                <a:latin typeface="Verdana" panose="020B0604030504040204" pitchFamily="34" charset="0"/>
                <a:ea typeface="Verdana" panose="020B0604030504040204" pitchFamily="34" charset="0"/>
                <a:cs typeface="Calibri"/>
              </a:rPr>
              <a:t>UNIVERSITY</a:t>
            </a:r>
            <a:endParaRPr sz="1100" dirty="0">
              <a:latin typeface="Verdana" panose="020B0604030504040204" pitchFamily="34" charset="0"/>
              <a:ea typeface="Verdana" panose="020B0604030504040204" pitchFamily="34" charset="0"/>
              <a:cs typeface="Calibri"/>
            </a:endParaRPr>
          </a:p>
        </p:txBody>
      </p:sp>
      <p:sp>
        <p:nvSpPr>
          <p:cNvPr id="32" name="object 32"/>
          <p:cNvSpPr txBox="1"/>
          <p:nvPr/>
        </p:nvSpPr>
        <p:spPr>
          <a:xfrm>
            <a:off x="7332700" y="5514953"/>
            <a:ext cx="1819910" cy="209673"/>
          </a:xfrm>
          <a:prstGeom prst="rect">
            <a:avLst/>
          </a:prstGeom>
          <a:solidFill>
            <a:srgbClr val="968049"/>
          </a:solidFill>
        </p:spPr>
        <p:txBody>
          <a:bodyPr vert="horz" wrap="square" lIns="0" tIns="40005" rIns="0" bIns="0" rtlCol="0">
            <a:spAutoFit/>
          </a:bodyPr>
          <a:lstStyle/>
          <a:p>
            <a:pPr algn="ctr">
              <a:spcBef>
                <a:spcPts val="315"/>
              </a:spcBef>
            </a:pPr>
            <a:r>
              <a:rPr sz="1100" spc="65" dirty="0">
                <a:solidFill>
                  <a:srgbClr val="FFFFFF"/>
                </a:solidFill>
                <a:latin typeface="Verdana" panose="020B0604030504040204" pitchFamily="34" charset="0"/>
                <a:ea typeface="Verdana" panose="020B0604030504040204" pitchFamily="34" charset="0"/>
                <a:cs typeface="Calibri"/>
              </a:rPr>
              <a:t>RETAIL</a:t>
            </a:r>
            <a:endParaRPr sz="1100" dirty="0">
              <a:latin typeface="Verdana" panose="020B0604030504040204" pitchFamily="34" charset="0"/>
              <a:ea typeface="Verdana" panose="020B0604030504040204" pitchFamily="34" charset="0"/>
              <a:cs typeface="Calibri"/>
            </a:endParaRPr>
          </a:p>
        </p:txBody>
      </p:sp>
      <p:sp>
        <p:nvSpPr>
          <p:cNvPr id="6" name="Snip Single Corner Rectangle 2">
            <a:extLst>
              <a:ext uri="{FF2B5EF4-FFF2-40B4-BE49-F238E27FC236}">
                <a16:creationId xmlns:a16="http://schemas.microsoft.com/office/drawing/2014/main" id="{CA09C3AE-528D-BED6-AAE6-6435D860E156}"/>
              </a:ext>
            </a:extLst>
          </p:cNvPr>
          <p:cNvSpPr/>
          <p:nvPr/>
        </p:nvSpPr>
        <p:spPr>
          <a:xfrm>
            <a:off x="-53339" y="190359"/>
            <a:ext cx="9060606"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600972DA-AEF4-3E9A-6A14-75DCC4B69DE8}"/>
              </a:ext>
            </a:extLst>
          </p:cNvPr>
          <p:cNvCxnSpPr>
            <a:cxnSpLocks/>
          </p:cNvCxnSpPr>
          <p:nvPr/>
        </p:nvCxnSpPr>
        <p:spPr>
          <a:xfrm>
            <a:off x="7865957" y="703263"/>
            <a:ext cx="607905"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AD127647-8BFC-EB7D-A7F2-1077774288C6}"/>
              </a:ext>
            </a:extLst>
          </p:cNvPr>
          <p:cNvSpPr txBox="1">
            <a:spLocks/>
          </p:cNvSpPr>
          <p:nvPr/>
        </p:nvSpPr>
        <p:spPr>
          <a:xfrm>
            <a:off x="116136" y="402240"/>
            <a:ext cx="7446892" cy="584349"/>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Key Control Program Applications</a:t>
            </a:r>
          </a:p>
        </p:txBody>
      </p:sp>
    </p:spTree>
    <p:extLst>
      <p:ext uri="{BB962C8B-B14F-4D97-AF65-F5344CB8AC3E}">
        <p14:creationId xmlns:p14="http://schemas.microsoft.com/office/powerpoint/2010/main" val="3378124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392" y="1389343"/>
            <a:ext cx="3555718" cy="4677969"/>
          </a:xfrm>
          <a:prstGeom prst="rect">
            <a:avLst/>
          </a:prstGeom>
        </p:spPr>
        <p:txBody>
          <a:bodyPr vert="horz" lIns="91440" tIns="45720" rIns="91440" bIns="45720" rtlCol="0">
            <a:noAutofit/>
          </a:bodyPr>
          <a:lstStyle/>
          <a:p>
            <a:pPr>
              <a:lnSpc>
                <a:spcPct val="90000"/>
              </a:lnSpc>
              <a:spcBef>
                <a:spcPts val="1000"/>
              </a:spcBef>
            </a:pPr>
            <a:r>
              <a:rPr lang="en-US" sz="1600" kern="1200" dirty="0">
                <a:latin typeface="Verdana" panose="020B0604030504040204" pitchFamily="34" charset="0"/>
                <a:ea typeface="Verdana" panose="020B0604030504040204" pitchFamily="34" charset="0"/>
              </a:rPr>
              <a:t>Director of Sales - Jim Pelk, </a:t>
            </a:r>
            <a:r>
              <a:rPr lang="en-US" sz="1600" kern="1200" dirty="0">
                <a:latin typeface="Verdana" panose="020B0604030504040204" pitchFamily="34" charset="0"/>
                <a:ea typeface="Verdana" panose="020B0604030504040204" pitchFamily="34" charset="0"/>
                <a:hlinkClick r:id="rId3"/>
              </a:rPr>
              <a:t>jim.pelk@assaabloy.com</a:t>
            </a:r>
            <a:r>
              <a:rPr lang="en-US" sz="1600" kern="1200" dirty="0">
                <a:latin typeface="Verdana" panose="020B0604030504040204" pitchFamily="34" charset="0"/>
                <a:ea typeface="Verdana" panose="020B0604030504040204" pitchFamily="34" charset="0"/>
              </a:rPr>
              <a:t> </a:t>
            </a:r>
          </a:p>
          <a:p>
            <a:pPr>
              <a:lnSpc>
                <a:spcPct val="90000"/>
              </a:lnSpc>
              <a:spcBef>
                <a:spcPts val="1000"/>
              </a:spcBef>
            </a:pPr>
            <a:endParaRPr lang="en-US" sz="1600" kern="1200" dirty="0">
              <a:latin typeface="Verdana" panose="020B0604030504040204" pitchFamily="34" charset="0"/>
              <a:ea typeface="Verdana" panose="020B0604030504040204" pitchFamily="34" charset="0"/>
            </a:endParaRPr>
          </a:p>
          <a:p>
            <a:pPr>
              <a:lnSpc>
                <a:spcPct val="90000"/>
              </a:lnSpc>
              <a:spcBef>
                <a:spcPts val="1000"/>
              </a:spcBef>
            </a:pPr>
            <a:r>
              <a:rPr lang="en-US" sz="1600" kern="1200" dirty="0">
                <a:latin typeface="Verdana" panose="020B0604030504040204" pitchFamily="34" charset="0"/>
                <a:ea typeface="Verdana" panose="020B0604030504040204" pitchFamily="34" charset="0"/>
              </a:rPr>
              <a:t>East- Andy Hummel, Business Development Manager, </a:t>
            </a:r>
            <a:r>
              <a:rPr lang="en-US" sz="1600" kern="1200" dirty="0">
                <a:latin typeface="Verdana" panose="020B0604030504040204" pitchFamily="34" charset="0"/>
                <a:ea typeface="Verdana" panose="020B0604030504040204" pitchFamily="34" charset="0"/>
                <a:hlinkClick r:id="rId4"/>
              </a:rPr>
              <a:t>andy.hummel@assaabloy.com</a:t>
            </a:r>
            <a:endParaRPr lang="en-US" sz="1600" kern="1200" dirty="0">
              <a:latin typeface="Verdana" panose="020B0604030504040204" pitchFamily="34" charset="0"/>
              <a:ea typeface="Verdana" panose="020B0604030504040204" pitchFamily="34" charset="0"/>
            </a:endParaRPr>
          </a:p>
          <a:p>
            <a:pPr>
              <a:lnSpc>
                <a:spcPct val="90000"/>
              </a:lnSpc>
              <a:spcBef>
                <a:spcPts val="1000"/>
              </a:spcBef>
            </a:pPr>
            <a:endParaRPr lang="en-US" sz="1600" kern="1200" dirty="0">
              <a:latin typeface="Verdana" panose="020B0604030504040204" pitchFamily="34" charset="0"/>
              <a:ea typeface="Verdana" panose="020B0604030504040204" pitchFamily="34" charset="0"/>
            </a:endParaRPr>
          </a:p>
          <a:p>
            <a:pPr>
              <a:lnSpc>
                <a:spcPct val="90000"/>
              </a:lnSpc>
              <a:spcBef>
                <a:spcPts val="1000"/>
              </a:spcBef>
            </a:pPr>
            <a:r>
              <a:rPr lang="en-US" sz="1600" kern="1200" dirty="0">
                <a:latin typeface="Verdana" panose="020B0604030504040204" pitchFamily="34" charset="0"/>
                <a:ea typeface="Verdana" panose="020B0604030504040204" pitchFamily="34" charset="0"/>
              </a:rPr>
              <a:t>Central - Louis Tremouliaris (LJ), Business Development Manager, </a:t>
            </a:r>
            <a:r>
              <a:rPr lang="en-US" sz="1600" kern="1200" dirty="0" err="1">
                <a:latin typeface="Verdana" panose="020B0604030504040204" pitchFamily="34" charset="0"/>
                <a:ea typeface="Verdana" panose="020B0604030504040204" pitchFamily="34" charset="0"/>
                <a:hlinkClick r:id="rId5"/>
              </a:rPr>
              <a:t>louis.tremouliarisjr</a:t>
            </a:r>
            <a:r>
              <a:rPr lang="en-US" sz="1600" kern="1200" dirty="0">
                <a:latin typeface="Verdana" panose="020B0604030504040204" pitchFamily="34" charset="0"/>
                <a:ea typeface="Verdana" panose="020B0604030504040204" pitchFamily="34" charset="0"/>
                <a:hlinkClick r:id="rId5"/>
              </a:rPr>
              <a:t>@</a:t>
            </a:r>
            <a:br>
              <a:rPr lang="en-US" sz="1600" kern="1200" dirty="0">
                <a:latin typeface="Verdana" panose="020B0604030504040204" pitchFamily="34" charset="0"/>
                <a:ea typeface="Verdana" panose="020B0604030504040204" pitchFamily="34" charset="0"/>
                <a:hlinkClick r:id="rId5"/>
              </a:rPr>
            </a:br>
            <a:r>
              <a:rPr lang="en-US" sz="1600" kern="1200" dirty="0">
                <a:latin typeface="Verdana" panose="020B0604030504040204" pitchFamily="34" charset="0"/>
                <a:ea typeface="Verdana" panose="020B0604030504040204" pitchFamily="34" charset="0"/>
                <a:hlinkClick r:id="rId5"/>
              </a:rPr>
              <a:t>assaabloy.com</a:t>
            </a:r>
            <a:endParaRPr lang="en-US" sz="1600" kern="1200" dirty="0">
              <a:latin typeface="Verdana" panose="020B0604030504040204" pitchFamily="34" charset="0"/>
              <a:ea typeface="Verdana" panose="020B0604030504040204" pitchFamily="34" charset="0"/>
            </a:endParaRPr>
          </a:p>
          <a:p>
            <a:pPr>
              <a:lnSpc>
                <a:spcPct val="90000"/>
              </a:lnSpc>
              <a:spcBef>
                <a:spcPts val="1000"/>
              </a:spcBef>
            </a:pPr>
            <a:endParaRPr lang="en-US" sz="1600" kern="1200" dirty="0">
              <a:latin typeface="Verdana" panose="020B0604030504040204" pitchFamily="34" charset="0"/>
              <a:ea typeface="Verdana" panose="020B0604030504040204" pitchFamily="34" charset="0"/>
            </a:endParaRPr>
          </a:p>
          <a:p>
            <a:pPr>
              <a:lnSpc>
                <a:spcPct val="90000"/>
              </a:lnSpc>
              <a:spcBef>
                <a:spcPts val="1000"/>
              </a:spcBef>
            </a:pPr>
            <a:r>
              <a:rPr lang="en-US" sz="1600" kern="1200" dirty="0">
                <a:latin typeface="Verdana" panose="020B0604030504040204" pitchFamily="34" charset="0"/>
                <a:ea typeface="Verdana" panose="020B0604030504040204" pitchFamily="34" charset="0"/>
              </a:rPr>
              <a:t>West- Tony Mesa, Business Development Manager</a:t>
            </a:r>
            <a:br>
              <a:rPr lang="en-US" sz="1600" kern="1200" dirty="0">
                <a:latin typeface="Verdana" panose="020B0604030504040204" pitchFamily="34" charset="0"/>
                <a:ea typeface="Verdana" panose="020B0604030504040204" pitchFamily="34" charset="0"/>
              </a:rPr>
            </a:br>
            <a:r>
              <a:rPr lang="en-US" sz="1600" kern="1200" dirty="0">
                <a:latin typeface="Verdana" panose="020B0604030504040204" pitchFamily="34" charset="0"/>
                <a:ea typeface="Verdana" panose="020B0604030504040204" pitchFamily="34" charset="0"/>
                <a:hlinkClick r:id="rId6"/>
              </a:rPr>
              <a:t>tony.mesa@assaabloy.com</a:t>
            </a:r>
            <a:br>
              <a:rPr lang="en-US" sz="1600" kern="1200" dirty="0">
                <a:latin typeface="Verdana" panose="020B0604030504040204" pitchFamily="34" charset="0"/>
                <a:ea typeface="Verdana" panose="020B0604030504040204" pitchFamily="34" charset="0"/>
              </a:rPr>
            </a:br>
            <a:r>
              <a:rPr lang="en-US" sz="1600" dirty="0">
                <a:latin typeface="Verdana" panose="020B0604030504040204" pitchFamily="34" charset="0"/>
                <a:ea typeface="Verdana" panose="020B0604030504040204" pitchFamily="34" charset="0"/>
              </a:rPr>
              <a:t>909-742-2181</a:t>
            </a:r>
            <a:endParaRPr lang="en-US" sz="1600" kern="1200" dirty="0">
              <a:latin typeface="Verdana" panose="020B0604030504040204" pitchFamily="34" charset="0"/>
              <a:ea typeface="Verdana" panose="020B0604030504040204" pitchFamily="34" charset="0"/>
            </a:endParaRPr>
          </a:p>
          <a:p>
            <a:pPr>
              <a:lnSpc>
                <a:spcPct val="90000"/>
              </a:lnSpc>
              <a:spcBef>
                <a:spcPts val="1000"/>
              </a:spcBef>
            </a:pPr>
            <a:endParaRPr lang="en-US" sz="1400" kern="1200" dirty="0">
              <a:latin typeface="Verdana" panose="020B0604030504040204" pitchFamily="34" charset="0"/>
              <a:ea typeface="Verdana" panose="020B0604030504040204" pitchFamily="34" charset="0"/>
            </a:endParaRPr>
          </a:p>
          <a:p>
            <a:pPr>
              <a:lnSpc>
                <a:spcPct val="90000"/>
              </a:lnSpc>
              <a:spcBef>
                <a:spcPts val="1000"/>
              </a:spcBef>
            </a:pPr>
            <a:endParaRPr lang="en-US" sz="1400" kern="1200" dirty="0">
              <a:latin typeface="Verdana" panose="020B0604030504040204" pitchFamily="34" charset="0"/>
              <a:ea typeface="Verdana" panose="020B0604030504040204" pitchFamily="34" charset="0"/>
            </a:endParaRPr>
          </a:p>
          <a:p>
            <a:pPr>
              <a:lnSpc>
                <a:spcPct val="90000"/>
              </a:lnSpc>
              <a:spcBef>
                <a:spcPts val="1000"/>
              </a:spcBef>
            </a:pPr>
            <a:endParaRPr lang="en-US" sz="1400" kern="1200" dirty="0">
              <a:latin typeface="Verdana" panose="020B0604030504040204" pitchFamily="34" charset="0"/>
              <a:ea typeface="Verdana" panose="020B0604030504040204" pitchFamily="34" charset="0"/>
            </a:endParaRPr>
          </a:p>
        </p:txBody>
      </p:sp>
      <p:sp>
        <p:nvSpPr>
          <p:cNvPr id="4" name="Snip Single Corner Rectangle 2">
            <a:extLst>
              <a:ext uri="{FF2B5EF4-FFF2-40B4-BE49-F238E27FC236}">
                <a16:creationId xmlns:a16="http://schemas.microsoft.com/office/drawing/2014/main" id="{9CC61F86-D663-A9D0-B80A-FF6E20E5F0B5}"/>
              </a:ext>
            </a:extLst>
          </p:cNvPr>
          <p:cNvSpPr/>
          <p:nvPr/>
        </p:nvSpPr>
        <p:spPr>
          <a:xfrm>
            <a:off x="-53339" y="190359"/>
            <a:ext cx="10248472"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86F5982C-5112-342A-ABEC-0B278A4D6230}"/>
              </a:ext>
            </a:extLst>
          </p:cNvPr>
          <p:cNvCxnSpPr>
            <a:cxnSpLocks/>
          </p:cNvCxnSpPr>
          <p:nvPr/>
        </p:nvCxnSpPr>
        <p:spPr>
          <a:xfrm>
            <a:off x="7083114" y="703263"/>
            <a:ext cx="1738874"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4C54FE8-D0D6-1F4C-111B-3A959FAFEE97}"/>
              </a:ext>
            </a:extLst>
          </p:cNvPr>
          <p:cNvSpPr txBox="1">
            <a:spLocks/>
          </p:cNvSpPr>
          <p:nvPr/>
        </p:nvSpPr>
        <p:spPr>
          <a:xfrm>
            <a:off x="116136" y="402239"/>
            <a:ext cx="6797412" cy="77854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err="1">
                <a:solidFill>
                  <a:schemeClr val="bg1"/>
                </a:solidFill>
              </a:rPr>
              <a:t>Medeco</a:t>
            </a:r>
            <a:r>
              <a:rPr lang="en-US" sz="3200" dirty="0">
                <a:solidFill>
                  <a:schemeClr val="bg1"/>
                </a:solidFill>
              </a:rPr>
              <a:t> Contact Information</a:t>
            </a:r>
          </a:p>
        </p:txBody>
      </p:sp>
      <p:pic>
        <p:nvPicPr>
          <p:cNvPr id="8" name="Picture 7" descr="A map of different states&#10;&#10;Description automatically generated">
            <a:extLst>
              <a:ext uri="{FF2B5EF4-FFF2-40B4-BE49-F238E27FC236}">
                <a16:creationId xmlns:a16="http://schemas.microsoft.com/office/drawing/2014/main" id="{5846B832-55A5-5970-D6B1-48FD6560E1A4}"/>
              </a:ext>
            </a:extLst>
          </p:cNvPr>
          <p:cNvPicPr>
            <a:picLocks noChangeAspect="1"/>
          </p:cNvPicPr>
          <p:nvPr/>
        </p:nvPicPr>
        <p:blipFill>
          <a:blip r:embed="rId7"/>
          <a:stretch>
            <a:fillRect/>
          </a:stretch>
        </p:blipFill>
        <p:spPr>
          <a:xfrm>
            <a:off x="4015217" y="1620054"/>
            <a:ext cx="8270787" cy="4140675"/>
          </a:xfrm>
          <a:prstGeom prst="rect">
            <a:avLst/>
          </a:prstGeom>
        </p:spPr>
      </p:pic>
    </p:spTree>
    <p:extLst>
      <p:ext uri="{BB962C8B-B14F-4D97-AF65-F5344CB8AC3E}">
        <p14:creationId xmlns:p14="http://schemas.microsoft.com/office/powerpoint/2010/main" val="186602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nvSpPr>
        <p:spPr>
          <a:xfrm>
            <a:off x="1905499" y="1579826"/>
            <a:ext cx="3435834" cy="378477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68049"/>
              </a:buClr>
            </a:pPr>
            <a:r>
              <a:rPr lang="en-US" sz="2000" dirty="0">
                <a:latin typeface="Verdana" panose="020B0604030504040204" pitchFamily="34" charset="0"/>
                <a:ea typeface="Verdana" panose="020B0604030504040204" pitchFamily="34" charset="0"/>
                <a:hlinkClick r:id="rId3"/>
              </a:rPr>
              <a:t>M4 Brochure</a:t>
            </a:r>
            <a:endParaRPr lang="en-US" sz="2000" dirty="0">
              <a:latin typeface="Verdana" panose="020B0604030504040204" pitchFamily="34" charset="0"/>
              <a:ea typeface="Verdana" panose="020B0604030504040204" pitchFamily="34" charset="0"/>
              <a:hlinkClick r:id="rId4"/>
            </a:endParaRPr>
          </a:p>
          <a:p>
            <a:pPr>
              <a:buClr>
                <a:srgbClr val="968049"/>
              </a:buClr>
            </a:pPr>
            <a:r>
              <a:rPr lang="en-US" sz="2000" dirty="0">
                <a:latin typeface="Verdana" panose="020B0604030504040204" pitchFamily="34" charset="0"/>
                <a:ea typeface="Verdana" panose="020B0604030504040204" pitchFamily="34" charset="0"/>
                <a:hlinkClick r:id="rId4"/>
              </a:rPr>
              <a:t>M4 Website</a:t>
            </a:r>
            <a:endParaRPr lang="en-US" sz="2000" dirty="0">
              <a:latin typeface="Verdana" panose="020B0604030504040204" pitchFamily="34" charset="0"/>
              <a:ea typeface="Verdana" panose="020B0604030504040204" pitchFamily="34" charset="0"/>
            </a:endParaRPr>
          </a:p>
          <a:p>
            <a:pPr>
              <a:buClr>
                <a:srgbClr val="968049"/>
              </a:buClr>
            </a:pPr>
            <a:r>
              <a:rPr lang="en-US" sz="2000" dirty="0">
                <a:latin typeface="Verdana" panose="020B0604030504040204" pitchFamily="34" charset="0"/>
                <a:ea typeface="Verdana" panose="020B0604030504040204" pitchFamily="34" charset="0"/>
                <a:hlinkClick r:id="rId5"/>
              </a:rPr>
              <a:t>M4 Checklist for New Dealers</a:t>
            </a:r>
            <a:endParaRPr lang="en-US" sz="2000" dirty="0">
              <a:latin typeface="Verdana" panose="020B0604030504040204" pitchFamily="34" charset="0"/>
              <a:ea typeface="Verdana" panose="020B0604030504040204" pitchFamily="34" charset="0"/>
              <a:hlinkClick r:id="rId6"/>
            </a:endParaRPr>
          </a:p>
          <a:p>
            <a:pPr>
              <a:buClr>
                <a:srgbClr val="968049"/>
              </a:buClr>
            </a:pPr>
            <a:r>
              <a:rPr lang="en-US" sz="2000" dirty="0">
                <a:latin typeface="Verdana" panose="020B0604030504040204" pitchFamily="34" charset="0"/>
                <a:ea typeface="Verdana" panose="020B0604030504040204" pitchFamily="34" charset="0"/>
                <a:hlinkClick r:id="rId6"/>
              </a:rPr>
              <a:t>Sell Sheet </a:t>
            </a:r>
            <a:endParaRPr lang="en-US" sz="2000" dirty="0">
              <a:latin typeface="Verdana" panose="020B0604030504040204" pitchFamily="34" charset="0"/>
              <a:ea typeface="Verdana" panose="020B0604030504040204" pitchFamily="34" charset="0"/>
            </a:endParaRPr>
          </a:p>
          <a:p>
            <a:pPr>
              <a:buClr>
                <a:srgbClr val="968049"/>
              </a:buClr>
            </a:pPr>
            <a:r>
              <a:rPr lang="en-US" sz="2000" dirty="0">
                <a:latin typeface="Verdana" panose="020B0604030504040204" pitchFamily="34" charset="0"/>
                <a:ea typeface="Verdana" panose="020B0604030504040204" pitchFamily="34" charset="0"/>
                <a:hlinkClick r:id="rId7"/>
              </a:rPr>
              <a:t>M4 </a:t>
            </a:r>
            <a:r>
              <a:rPr lang="en-US" sz="2000" dirty="0" err="1">
                <a:latin typeface="Verdana" panose="020B0604030504040204" pitchFamily="34" charset="0"/>
                <a:ea typeface="Verdana" panose="020B0604030504040204" pitchFamily="34" charset="0"/>
                <a:hlinkClick r:id="rId7"/>
              </a:rPr>
              <a:t>BiLevel</a:t>
            </a:r>
            <a:r>
              <a:rPr lang="en-US" sz="2000" dirty="0">
                <a:latin typeface="Verdana" panose="020B0604030504040204" pitchFamily="34" charset="0"/>
                <a:ea typeface="Verdana" panose="020B0604030504040204" pitchFamily="34" charset="0"/>
                <a:hlinkClick r:id="rId7"/>
              </a:rPr>
              <a:t> Sell Sheet</a:t>
            </a:r>
            <a:endParaRPr lang="en-US" sz="2000" dirty="0">
              <a:latin typeface="Verdana" panose="020B0604030504040204" pitchFamily="34" charset="0"/>
              <a:ea typeface="Verdana" panose="020B0604030504040204" pitchFamily="34" charset="0"/>
            </a:endParaRPr>
          </a:p>
          <a:p>
            <a:pPr>
              <a:buClr>
                <a:srgbClr val="968049"/>
              </a:buClr>
            </a:pPr>
            <a:r>
              <a:rPr lang="en-US" sz="2000" dirty="0">
                <a:latin typeface="Verdana" panose="020B0604030504040204" pitchFamily="34" charset="0"/>
                <a:ea typeface="Verdana" panose="020B0604030504040204" pitchFamily="34" charset="0"/>
                <a:hlinkClick r:id="rId8"/>
              </a:rPr>
              <a:t>M4 Key Control Programs – </a:t>
            </a:r>
            <a:br>
              <a:rPr lang="en-US" sz="2000" dirty="0">
                <a:latin typeface="Verdana" panose="020B0604030504040204" pitchFamily="34" charset="0"/>
                <a:ea typeface="Verdana" panose="020B0604030504040204" pitchFamily="34" charset="0"/>
                <a:hlinkClick r:id="rId8"/>
              </a:rPr>
            </a:br>
            <a:r>
              <a:rPr lang="en-US" sz="2000" dirty="0">
                <a:latin typeface="Verdana" panose="020B0604030504040204" pitchFamily="34" charset="0"/>
                <a:ea typeface="Verdana" panose="020B0604030504040204" pitchFamily="34" charset="0"/>
                <a:hlinkClick r:id="rId8"/>
              </a:rPr>
              <a:t>Channel Partners</a:t>
            </a:r>
            <a:endParaRPr lang="en-US" sz="2000" dirty="0">
              <a:latin typeface="Verdana" panose="020B0604030504040204" pitchFamily="34" charset="0"/>
              <a:ea typeface="Verdana" panose="020B0604030504040204" pitchFamily="34" charset="0"/>
            </a:endParaRPr>
          </a:p>
          <a:p>
            <a:pPr>
              <a:buClr>
                <a:srgbClr val="968049"/>
              </a:buClr>
            </a:pPr>
            <a:r>
              <a:rPr lang="en-US" sz="2000" dirty="0">
                <a:latin typeface="Verdana" panose="020B0604030504040204" pitchFamily="34" charset="0"/>
                <a:ea typeface="Verdana" panose="020B0604030504040204" pitchFamily="34" charset="0"/>
                <a:hlinkClick r:id="rId9"/>
              </a:rPr>
              <a:t>Catalog</a:t>
            </a:r>
            <a:r>
              <a:rPr lang="en-US" sz="2000" dirty="0">
                <a:latin typeface="Verdana" panose="020B0604030504040204" pitchFamily="34" charset="0"/>
                <a:ea typeface="Verdana" panose="020B0604030504040204" pitchFamily="34" charset="0"/>
              </a:rPr>
              <a:t> </a:t>
            </a:r>
          </a:p>
          <a:p>
            <a:pPr marL="0" indent="0">
              <a:buNone/>
            </a:pPr>
            <a:endParaRPr lang="en-US" sz="2000" dirty="0">
              <a:latin typeface="Verdana" panose="020B0604030504040204" pitchFamily="34" charset="0"/>
              <a:ea typeface="Verdana" panose="020B0604030504040204" pitchFamily="34" charset="0"/>
            </a:endParaRPr>
          </a:p>
        </p:txBody>
      </p:sp>
      <p:sp>
        <p:nvSpPr>
          <p:cNvPr id="4" name="Content Placeholder 4">
            <a:extLst>
              <a:ext uri="{FF2B5EF4-FFF2-40B4-BE49-F238E27FC236}">
                <a16:creationId xmlns:a16="http://schemas.microsoft.com/office/drawing/2014/main" id="{AD6BF89A-B1CD-2732-3737-41D99B79073E}"/>
              </a:ext>
            </a:extLst>
          </p:cNvPr>
          <p:cNvSpPr>
            <a:spLocks noGrp="1"/>
          </p:cNvSpPr>
          <p:nvPr/>
        </p:nvSpPr>
        <p:spPr>
          <a:xfrm>
            <a:off x="6850669" y="1702735"/>
            <a:ext cx="4540448" cy="353895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68049"/>
              </a:buClr>
            </a:pPr>
            <a:r>
              <a:rPr lang="en-US" sz="2000" dirty="0">
                <a:latin typeface="Verdana" panose="020B0604030504040204" pitchFamily="34" charset="0"/>
                <a:ea typeface="Verdana" panose="020B0604030504040204" pitchFamily="34" charset="0"/>
                <a:hlinkClick r:id="rId10"/>
              </a:rPr>
              <a:t>M4 Video</a:t>
            </a:r>
            <a:endParaRPr lang="en-US" sz="2000" dirty="0">
              <a:latin typeface="Verdana" panose="020B0604030504040204" pitchFamily="34" charset="0"/>
              <a:ea typeface="Verdana" panose="020B0604030504040204" pitchFamily="34" charset="0"/>
              <a:hlinkClick r:id="rId11"/>
            </a:endParaRPr>
          </a:p>
          <a:p>
            <a:pPr>
              <a:buClr>
                <a:srgbClr val="968049"/>
              </a:buClr>
            </a:pPr>
            <a:r>
              <a:rPr lang="en-US" sz="2000" dirty="0" err="1">
                <a:latin typeface="Verdana" panose="020B0604030504040204" pitchFamily="34" charset="0"/>
                <a:ea typeface="Verdana" panose="020B0604030504040204" pitchFamily="34" charset="0"/>
                <a:hlinkClick r:id="rId11"/>
              </a:rPr>
              <a:t>Medeco</a:t>
            </a:r>
            <a:r>
              <a:rPr lang="en-US" sz="2000" dirty="0">
                <a:latin typeface="Verdana" panose="020B0604030504040204" pitchFamily="34" charset="0"/>
                <a:ea typeface="Verdana" panose="020B0604030504040204" pitchFamily="34" charset="0"/>
                <a:hlinkClick r:id="rId11"/>
              </a:rPr>
              <a:t> Mechanical Key Selling Points</a:t>
            </a:r>
            <a:endParaRPr lang="en-US" sz="2000" dirty="0">
              <a:latin typeface="Verdana" panose="020B0604030504040204" pitchFamily="34" charset="0"/>
              <a:ea typeface="Verdana" panose="020B0604030504040204" pitchFamily="34" charset="0"/>
            </a:endParaRPr>
          </a:p>
          <a:p>
            <a:pPr>
              <a:buClr>
                <a:srgbClr val="968049"/>
              </a:buClr>
            </a:pPr>
            <a:r>
              <a:rPr lang="en-US" sz="2000" dirty="0">
                <a:latin typeface="Verdana" panose="020B0604030504040204" pitchFamily="34" charset="0"/>
                <a:ea typeface="Verdana" panose="020B0604030504040204" pitchFamily="34" charset="0"/>
                <a:hlinkClick r:id="rId12"/>
              </a:rPr>
              <a:t>Key System Self-Evaluation</a:t>
            </a:r>
            <a:endParaRPr lang="en-US" sz="2000" dirty="0">
              <a:latin typeface="Verdana" panose="020B0604030504040204" pitchFamily="34" charset="0"/>
              <a:ea typeface="Verdana" panose="020B0604030504040204" pitchFamily="34" charset="0"/>
            </a:endParaRPr>
          </a:p>
          <a:p>
            <a:pPr>
              <a:buClr>
                <a:srgbClr val="968049"/>
              </a:buClr>
            </a:pPr>
            <a:r>
              <a:rPr lang="en-US" sz="2000" dirty="0">
                <a:latin typeface="Verdana" panose="020B0604030504040204" pitchFamily="34" charset="0"/>
                <a:ea typeface="Verdana" panose="020B0604030504040204" pitchFamily="34" charset="0"/>
                <a:hlinkClick r:id="rId13"/>
              </a:rPr>
              <a:t>On-Site Certification Flyer</a:t>
            </a:r>
            <a:endParaRPr lang="en-US" sz="2000" dirty="0">
              <a:latin typeface="Verdana" panose="020B0604030504040204" pitchFamily="34" charset="0"/>
              <a:ea typeface="Verdana" panose="020B0604030504040204" pitchFamily="34" charset="0"/>
            </a:endParaRPr>
          </a:p>
          <a:p>
            <a:pPr>
              <a:buClr>
                <a:srgbClr val="968049"/>
              </a:buClr>
            </a:pPr>
            <a:r>
              <a:rPr lang="en-US" sz="2000" dirty="0">
                <a:latin typeface="Verdana" panose="020B0604030504040204" pitchFamily="34" charset="0"/>
                <a:ea typeface="Verdana" panose="020B0604030504040204" pitchFamily="34" charset="0"/>
                <a:hlinkClick r:id="rId14"/>
              </a:rPr>
              <a:t>Training Page</a:t>
            </a:r>
            <a:endParaRPr lang="en-US" sz="2000" dirty="0">
              <a:latin typeface="Verdana" panose="020B0604030504040204" pitchFamily="34" charset="0"/>
              <a:ea typeface="Verdana" panose="020B0604030504040204" pitchFamily="34" charset="0"/>
            </a:endParaRPr>
          </a:p>
        </p:txBody>
      </p:sp>
      <p:sp>
        <p:nvSpPr>
          <p:cNvPr id="7" name="Snip Single Corner Rectangle 2">
            <a:extLst>
              <a:ext uri="{FF2B5EF4-FFF2-40B4-BE49-F238E27FC236}">
                <a16:creationId xmlns:a16="http://schemas.microsoft.com/office/drawing/2014/main" id="{4CCC7361-ED51-46F2-E9A6-9647052408CE}"/>
              </a:ext>
            </a:extLst>
          </p:cNvPr>
          <p:cNvSpPr/>
          <p:nvPr/>
        </p:nvSpPr>
        <p:spPr>
          <a:xfrm>
            <a:off x="-53339" y="190359"/>
            <a:ext cx="8556404"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901FA804-FE8B-6D00-B3B8-052621421129}"/>
              </a:ext>
            </a:extLst>
          </p:cNvPr>
          <p:cNvCxnSpPr>
            <a:cxnSpLocks/>
          </p:cNvCxnSpPr>
          <p:nvPr/>
        </p:nvCxnSpPr>
        <p:spPr>
          <a:xfrm>
            <a:off x="3189605" y="714517"/>
            <a:ext cx="4809259"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F03D445-3AEE-A075-B32C-D080660E5198}"/>
              </a:ext>
            </a:extLst>
          </p:cNvPr>
          <p:cNvSpPr txBox="1">
            <a:spLocks/>
          </p:cNvSpPr>
          <p:nvPr/>
        </p:nvSpPr>
        <p:spPr>
          <a:xfrm>
            <a:off x="116136" y="402239"/>
            <a:ext cx="4876969" cy="653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Resources</a:t>
            </a:r>
          </a:p>
        </p:txBody>
      </p:sp>
      <p:cxnSp>
        <p:nvCxnSpPr>
          <p:cNvPr id="13" name="Straight Connector 12">
            <a:extLst>
              <a:ext uri="{FF2B5EF4-FFF2-40B4-BE49-F238E27FC236}">
                <a16:creationId xmlns:a16="http://schemas.microsoft.com/office/drawing/2014/main" id="{DF1C52F3-5262-6A0A-41C9-623969C9428D}"/>
              </a:ext>
            </a:extLst>
          </p:cNvPr>
          <p:cNvCxnSpPr>
            <a:cxnSpLocks/>
          </p:cNvCxnSpPr>
          <p:nvPr/>
        </p:nvCxnSpPr>
        <p:spPr>
          <a:xfrm>
            <a:off x="5889328" y="1657884"/>
            <a:ext cx="0" cy="4161802"/>
          </a:xfrm>
          <a:prstGeom prst="line">
            <a:avLst/>
          </a:prstGeom>
          <a:ln w="12700">
            <a:solidFill>
              <a:srgbClr val="9680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660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124" y="5178841"/>
            <a:ext cx="10270194" cy="468004"/>
          </a:xfrm>
        </p:spPr>
        <p:txBody>
          <a:bodyPr/>
          <a:lstStyle/>
          <a:p>
            <a:r>
              <a:rPr lang="en-US" b="0" dirty="0">
                <a:latin typeface="Verdana" panose="020B0604030504040204" pitchFamily="34" charset="0"/>
                <a:ea typeface="Verdana" panose="020B0604030504040204" pitchFamily="34" charset="0"/>
                <a:cs typeface="Verdana" panose="020B0604030504040204" pitchFamily="34" charset="0"/>
              </a:rPr>
              <a:t>Thank You</a:t>
            </a:r>
          </a:p>
        </p:txBody>
      </p:sp>
    </p:spTree>
    <p:extLst>
      <p:ext uri="{BB962C8B-B14F-4D97-AF65-F5344CB8AC3E}">
        <p14:creationId xmlns:p14="http://schemas.microsoft.com/office/powerpoint/2010/main" val="1267095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9144000" y="228600"/>
            <a:ext cx="1125220" cy="952500"/>
            <a:chOff x="7620000" y="228600"/>
            <a:chExt cx="1125220" cy="952500"/>
          </a:xfrm>
        </p:grpSpPr>
        <p:sp>
          <p:nvSpPr>
            <p:cNvPr id="4" name="object 4"/>
            <p:cNvSpPr/>
            <p:nvPr/>
          </p:nvSpPr>
          <p:spPr>
            <a:xfrm>
              <a:off x="7620000" y="228600"/>
              <a:ext cx="914399" cy="48463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20000" y="990600"/>
              <a:ext cx="1124711" cy="190499"/>
            </a:xfrm>
            <a:prstGeom prst="rect">
              <a:avLst/>
            </a:prstGeom>
            <a:blipFill>
              <a:blip r:embed="rId3" cstate="print"/>
              <a:stretch>
                <a:fillRect/>
              </a:stretch>
            </a:blipFill>
          </p:spPr>
          <p:txBody>
            <a:bodyPr wrap="square" lIns="0" tIns="0" rIns="0" bIns="0" rtlCol="0"/>
            <a:lstStyle/>
            <a:p>
              <a:endParaRPr/>
            </a:p>
          </p:txBody>
        </p:sp>
      </p:grpSp>
      <p:sp>
        <p:nvSpPr>
          <p:cNvPr id="7" name="object 7"/>
          <p:cNvSpPr txBox="1"/>
          <p:nvPr/>
        </p:nvSpPr>
        <p:spPr>
          <a:xfrm>
            <a:off x="298465" y="1399299"/>
            <a:ext cx="11137953" cy="443070"/>
          </a:xfrm>
          <a:prstGeom prst="rect">
            <a:avLst/>
          </a:prstGeom>
        </p:spPr>
        <p:txBody>
          <a:bodyPr vert="horz" wrap="square" lIns="0" tIns="12065" rIns="0" bIns="0" rtlCol="0">
            <a:spAutoFit/>
          </a:bodyPr>
          <a:lstStyle/>
          <a:p>
            <a:r>
              <a:rPr lang="en-US" sz="1400" dirty="0" err="1">
                <a:latin typeface="Verdana" panose="020B0604030504040204" pitchFamily="34" charset="0"/>
                <a:ea typeface="Verdana" panose="020B0604030504040204" pitchFamily="34" charset="0"/>
              </a:rPr>
              <a:t>Medeco</a:t>
            </a:r>
            <a:r>
              <a:rPr lang="en-US" sz="1400" dirty="0">
                <a:latin typeface="Verdana" panose="020B0604030504040204" pitchFamily="34" charset="0"/>
                <a:ea typeface="Verdana" panose="020B0604030504040204" pitchFamily="34" charset="0"/>
              </a:rPr>
              <a:t> 4 (M4) is the latest key system from the name that built High Security. With more security features than any key system we’ve ever made, and an innovative design that protects against the latest threats, it’s a new day in High Security.</a:t>
            </a:r>
          </a:p>
        </p:txBody>
      </p:sp>
      <p:grpSp>
        <p:nvGrpSpPr>
          <p:cNvPr id="9" name="Group 6"/>
          <p:cNvGrpSpPr>
            <a:grpSpLocks/>
          </p:cNvGrpSpPr>
          <p:nvPr/>
        </p:nvGrpSpPr>
        <p:grpSpPr bwMode="auto">
          <a:xfrm>
            <a:off x="792448" y="3120870"/>
            <a:ext cx="457200" cy="457200"/>
            <a:chOff x="1080" y="68"/>
            <a:chExt cx="720" cy="720"/>
          </a:xfrm>
        </p:grpSpPr>
        <p:sp>
          <p:nvSpPr>
            <p:cNvPr id="10" name="AutoShape 11"/>
            <p:cNvSpPr>
              <a:spLocks/>
            </p:cNvSpPr>
            <p:nvPr/>
          </p:nvSpPr>
          <p:spPr bwMode="auto">
            <a:xfrm>
              <a:off x="1080" y="68"/>
              <a:ext cx="720" cy="720"/>
            </a:xfrm>
            <a:custGeom>
              <a:avLst/>
              <a:gdLst>
                <a:gd name="T0" fmla="+- 0 1358 1080"/>
                <a:gd name="T1" fmla="*/ T0 w 720"/>
                <a:gd name="T2" fmla="+- 0 84 68"/>
                <a:gd name="T3" fmla="*/ 84 h 720"/>
                <a:gd name="T4" fmla="+- 0 1314 1080"/>
                <a:gd name="T5" fmla="*/ T4 w 720"/>
                <a:gd name="T6" fmla="+- 0 106 68"/>
                <a:gd name="T7" fmla="*/ 106 h 720"/>
                <a:gd name="T8" fmla="+- 0 1265 1080"/>
                <a:gd name="T9" fmla="*/ T8 w 720"/>
                <a:gd name="T10" fmla="+- 0 112 68"/>
                <a:gd name="T11" fmla="*/ 112 h 720"/>
                <a:gd name="T12" fmla="+- 0 1235 1080"/>
                <a:gd name="T13" fmla="*/ T12 w 720"/>
                <a:gd name="T14" fmla="+- 0 152 68"/>
                <a:gd name="T15" fmla="*/ 152 h 720"/>
                <a:gd name="T16" fmla="+- 0 1195 1080"/>
                <a:gd name="T17" fmla="*/ T16 w 720"/>
                <a:gd name="T18" fmla="+- 0 178 68"/>
                <a:gd name="T19" fmla="*/ 178 h 720"/>
                <a:gd name="T20" fmla="+- 0 1159 1080"/>
                <a:gd name="T21" fmla="*/ T20 w 720"/>
                <a:gd name="T22" fmla="+- 0 209 68"/>
                <a:gd name="T23" fmla="*/ 209 h 720"/>
                <a:gd name="T24" fmla="+- 0 1146 1080"/>
                <a:gd name="T25" fmla="*/ T24 w 720"/>
                <a:gd name="T26" fmla="+- 0 257 68"/>
                <a:gd name="T27" fmla="*/ 257 h 720"/>
                <a:gd name="T28" fmla="+- 0 1111 1080"/>
                <a:gd name="T29" fmla="*/ T28 w 720"/>
                <a:gd name="T30" fmla="+- 0 293 68"/>
                <a:gd name="T31" fmla="*/ 293 h 720"/>
                <a:gd name="T32" fmla="+- 0 1102 1080"/>
                <a:gd name="T33" fmla="*/ T32 w 720"/>
                <a:gd name="T34" fmla="+- 0 339 68"/>
                <a:gd name="T35" fmla="*/ 339 h 720"/>
                <a:gd name="T36" fmla="+- 0 1099 1080"/>
                <a:gd name="T37" fmla="*/ T36 w 720"/>
                <a:gd name="T38" fmla="+- 0 387 68"/>
                <a:gd name="T39" fmla="*/ 387 h 720"/>
                <a:gd name="T40" fmla="+- 0 1080 1080"/>
                <a:gd name="T41" fmla="*/ T40 w 720"/>
                <a:gd name="T42" fmla="+- 0 433 68"/>
                <a:gd name="T43" fmla="*/ 433 h 720"/>
                <a:gd name="T44" fmla="+- 0 1099 1080"/>
                <a:gd name="T45" fmla="*/ T44 w 720"/>
                <a:gd name="T46" fmla="+- 0 479 68"/>
                <a:gd name="T47" fmla="*/ 479 h 720"/>
                <a:gd name="T48" fmla="+- 0 1102 1080"/>
                <a:gd name="T49" fmla="*/ T48 w 720"/>
                <a:gd name="T50" fmla="+- 0 528 68"/>
                <a:gd name="T51" fmla="*/ 528 h 720"/>
                <a:gd name="T52" fmla="+- 0 1111 1080"/>
                <a:gd name="T53" fmla="*/ T52 w 720"/>
                <a:gd name="T54" fmla="+- 0 574 68"/>
                <a:gd name="T55" fmla="*/ 574 h 720"/>
                <a:gd name="T56" fmla="+- 0 1146 1080"/>
                <a:gd name="T57" fmla="*/ T56 w 720"/>
                <a:gd name="T58" fmla="+- 0 609 68"/>
                <a:gd name="T59" fmla="*/ 609 h 720"/>
                <a:gd name="T60" fmla="+- 0 1159 1080"/>
                <a:gd name="T61" fmla="*/ T60 w 720"/>
                <a:gd name="T62" fmla="+- 0 658 68"/>
                <a:gd name="T63" fmla="*/ 658 h 720"/>
                <a:gd name="T64" fmla="+- 0 1195 1080"/>
                <a:gd name="T65" fmla="*/ T64 w 720"/>
                <a:gd name="T66" fmla="+- 0 688 68"/>
                <a:gd name="T67" fmla="*/ 688 h 720"/>
                <a:gd name="T68" fmla="+- 0 1235 1080"/>
                <a:gd name="T69" fmla="*/ T68 w 720"/>
                <a:gd name="T70" fmla="+- 0 715 68"/>
                <a:gd name="T71" fmla="*/ 715 h 720"/>
                <a:gd name="T72" fmla="+- 0 1265 1080"/>
                <a:gd name="T73" fmla="*/ T72 w 720"/>
                <a:gd name="T74" fmla="+- 0 754 68"/>
                <a:gd name="T75" fmla="*/ 754 h 720"/>
                <a:gd name="T76" fmla="+- 0 1314 1080"/>
                <a:gd name="T77" fmla="*/ T76 w 720"/>
                <a:gd name="T78" fmla="+- 0 761 68"/>
                <a:gd name="T79" fmla="*/ 761 h 720"/>
                <a:gd name="T80" fmla="+- 0 1358 1080"/>
                <a:gd name="T81" fmla="*/ T80 w 720"/>
                <a:gd name="T82" fmla="+- 0 782 68"/>
                <a:gd name="T83" fmla="*/ 782 h 720"/>
                <a:gd name="T84" fmla="+- 0 1434 1080"/>
                <a:gd name="T85" fmla="*/ T84 w 720"/>
                <a:gd name="T86" fmla="+- 0 787 68"/>
                <a:gd name="T87" fmla="*/ 787 h 720"/>
                <a:gd name="T88" fmla="+- 0 1544 1080"/>
                <a:gd name="T89" fmla="*/ T88 w 720"/>
                <a:gd name="T90" fmla="+- 0 782 68"/>
                <a:gd name="T91" fmla="*/ 782 h 720"/>
                <a:gd name="T92" fmla="+- 0 1587 1080"/>
                <a:gd name="T93" fmla="*/ T92 w 720"/>
                <a:gd name="T94" fmla="+- 0 761 68"/>
                <a:gd name="T95" fmla="*/ 761 h 720"/>
                <a:gd name="T96" fmla="+- 0 1636 1080"/>
                <a:gd name="T97" fmla="*/ T96 w 720"/>
                <a:gd name="T98" fmla="+- 0 754 68"/>
                <a:gd name="T99" fmla="*/ 754 h 720"/>
                <a:gd name="T100" fmla="+- 0 1666 1080"/>
                <a:gd name="T101" fmla="*/ T100 w 720"/>
                <a:gd name="T102" fmla="+- 0 715 68"/>
                <a:gd name="T103" fmla="*/ 715 h 720"/>
                <a:gd name="T104" fmla="+- 0 1707 1080"/>
                <a:gd name="T105" fmla="*/ T104 w 720"/>
                <a:gd name="T106" fmla="+- 0 688 68"/>
                <a:gd name="T107" fmla="*/ 688 h 720"/>
                <a:gd name="T108" fmla="+- 0 1742 1080"/>
                <a:gd name="T109" fmla="*/ T108 w 720"/>
                <a:gd name="T110" fmla="+- 0 658 68"/>
                <a:gd name="T111" fmla="*/ 658 h 720"/>
                <a:gd name="T112" fmla="+- 0 1755 1080"/>
                <a:gd name="T113" fmla="*/ T112 w 720"/>
                <a:gd name="T114" fmla="+- 0 609 68"/>
                <a:gd name="T115" fmla="*/ 609 h 720"/>
                <a:gd name="T116" fmla="+- 0 1791 1080"/>
                <a:gd name="T117" fmla="*/ T116 w 720"/>
                <a:gd name="T118" fmla="+- 0 574 68"/>
                <a:gd name="T119" fmla="*/ 574 h 720"/>
                <a:gd name="T120" fmla="+- 0 1800 1080"/>
                <a:gd name="T121" fmla="*/ T120 w 720"/>
                <a:gd name="T122" fmla="+- 0 534 68"/>
                <a:gd name="T123" fmla="*/ 534 h 720"/>
                <a:gd name="T124" fmla="+- 0 1797 1080"/>
                <a:gd name="T125" fmla="*/ T124 w 720"/>
                <a:gd name="T126" fmla="+- 0 494 68"/>
                <a:gd name="T127" fmla="*/ 494 h 720"/>
                <a:gd name="T128" fmla="+- 0 1797 1080"/>
                <a:gd name="T129" fmla="*/ T128 w 720"/>
                <a:gd name="T130" fmla="+- 0 372 68"/>
                <a:gd name="T131" fmla="*/ 372 h 720"/>
                <a:gd name="T132" fmla="+- 0 1800 1080"/>
                <a:gd name="T133" fmla="*/ T132 w 720"/>
                <a:gd name="T134" fmla="+- 0 333 68"/>
                <a:gd name="T135" fmla="*/ 333 h 720"/>
                <a:gd name="T136" fmla="+- 0 1791 1080"/>
                <a:gd name="T137" fmla="*/ T136 w 720"/>
                <a:gd name="T138" fmla="+- 0 293 68"/>
                <a:gd name="T139" fmla="*/ 293 h 720"/>
                <a:gd name="T140" fmla="+- 0 1755 1080"/>
                <a:gd name="T141" fmla="*/ T140 w 720"/>
                <a:gd name="T142" fmla="+- 0 257 68"/>
                <a:gd name="T143" fmla="*/ 257 h 720"/>
                <a:gd name="T144" fmla="+- 0 1742 1080"/>
                <a:gd name="T145" fmla="*/ T144 w 720"/>
                <a:gd name="T146" fmla="+- 0 209 68"/>
                <a:gd name="T147" fmla="*/ 209 h 720"/>
                <a:gd name="T148" fmla="+- 0 1707 1080"/>
                <a:gd name="T149" fmla="*/ T148 w 720"/>
                <a:gd name="T150" fmla="+- 0 178 68"/>
                <a:gd name="T151" fmla="*/ 178 h 720"/>
                <a:gd name="T152" fmla="+- 0 1666 1080"/>
                <a:gd name="T153" fmla="*/ T152 w 720"/>
                <a:gd name="T154" fmla="+- 0 152 68"/>
                <a:gd name="T155" fmla="*/ 152 h 720"/>
                <a:gd name="T156" fmla="+- 0 1636 1080"/>
                <a:gd name="T157" fmla="*/ T156 w 720"/>
                <a:gd name="T158" fmla="+- 0 112 68"/>
                <a:gd name="T159" fmla="*/ 112 h 720"/>
                <a:gd name="T160" fmla="+- 0 1587 1080"/>
                <a:gd name="T161" fmla="*/ T160 w 720"/>
                <a:gd name="T162" fmla="+- 0 106 68"/>
                <a:gd name="T163" fmla="*/ 106 h 720"/>
                <a:gd name="T164" fmla="+- 0 1544 1080"/>
                <a:gd name="T165" fmla="*/ T164 w 720"/>
                <a:gd name="T166" fmla="+- 0 84 68"/>
                <a:gd name="T167" fmla="*/ 84 h 720"/>
                <a:gd name="T168" fmla="+- 0 1434 1080"/>
                <a:gd name="T169" fmla="*/ T168 w 720"/>
                <a:gd name="T170" fmla="+- 0 79 68"/>
                <a:gd name="T171" fmla="*/ 79 h 720"/>
                <a:gd name="T172" fmla="+- 0 1386 1080"/>
                <a:gd name="T173" fmla="*/ T172 w 720"/>
                <a:gd name="T174" fmla="+- 0 68 68"/>
                <a:gd name="T175" fmla="*/ 68 h 720"/>
                <a:gd name="T176" fmla="+- 0 1467 1080"/>
                <a:gd name="T177" fmla="*/ T176 w 720"/>
                <a:gd name="T178" fmla="+- 0 787 68"/>
                <a:gd name="T179" fmla="*/ 787 h 720"/>
                <a:gd name="T180" fmla="+- 0 1540 1080"/>
                <a:gd name="T181" fmla="*/ T180 w 720"/>
                <a:gd name="T182" fmla="+- 0 785 68"/>
                <a:gd name="T183" fmla="*/ 785 h 720"/>
                <a:gd name="T184" fmla="+- 0 1483 1080"/>
                <a:gd name="T185" fmla="*/ T184 w 720"/>
                <a:gd name="T186" fmla="+- 0 74 68"/>
                <a:gd name="T187" fmla="*/ 74 h 720"/>
                <a:gd name="T188" fmla="+- 0 1540 1080"/>
                <a:gd name="T189" fmla="*/ T188 w 720"/>
                <a:gd name="T190" fmla="+- 0 82 68"/>
                <a:gd name="T191" fmla="*/ 82 h 7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720" h="720">
                  <a:moveTo>
                    <a:pt x="306" y="0"/>
                  </a:moveTo>
                  <a:lnTo>
                    <a:pt x="291" y="6"/>
                  </a:lnTo>
                  <a:lnTo>
                    <a:pt x="278" y="16"/>
                  </a:lnTo>
                  <a:lnTo>
                    <a:pt x="264" y="27"/>
                  </a:lnTo>
                  <a:lnTo>
                    <a:pt x="250" y="35"/>
                  </a:lnTo>
                  <a:lnTo>
                    <a:pt x="234" y="38"/>
                  </a:lnTo>
                  <a:lnTo>
                    <a:pt x="217" y="38"/>
                  </a:lnTo>
                  <a:lnTo>
                    <a:pt x="200" y="39"/>
                  </a:lnTo>
                  <a:lnTo>
                    <a:pt x="185" y="44"/>
                  </a:lnTo>
                  <a:lnTo>
                    <a:pt x="174" y="55"/>
                  </a:lnTo>
                  <a:lnTo>
                    <a:pt x="164" y="69"/>
                  </a:lnTo>
                  <a:lnTo>
                    <a:pt x="155" y="84"/>
                  </a:lnTo>
                  <a:lnTo>
                    <a:pt x="145" y="96"/>
                  </a:lnTo>
                  <a:lnTo>
                    <a:pt x="131" y="104"/>
                  </a:lnTo>
                  <a:lnTo>
                    <a:pt x="115" y="110"/>
                  </a:lnTo>
                  <a:lnTo>
                    <a:pt x="99" y="117"/>
                  </a:lnTo>
                  <a:lnTo>
                    <a:pt x="87" y="127"/>
                  </a:lnTo>
                  <a:lnTo>
                    <a:pt x="79" y="141"/>
                  </a:lnTo>
                  <a:lnTo>
                    <a:pt x="75" y="157"/>
                  </a:lnTo>
                  <a:lnTo>
                    <a:pt x="72" y="174"/>
                  </a:lnTo>
                  <a:lnTo>
                    <a:pt x="66" y="189"/>
                  </a:lnTo>
                  <a:lnTo>
                    <a:pt x="56" y="202"/>
                  </a:lnTo>
                  <a:lnTo>
                    <a:pt x="43" y="213"/>
                  </a:lnTo>
                  <a:lnTo>
                    <a:pt x="31" y="225"/>
                  </a:lnTo>
                  <a:lnTo>
                    <a:pt x="22" y="238"/>
                  </a:lnTo>
                  <a:lnTo>
                    <a:pt x="20" y="254"/>
                  </a:lnTo>
                  <a:lnTo>
                    <a:pt x="22" y="271"/>
                  </a:lnTo>
                  <a:lnTo>
                    <a:pt x="25" y="288"/>
                  </a:lnTo>
                  <a:lnTo>
                    <a:pt x="24" y="304"/>
                  </a:lnTo>
                  <a:lnTo>
                    <a:pt x="19" y="319"/>
                  </a:lnTo>
                  <a:lnTo>
                    <a:pt x="11" y="334"/>
                  </a:lnTo>
                  <a:lnTo>
                    <a:pt x="3" y="350"/>
                  </a:lnTo>
                  <a:lnTo>
                    <a:pt x="0" y="365"/>
                  </a:lnTo>
                  <a:lnTo>
                    <a:pt x="3" y="381"/>
                  </a:lnTo>
                  <a:lnTo>
                    <a:pt x="11" y="396"/>
                  </a:lnTo>
                  <a:lnTo>
                    <a:pt x="19" y="411"/>
                  </a:lnTo>
                  <a:lnTo>
                    <a:pt x="24" y="426"/>
                  </a:lnTo>
                  <a:lnTo>
                    <a:pt x="25" y="443"/>
                  </a:lnTo>
                  <a:lnTo>
                    <a:pt x="22" y="460"/>
                  </a:lnTo>
                  <a:lnTo>
                    <a:pt x="20" y="476"/>
                  </a:lnTo>
                  <a:lnTo>
                    <a:pt x="22" y="492"/>
                  </a:lnTo>
                  <a:lnTo>
                    <a:pt x="31" y="506"/>
                  </a:lnTo>
                  <a:lnTo>
                    <a:pt x="43" y="517"/>
                  </a:lnTo>
                  <a:lnTo>
                    <a:pt x="56" y="529"/>
                  </a:lnTo>
                  <a:lnTo>
                    <a:pt x="66" y="541"/>
                  </a:lnTo>
                  <a:lnTo>
                    <a:pt x="72" y="556"/>
                  </a:lnTo>
                  <a:lnTo>
                    <a:pt x="75" y="573"/>
                  </a:lnTo>
                  <a:lnTo>
                    <a:pt x="79" y="590"/>
                  </a:lnTo>
                  <a:lnTo>
                    <a:pt x="87" y="604"/>
                  </a:lnTo>
                  <a:lnTo>
                    <a:pt x="99" y="613"/>
                  </a:lnTo>
                  <a:lnTo>
                    <a:pt x="115" y="620"/>
                  </a:lnTo>
                  <a:lnTo>
                    <a:pt x="131" y="626"/>
                  </a:lnTo>
                  <a:lnTo>
                    <a:pt x="145" y="635"/>
                  </a:lnTo>
                  <a:lnTo>
                    <a:pt x="155" y="647"/>
                  </a:lnTo>
                  <a:lnTo>
                    <a:pt x="164" y="662"/>
                  </a:lnTo>
                  <a:lnTo>
                    <a:pt x="174" y="676"/>
                  </a:lnTo>
                  <a:lnTo>
                    <a:pt x="185" y="686"/>
                  </a:lnTo>
                  <a:lnTo>
                    <a:pt x="200" y="691"/>
                  </a:lnTo>
                  <a:lnTo>
                    <a:pt x="217" y="692"/>
                  </a:lnTo>
                  <a:lnTo>
                    <a:pt x="234" y="693"/>
                  </a:lnTo>
                  <a:lnTo>
                    <a:pt x="250" y="696"/>
                  </a:lnTo>
                  <a:lnTo>
                    <a:pt x="264" y="704"/>
                  </a:lnTo>
                  <a:lnTo>
                    <a:pt x="278" y="714"/>
                  </a:lnTo>
                  <a:lnTo>
                    <a:pt x="285" y="720"/>
                  </a:lnTo>
                  <a:lnTo>
                    <a:pt x="354" y="720"/>
                  </a:lnTo>
                  <a:lnTo>
                    <a:pt x="354" y="719"/>
                  </a:lnTo>
                  <a:lnTo>
                    <a:pt x="371" y="717"/>
                  </a:lnTo>
                  <a:lnTo>
                    <a:pt x="460" y="717"/>
                  </a:lnTo>
                  <a:lnTo>
                    <a:pt x="464" y="714"/>
                  </a:lnTo>
                  <a:lnTo>
                    <a:pt x="477" y="704"/>
                  </a:lnTo>
                  <a:lnTo>
                    <a:pt x="491" y="696"/>
                  </a:lnTo>
                  <a:lnTo>
                    <a:pt x="507" y="693"/>
                  </a:lnTo>
                  <a:lnTo>
                    <a:pt x="524" y="692"/>
                  </a:lnTo>
                  <a:lnTo>
                    <a:pt x="541" y="691"/>
                  </a:lnTo>
                  <a:lnTo>
                    <a:pt x="556" y="686"/>
                  </a:lnTo>
                  <a:lnTo>
                    <a:pt x="568" y="676"/>
                  </a:lnTo>
                  <a:lnTo>
                    <a:pt x="577" y="662"/>
                  </a:lnTo>
                  <a:lnTo>
                    <a:pt x="586" y="647"/>
                  </a:lnTo>
                  <a:lnTo>
                    <a:pt x="597" y="635"/>
                  </a:lnTo>
                  <a:lnTo>
                    <a:pt x="611" y="626"/>
                  </a:lnTo>
                  <a:lnTo>
                    <a:pt x="627" y="620"/>
                  </a:lnTo>
                  <a:lnTo>
                    <a:pt x="642" y="613"/>
                  </a:lnTo>
                  <a:lnTo>
                    <a:pt x="655" y="604"/>
                  </a:lnTo>
                  <a:lnTo>
                    <a:pt x="662" y="590"/>
                  </a:lnTo>
                  <a:lnTo>
                    <a:pt x="666" y="573"/>
                  </a:lnTo>
                  <a:lnTo>
                    <a:pt x="669" y="556"/>
                  </a:lnTo>
                  <a:lnTo>
                    <a:pt x="675" y="541"/>
                  </a:lnTo>
                  <a:lnTo>
                    <a:pt x="685" y="529"/>
                  </a:lnTo>
                  <a:lnTo>
                    <a:pt x="698" y="517"/>
                  </a:lnTo>
                  <a:lnTo>
                    <a:pt x="711" y="506"/>
                  </a:lnTo>
                  <a:lnTo>
                    <a:pt x="719" y="492"/>
                  </a:lnTo>
                  <a:lnTo>
                    <a:pt x="720" y="485"/>
                  </a:lnTo>
                  <a:lnTo>
                    <a:pt x="720" y="466"/>
                  </a:lnTo>
                  <a:lnTo>
                    <a:pt x="719" y="460"/>
                  </a:lnTo>
                  <a:lnTo>
                    <a:pt x="717" y="443"/>
                  </a:lnTo>
                  <a:lnTo>
                    <a:pt x="717" y="426"/>
                  </a:lnTo>
                  <a:lnTo>
                    <a:pt x="720" y="418"/>
                  </a:lnTo>
                  <a:lnTo>
                    <a:pt x="720" y="313"/>
                  </a:lnTo>
                  <a:lnTo>
                    <a:pt x="717" y="304"/>
                  </a:lnTo>
                  <a:lnTo>
                    <a:pt x="717" y="288"/>
                  </a:lnTo>
                  <a:lnTo>
                    <a:pt x="719" y="271"/>
                  </a:lnTo>
                  <a:lnTo>
                    <a:pt x="720" y="265"/>
                  </a:lnTo>
                  <a:lnTo>
                    <a:pt x="720" y="245"/>
                  </a:lnTo>
                  <a:lnTo>
                    <a:pt x="719" y="238"/>
                  </a:lnTo>
                  <a:lnTo>
                    <a:pt x="711" y="225"/>
                  </a:lnTo>
                  <a:lnTo>
                    <a:pt x="698" y="213"/>
                  </a:lnTo>
                  <a:lnTo>
                    <a:pt x="685" y="202"/>
                  </a:lnTo>
                  <a:lnTo>
                    <a:pt x="675" y="189"/>
                  </a:lnTo>
                  <a:lnTo>
                    <a:pt x="669" y="174"/>
                  </a:lnTo>
                  <a:lnTo>
                    <a:pt x="666" y="157"/>
                  </a:lnTo>
                  <a:lnTo>
                    <a:pt x="662" y="141"/>
                  </a:lnTo>
                  <a:lnTo>
                    <a:pt x="655" y="127"/>
                  </a:lnTo>
                  <a:lnTo>
                    <a:pt x="642" y="117"/>
                  </a:lnTo>
                  <a:lnTo>
                    <a:pt x="627" y="110"/>
                  </a:lnTo>
                  <a:lnTo>
                    <a:pt x="611" y="104"/>
                  </a:lnTo>
                  <a:lnTo>
                    <a:pt x="597" y="96"/>
                  </a:lnTo>
                  <a:lnTo>
                    <a:pt x="586" y="84"/>
                  </a:lnTo>
                  <a:lnTo>
                    <a:pt x="577" y="69"/>
                  </a:lnTo>
                  <a:lnTo>
                    <a:pt x="568" y="55"/>
                  </a:lnTo>
                  <a:lnTo>
                    <a:pt x="556" y="44"/>
                  </a:lnTo>
                  <a:lnTo>
                    <a:pt x="541" y="39"/>
                  </a:lnTo>
                  <a:lnTo>
                    <a:pt x="524" y="38"/>
                  </a:lnTo>
                  <a:lnTo>
                    <a:pt x="507" y="38"/>
                  </a:lnTo>
                  <a:lnTo>
                    <a:pt x="491" y="35"/>
                  </a:lnTo>
                  <a:lnTo>
                    <a:pt x="477" y="27"/>
                  </a:lnTo>
                  <a:lnTo>
                    <a:pt x="464" y="16"/>
                  </a:lnTo>
                  <a:lnTo>
                    <a:pt x="460" y="14"/>
                  </a:lnTo>
                  <a:lnTo>
                    <a:pt x="371" y="14"/>
                  </a:lnTo>
                  <a:lnTo>
                    <a:pt x="354" y="11"/>
                  </a:lnTo>
                  <a:lnTo>
                    <a:pt x="338" y="6"/>
                  </a:lnTo>
                  <a:lnTo>
                    <a:pt x="322" y="1"/>
                  </a:lnTo>
                  <a:lnTo>
                    <a:pt x="306" y="0"/>
                  </a:lnTo>
                  <a:close/>
                  <a:moveTo>
                    <a:pt x="460" y="717"/>
                  </a:moveTo>
                  <a:lnTo>
                    <a:pt x="371" y="717"/>
                  </a:lnTo>
                  <a:lnTo>
                    <a:pt x="387" y="719"/>
                  </a:lnTo>
                  <a:lnTo>
                    <a:pt x="388" y="720"/>
                  </a:lnTo>
                  <a:lnTo>
                    <a:pt x="456" y="720"/>
                  </a:lnTo>
                  <a:lnTo>
                    <a:pt x="460" y="717"/>
                  </a:lnTo>
                  <a:close/>
                  <a:moveTo>
                    <a:pt x="435" y="0"/>
                  </a:moveTo>
                  <a:lnTo>
                    <a:pt x="419" y="1"/>
                  </a:lnTo>
                  <a:lnTo>
                    <a:pt x="403" y="6"/>
                  </a:lnTo>
                  <a:lnTo>
                    <a:pt x="387" y="11"/>
                  </a:lnTo>
                  <a:lnTo>
                    <a:pt x="371" y="14"/>
                  </a:lnTo>
                  <a:lnTo>
                    <a:pt x="460" y="14"/>
                  </a:lnTo>
                  <a:lnTo>
                    <a:pt x="450" y="6"/>
                  </a:lnTo>
                  <a:lnTo>
                    <a:pt x="435" y="0"/>
                  </a:lnTo>
                  <a:close/>
                </a:path>
              </a:pathLst>
            </a:custGeom>
            <a:solidFill>
              <a:srgbClr val="968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1112" y="94"/>
              <a:ext cx="678" cy="678"/>
            </a:xfrm>
            <a:custGeom>
              <a:avLst/>
              <a:gdLst>
                <a:gd name="T0" fmla="+- 0 1451 1112"/>
                <a:gd name="T1" fmla="*/ T0 w 678"/>
                <a:gd name="T2" fmla="+- 0 95 95"/>
                <a:gd name="T3" fmla="*/ 95 h 678"/>
                <a:gd name="T4" fmla="+- 0 1373 1112"/>
                <a:gd name="T5" fmla="*/ T4 w 678"/>
                <a:gd name="T6" fmla="+- 0 104 95"/>
                <a:gd name="T7" fmla="*/ 104 h 678"/>
                <a:gd name="T8" fmla="+- 0 1302 1112"/>
                <a:gd name="T9" fmla="*/ T8 w 678"/>
                <a:gd name="T10" fmla="+- 0 129 95"/>
                <a:gd name="T11" fmla="*/ 129 h 678"/>
                <a:gd name="T12" fmla="+- 0 1239 1112"/>
                <a:gd name="T13" fmla="*/ T12 w 678"/>
                <a:gd name="T14" fmla="+- 0 169 95"/>
                <a:gd name="T15" fmla="*/ 169 h 678"/>
                <a:gd name="T16" fmla="+- 0 1186 1112"/>
                <a:gd name="T17" fmla="*/ T16 w 678"/>
                <a:gd name="T18" fmla="+- 0 221 95"/>
                <a:gd name="T19" fmla="*/ 221 h 678"/>
                <a:gd name="T20" fmla="+- 0 1146 1112"/>
                <a:gd name="T21" fmla="*/ T20 w 678"/>
                <a:gd name="T22" fmla="+- 0 284 95"/>
                <a:gd name="T23" fmla="*/ 284 h 678"/>
                <a:gd name="T24" fmla="+- 0 1121 1112"/>
                <a:gd name="T25" fmla="*/ T24 w 678"/>
                <a:gd name="T26" fmla="+- 0 356 95"/>
                <a:gd name="T27" fmla="*/ 356 h 678"/>
                <a:gd name="T28" fmla="+- 0 1112 1112"/>
                <a:gd name="T29" fmla="*/ T28 w 678"/>
                <a:gd name="T30" fmla="+- 0 433 95"/>
                <a:gd name="T31" fmla="*/ 433 h 678"/>
                <a:gd name="T32" fmla="+- 0 1121 1112"/>
                <a:gd name="T33" fmla="*/ T32 w 678"/>
                <a:gd name="T34" fmla="+- 0 511 95"/>
                <a:gd name="T35" fmla="*/ 511 h 678"/>
                <a:gd name="T36" fmla="+- 0 1146 1112"/>
                <a:gd name="T37" fmla="*/ T36 w 678"/>
                <a:gd name="T38" fmla="+- 0 582 95"/>
                <a:gd name="T39" fmla="*/ 582 h 678"/>
                <a:gd name="T40" fmla="+- 0 1186 1112"/>
                <a:gd name="T41" fmla="*/ T40 w 678"/>
                <a:gd name="T42" fmla="+- 0 645 95"/>
                <a:gd name="T43" fmla="*/ 645 h 678"/>
                <a:gd name="T44" fmla="+- 0 1239 1112"/>
                <a:gd name="T45" fmla="*/ T44 w 678"/>
                <a:gd name="T46" fmla="+- 0 697 95"/>
                <a:gd name="T47" fmla="*/ 697 h 678"/>
                <a:gd name="T48" fmla="+- 0 1302 1112"/>
                <a:gd name="T49" fmla="*/ T48 w 678"/>
                <a:gd name="T50" fmla="+- 0 737 95"/>
                <a:gd name="T51" fmla="*/ 737 h 678"/>
                <a:gd name="T52" fmla="+- 0 1373 1112"/>
                <a:gd name="T53" fmla="*/ T52 w 678"/>
                <a:gd name="T54" fmla="+- 0 763 95"/>
                <a:gd name="T55" fmla="*/ 763 h 678"/>
                <a:gd name="T56" fmla="+- 0 1451 1112"/>
                <a:gd name="T57" fmla="*/ T56 w 678"/>
                <a:gd name="T58" fmla="+- 0 772 95"/>
                <a:gd name="T59" fmla="*/ 772 h 678"/>
                <a:gd name="T60" fmla="+- 0 1528 1112"/>
                <a:gd name="T61" fmla="*/ T60 w 678"/>
                <a:gd name="T62" fmla="+- 0 763 95"/>
                <a:gd name="T63" fmla="*/ 763 h 678"/>
                <a:gd name="T64" fmla="+- 0 1600 1112"/>
                <a:gd name="T65" fmla="*/ T64 w 678"/>
                <a:gd name="T66" fmla="+- 0 737 95"/>
                <a:gd name="T67" fmla="*/ 737 h 678"/>
                <a:gd name="T68" fmla="+- 0 1662 1112"/>
                <a:gd name="T69" fmla="*/ T68 w 678"/>
                <a:gd name="T70" fmla="+- 0 697 95"/>
                <a:gd name="T71" fmla="*/ 697 h 678"/>
                <a:gd name="T72" fmla="+- 0 1715 1112"/>
                <a:gd name="T73" fmla="*/ T72 w 678"/>
                <a:gd name="T74" fmla="+- 0 645 95"/>
                <a:gd name="T75" fmla="*/ 645 h 678"/>
                <a:gd name="T76" fmla="+- 0 1755 1112"/>
                <a:gd name="T77" fmla="*/ T76 w 678"/>
                <a:gd name="T78" fmla="+- 0 582 95"/>
                <a:gd name="T79" fmla="*/ 582 h 678"/>
                <a:gd name="T80" fmla="+- 0 1780 1112"/>
                <a:gd name="T81" fmla="*/ T80 w 678"/>
                <a:gd name="T82" fmla="+- 0 511 95"/>
                <a:gd name="T83" fmla="*/ 511 h 678"/>
                <a:gd name="T84" fmla="+- 0 1789 1112"/>
                <a:gd name="T85" fmla="*/ T84 w 678"/>
                <a:gd name="T86" fmla="+- 0 433 95"/>
                <a:gd name="T87" fmla="*/ 433 h 678"/>
                <a:gd name="T88" fmla="+- 0 1780 1112"/>
                <a:gd name="T89" fmla="*/ T88 w 678"/>
                <a:gd name="T90" fmla="+- 0 356 95"/>
                <a:gd name="T91" fmla="*/ 356 h 678"/>
                <a:gd name="T92" fmla="+- 0 1755 1112"/>
                <a:gd name="T93" fmla="*/ T92 w 678"/>
                <a:gd name="T94" fmla="+- 0 284 95"/>
                <a:gd name="T95" fmla="*/ 284 h 678"/>
                <a:gd name="T96" fmla="+- 0 1715 1112"/>
                <a:gd name="T97" fmla="*/ T96 w 678"/>
                <a:gd name="T98" fmla="+- 0 221 95"/>
                <a:gd name="T99" fmla="*/ 221 h 678"/>
                <a:gd name="T100" fmla="+- 0 1662 1112"/>
                <a:gd name="T101" fmla="*/ T100 w 678"/>
                <a:gd name="T102" fmla="+- 0 169 95"/>
                <a:gd name="T103" fmla="*/ 169 h 678"/>
                <a:gd name="T104" fmla="+- 0 1600 1112"/>
                <a:gd name="T105" fmla="*/ T104 w 678"/>
                <a:gd name="T106" fmla="+- 0 129 95"/>
                <a:gd name="T107" fmla="*/ 129 h 678"/>
                <a:gd name="T108" fmla="+- 0 1528 1112"/>
                <a:gd name="T109" fmla="*/ T108 w 678"/>
                <a:gd name="T110" fmla="+- 0 104 95"/>
                <a:gd name="T111" fmla="*/ 104 h 678"/>
                <a:gd name="T112" fmla="+- 0 1451 1112"/>
                <a:gd name="T113" fmla="*/ T112 w 678"/>
                <a:gd name="T114" fmla="+- 0 95 95"/>
                <a:gd name="T115" fmla="*/ 95 h 6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678" h="678">
                  <a:moveTo>
                    <a:pt x="339" y="0"/>
                  </a:moveTo>
                  <a:lnTo>
                    <a:pt x="261" y="9"/>
                  </a:lnTo>
                  <a:lnTo>
                    <a:pt x="190" y="34"/>
                  </a:lnTo>
                  <a:lnTo>
                    <a:pt x="127" y="74"/>
                  </a:lnTo>
                  <a:lnTo>
                    <a:pt x="74" y="126"/>
                  </a:lnTo>
                  <a:lnTo>
                    <a:pt x="34" y="189"/>
                  </a:lnTo>
                  <a:lnTo>
                    <a:pt x="9" y="261"/>
                  </a:lnTo>
                  <a:lnTo>
                    <a:pt x="0" y="338"/>
                  </a:lnTo>
                  <a:lnTo>
                    <a:pt x="9" y="416"/>
                  </a:lnTo>
                  <a:lnTo>
                    <a:pt x="34" y="487"/>
                  </a:lnTo>
                  <a:lnTo>
                    <a:pt x="74" y="550"/>
                  </a:lnTo>
                  <a:lnTo>
                    <a:pt x="127" y="602"/>
                  </a:lnTo>
                  <a:lnTo>
                    <a:pt x="190" y="642"/>
                  </a:lnTo>
                  <a:lnTo>
                    <a:pt x="261" y="668"/>
                  </a:lnTo>
                  <a:lnTo>
                    <a:pt x="339" y="677"/>
                  </a:lnTo>
                  <a:lnTo>
                    <a:pt x="416" y="668"/>
                  </a:lnTo>
                  <a:lnTo>
                    <a:pt x="488" y="642"/>
                  </a:lnTo>
                  <a:lnTo>
                    <a:pt x="550" y="602"/>
                  </a:lnTo>
                  <a:lnTo>
                    <a:pt x="603" y="550"/>
                  </a:lnTo>
                  <a:lnTo>
                    <a:pt x="643" y="487"/>
                  </a:lnTo>
                  <a:lnTo>
                    <a:pt x="668" y="416"/>
                  </a:lnTo>
                  <a:lnTo>
                    <a:pt x="677" y="338"/>
                  </a:lnTo>
                  <a:lnTo>
                    <a:pt x="668" y="261"/>
                  </a:lnTo>
                  <a:lnTo>
                    <a:pt x="643" y="189"/>
                  </a:lnTo>
                  <a:lnTo>
                    <a:pt x="603" y="126"/>
                  </a:lnTo>
                  <a:lnTo>
                    <a:pt x="550" y="74"/>
                  </a:lnTo>
                  <a:lnTo>
                    <a:pt x="488" y="34"/>
                  </a:lnTo>
                  <a:lnTo>
                    <a:pt x="416" y="9"/>
                  </a:lnTo>
                  <a:lnTo>
                    <a:pt x="339" y="0"/>
                  </a:lnTo>
                  <a:close/>
                </a:path>
              </a:pathLst>
            </a:custGeom>
            <a:solidFill>
              <a:srgbClr val="EAE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1160" y="142"/>
              <a:ext cx="582" cy="582"/>
            </a:xfrm>
            <a:custGeom>
              <a:avLst/>
              <a:gdLst>
                <a:gd name="T0" fmla="+- 0 1451 1160"/>
                <a:gd name="T1" fmla="*/ T0 w 582"/>
                <a:gd name="T2" fmla="+- 0 143 143"/>
                <a:gd name="T3" fmla="*/ 143 h 582"/>
                <a:gd name="T4" fmla="+- 0 1373 1160"/>
                <a:gd name="T5" fmla="*/ T4 w 582"/>
                <a:gd name="T6" fmla="+- 0 153 143"/>
                <a:gd name="T7" fmla="*/ 153 h 582"/>
                <a:gd name="T8" fmla="+- 0 1304 1160"/>
                <a:gd name="T9" fmla="*/ T8 w 582"/>
                <a:gd name="T10" fmla="+- 0 182 143"/>
                <a:gd name="T11" fmla="*/ 182 h 582"/>
                <a:gd name="T12" fmla="+- 0 1245 1160"/>
                <a:gd name="T13" fmla="*/ T12 w 582"/>
                <a:gd name="T14" fmla="+- 0 228 143"/>
                <a:gd name="T15" fmla="*/ 228 h 582"/>
                <a:gd name="T16" fmla="+- 0 1200 1160"/>
                <a:gd name="T17" fmla="*/ T16 w 582"/>
                <a:gd name="T18" fmla="+- 0 287 143"/>
                <a:gd name="T19" fmla="*/ 287 h 582"/>
                <a:gd name="T20" fmla="+- 0 1171 1160"/>
                <a:gd name="T21" fmla="*/ T20 w 582"/>
                <a:gd name="T22" fmla="+- 0 356 143"/>
                <a:gd name="T23" fmla="*/ 356 h 582"/>
                <a:gd name="T24" fmla="+- 0 1160 1160"/>
                <a:gd name="T25" fmla="*/ T24 w 582"/>
                <a:gd name="T26" fmla="+- 0 433 143"/>
                <a:gd name="T27" fmla="*/ 433 h 582"/>
                <a:gd name="T28" fmla="+- 0 1171 1160"/>
                <a:gd name="T29" fmla="*/ T28 w 582"/>
                <a:gd name="T30" fmla="+- 0 510 143"/>
                <a:gd name="T31" fmla="*/ 510 h 582"/>
                <a:gd name="T32" fmla="+- 0 1200 1160"/>
                <a:gd name="T33" fmla="*/ T32 w 582"/>
                <a:gd name="T34" fmla="+- 0 580 143"/>
                <a:gd name="T35" fmla="*/ 580 h 582"/>
                <a:gd name="T36" fmla="+- 0 1245 1160"/>
                <a:gd name="T37" fmla="*/ T36 w 582"/>
                <a:gd name="T38" fmla="+- 0 639 143"/>
                <a:gd name="T39" fmla="*/ 639 h 582"/>
                <a:gd name="T40" fmla="+- 0 1304 1160"/>
                <a:gd name="T41" fmla="*/ T40 w 582"/>
                <a:gd name="T42" fmla="+- 0 684 143"/>
                <a:gd name="T43" fmla="*/ 684 h 582"/>
                <a:gd name="T44" fmla="+- 0 1373 1160"/>
                <a:gd name="T45" fmla="*/ T44 w 582"/>
                <a:gd name="T46" fmla="+- 0 713 143"/>
                <a:gd name="T47" fmla="*/ 713 h 582"/>
                <a:gd name="T48" fmla="+- 0 1451 1160"/>
                <a:gd name="T49" fmla="*/ T48 w 582"/>
                <a:gd name="T50" fmla="+- 0 724 143"/>
                <a:gd name="T51" fmla="*/ 724 h 582"/>
                <a:gd name="T52" fmla="+- 0 1528 1160"/>
                <a:gd name="T53" fmla="*/ T52 w 582"/>
                <a:gd name="T54" fmla="+- 0 713 143"/>
                <a:gd name="T55" fmla="*/ 713 h 582"/>
                <a:gd name="T56" fmla="+- 0 1597 1160"/>
                <a:gd name="T57" fmla="*/ T56 w 582"/>
                <a:gd name="T58" fmla="+- 0 684 143"/>
                <a:gd name="T59" fmla="*/ 684 h 582"/>
                <a:gd name="T60" fmla="+- 0 1656 1160"/>
                <a:gd name="T61" fmla="*/ T60 w 582"/>
                <a:gd name="T62" fmla="+- 0 639 143"/>
                <a:gd name="T63" fmla="*/ 639 h 582"/>
                <a:gd name="T64" fmla="+- 0 1702 1160"/>
                <a:gd name="T65" fmla="*/ T64 w 582"/>
                <a:gd name="T66" fmla="+- 0 580 143"/>
                <a:gd name="T67" fmla="*/ 580 h 582"/>
                <a:gd name="T68" fmla="+- 0 1731 1160"/>
                <a:gd name="T69" fmla="*/ T68 w 582"/>
                <a:gd name="T70" fmla="+- 0 510 143"/>
                <a:gd name="T71" fmla="*/ 510 h 582"/>
                <a:gd name="T72" fmla="+- 0 1741 1160"/>
                <a:gd name="T73" fmla="*/ T72 w 582"/>
                <a:gd name="T74" fmla="+- 0 433 143"/>
                <a:gd name="T75" fmla="*/ 433 h 582"/>
                <a:gd name="T76" fmla="+- 0 1731 1160"/>
                <a:gd name="T77" fmla="*/ T76 w 582"/>
                <a:gd name="T78" fmla="+- 0 356 143"/>
                <a:gd name="T79" fmla="*/ 356 h 582"/>
                <a:gd name="T80" fmla="+- 0 1702 1160"/>
                <a:gd name="T81" fmla="*/ T80 w 582"/>
                <a:gd name="T82" fmla="+- 0 287 143"/>
                <a:gd name="T83" fmla="*/ 287 h 582"/>
                <a:gd name="T84" fmla="+- 0 1656 1160"/>
                <a:gd name="T85" fmla="*/ T84 w 582"/>
                <a:gd name="T86" fmla="+- 0 228 143"/>
                <a:gd name="T87" fmla="*/ 228 h 582"/>
                <a:gd name="T88" fmla="+- 0 1597 1160"/>
                <a:gd name="T89" fmla="*/ T88 w 582"/>
                <a:gd name="T90" fmla="+- 0 182 143"/>
                <a:gd name="T91" fmla="*/ 182 h 582"/>
                <a:gd name="T92" fmla="+- 0 1528 1160"/>
                <a:gd name="T93" fmla="*/ T92 w 582"/>
                <a:gd name="T94" fmla="+- 0 153 143"/>
                <a:gd name="T95" fmla="*/ 153 h 582"/>
                <a:gd name="T96" fmla="+- 0 1451 1160"/>
                <a:gd name="T97" fmla="*/ T96 w 582"/>
                <a:gd name="T98" fmla="+- 0 143 143"/>
                <a:gd name="T99" fmla="*/ 143 h 5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582" h="582">
                  <a:moveTo>
                    <a:pt x="291" y="0"/>
                  </a:moveTo>
                  <a:lnTo>
                    <a:pt x="213" y="10"/>
                  </a:lnTo>
                  <a:lnTo>
                    <a:pt x="144" y="39"/>
                  </a:lnTo>
                  <a:lnTo>
                    <a:pt x="85" y="85"/>
                  </a:lnTo>
                  <a:lnTo>
                    <a:pt x="40" y="144"/>
                  </a:lnTo>
                  <a:lnTo>
                    <a:pt x="11" y="213"/>
                  </a:lnTo>
                  <a:lnTo>
                    <a:pt x="0" y="290"/>
                  </a:lnTo>
                  <a:lnTo>
                    <a:pt x="11" y="367"/>
                  </a:lnTo>
                  <a:lnTo>
                    <a:pt x="40" y="437"/>
                  </a:lnTo>
                  <a:lnTo>
                    <a:pt x="85" y="496"/>
                  </a:lnTo>
                  <a:lnTo>
                    <a:pt x="144" y="541"/>
                  </a:lnTo>
                  <a:lnTo>
                    <a:pt x="213" y="570"/>
                  </a:lnTo>
                  <a:lnTo>
                    <a:pt x="291" y="581"/>
                  </a:lnTo>
                  <a:lnTo>
                    <a:pt x="368" y="570"/>
                  </a:lnTo>
                  <a:lnTo>
                    <a:pt x="437" y="541"/>
                  </a:lnTo>
                  <a:lnTo>
                    <a:pt x="496" y="496"/>
                  </a:lnTo>
                  <a:lnTo>
                    <a:pt x="542" y="437"/>
                  </a:lnTo>
                  <a:lnTo>
                    <a:pt x="571" y="367"/>
                  </a:lnTo>
                  <a:lnTo>
                    <a:pt x="581" y="290"/>
                  </a:lnTo>
                  <a:lnTo>
                    <a:pt x="571" y="213"/>
                  </a:lnTo>
                  <a:lnTo>
                    <a:pt x="542" y="144"/>
                  </a:lnTo>
                  <a:lnTo>
                    <a:pt x="496" y="85"/>
                  </a:lnTo>
                  <a:lnTo>
                    <a:pt x="437" y="39"/>
                  </a:lnTo>
                  <a:lnTo>
                    <a:pt x="368" y="10"/>
                  </a:lnTo>
                  <a:lnTo>
                    <a:pt x="291" y="0"/>
                  </a:lnTo>
                  <a:close/>
                </a:path>
              </a:pathLst>
            </a:custGeom>
            <a:solidFill>
              <a:srgbClr val="968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 y="119"/>
              <a:ext cx="474" cy="51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7"/>
            <p:cNvSpPr>
              <a:spLocks/>
            </p:cNvSpPr>
            <p:nvPr/>
          </p:nvSpPr>
          <p:spPr bwMode="auto">
            <a:xfrm>
              <a:off x="1193" y="174"/>
              <a:ext cx="502" cy="502"/>
            </a:xfrm>
            <a:custGeom>
              <a:avLst/>
              <a:gdLst>
                <a:gd name="T0" fmla="+- 0 1658 1193"/>
                <a:gd name="T1" fmla="*/ T0 w 502"/>
                <a:gd name="T2" fmla="+- 0 174 174"/>
                <a:gd name="T3" fmla="*/ 174 h 502"/>
                <a:gd name="T4" fmla="+- 0 1193 1193"/>
                <a:gd name="T5" fmla="*/ T4 w 502"/>
                <a:gd name="T6" fmla="+- 0 639 174"/>
                <a:gd name="T7" fmla="*/ 639 h 502"/>
                <a:gd name="T8" fmla="+- 0 1197 1193"/>
                <a:gd name="T9" fmla="*/ T8 w 502"/>
                <a:gd name="T10" fmla="+- 0 651 174"/>
                <a:gd name="T11" fmla="*/ 651 h 502"/>
                <a:gd name="T12" fmla="+- 0 1208 1193"/>
                <a:gd name="T13" fmla="*/ T12 w 502"/>
                <a:gd name="T14" fmla="+- 0 661 174"/>
                <a:gd name="T15" fmla="*/ 661 h 502"/>
                <a:gd name="T16" fmla="+- 0 1218 1193"/>
                <a:gd name="T17" fmla="*/ T16 w 502"/>
                <a:gd name="T18" fmla="+- 0 671 174"/>
                <a:gd name="T19" fmla="*/ 671 h 502"/>
                <a:gd name="T20" fmla="+- 0 1230 1193"/>
                <a:gd name="T21" fmla="*/ T20 w 502"/>
                <a:gd name="T22" fmla="+- 0 676 174"/>
                <a:gd name="T23" fmla="*/ 676 h 502"/>
                <a:gd name="T24" fmla="+- 0 1694 1193"/>
                <a:gd name="T25" fmla="*/ T24 w 502"/>
                <a:gd name="T26" fmla="+- 0 211 174"/>
                <a:gd name="T27" fmla="*/ 211 h 502"/>
                <a:gd name="T28" fmla="+- 0 1690 1193"/>
                <a:gd name="T29" fmla="*/ T28 w 502"/>
                <a:gd name="T30" fmla="+- 0 199 174"/>
                <a:gd name="T31" fmla="*/ 199 h 502"/>
                <a:gd name="T32" fmla="+- 0 1670 1193"/>
                <a:gd name="T33" fmla="*/ T32 w 502"/>
                <a:gd name="T34" fmla="+- 0 179 174"/>
                <a:gd name="T35" fmla="*/ 179 h 502"/>
                <a:gd name="T36" fmla="+- 0 1658 1193"/>
                <a:gd name="T37" fmla="*/ T36 w 502"/>
                <a:gd name="T38" fmla="+- 0 174 174"/>
                <a:gd name="T39" fmla="*/ 174 h 5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02" h="502">
                  <a:moveTo>
                    <a:pt x="465" y="0"/>
                  </a:moveTo>
                  <a:lnTo>
                    <a:pt x="0" y="465"/>
                  </a:lnTo>
                  <a:lnTo>
                    <a:pt x="4" y="477"/>
                  </a:lnTo>
                  <a:lnTo>
                    <a:pt x="15" y="487"/>
                  </a:lnTo>
                  <a:lnTo>
                    <a:pt x="25" y="497"/>
                  </a:lnTo>
                  <a:lnTo>
                    <a:pt x="37" y="502"/>
                  </a:lnTo>
                  <a:lnTo>
                    <a:pt x="501" y="37"/>
                  </a:lnTo>
                  <a:lnTo>
                    <a:pt x="497" y="25"/>
                  </a:lnTo>
                  <a:lnTo>
                    <a:pt x="477" y="5"/>
                  </a:lnTo>
                  <a:lnTo>
                    <a:pt x="465" y="0"/>
                  </a:lnTo>
                  <a:close/>
                </a:path>
              </a:pathLst>
            </a:custGeom>
            <a:solidFill>
              <a:srgbClr val="EAE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
          <p:cNvGrpSpPr>
            <a:grpSpLocks/>
          </p:cNvGrpSpPr>
          <p:nvPr/>
        </p:nvGrpSpPr>
        <p:grpSpPr bwMode="auto">
          <a:xfrm>
            <a:off x="755618" y="4128734"/>
            <a:ext cx="457200" cy="450850"/>
            <a:chOff x="1080" y="65"/>
            <a:chExt cx="720" cy="710"/>
          </a:xfrm>
        </p:grpSpPr>
        <p:sp>
          <p:nvSpPr>
            <p:cNvPr id="15" name="Freeform 5"/>
            <p:cNvSpPr>
              <a:spLocks/>
            </p:cNvSpPr>
            <p:nvPr/>
          </p:nvSpPr>
          <p:spPr bwMode="auto">
            <a:xfrm>
              <a:off x="1080" y="65"/>
              <a:ext cx="720" cy="710"/>
            </a:xfrm>
            <a:custGeom>
              <a:avLst/>
              <a:gdLst>
                <a:gd name="T0" fmla="+- 0 1472 1080"/>
                <a:gd name="T1" fmla="*/ T0 w 720"/>
                <a:gd name="T2" fmla="+- 0 70 65"/>
                <a:gd name="T3" fmla="*/ 70 h 710"/>
                <a:gd name="T4" fmla="+- 0 1424 1080"/>
                <a:gd name="T5" fmla="*/ T4 w 720"/>
                <a:gd name="T6" fmla="+- 0 76 65"/>
                <a:gd name="T7" fmla="*/ 76 h 710"/>
                <a:gd name="T8" fmla="+- 0 1377 1080"/>
                <a:gd name="T9" fmla="*/ T8 w 720"/>
                <a:gd name="T10" fmla="+- 0 65 65"/>
                <a:gd name="T11" fmla="*/ 65 h 710"/>
                <a:gd name="T12" fmla="+- 0 1337 1080"/>
                <a:gd name="T13" fmla="*/ T12 w 720"/>
                <a:gd name="T14" fmla="+- 0 91 65"/>
                <a:gd name="T15" fmla="*/ 91 h 710"/>
                <a:gd name="T16" fmla="+- 0 1291 1080"/>
                <a:gd name="T17" fmla="*/ T16 w 720"/>
                <a:gd name="T18" fmla="+- 0 102 65"/>
                <a:gd name="T19" fmla="*/ 102 h 710"/>
                <a:gd name="T20" fmla="+- 0 1249 1080"/>
                <a:gd name="T21" fmla="*/ T20 w 720"/>
                <a:gd name="T22" fmla="+- 0 118 65"/>
                <a:gd name="T23" fmla="*/ 118 h 710"/>
                <a:gd name="T24" fmla="+- 0 1221 1080"/>
                <a:gd name="T25" fmla="*/ T24 w 720"/>
                <a:gd name="T26" fmla="+- 0 158 65"/>
                <a:gd name="T27" fmla="*/ 158 h 710"/>
                <a:gd name="T28" fmla="+- 0 1176 1080"/>
                <a:gd name="T29" fmla="*/ T28 w 720"/>
                <a:gd name="T30" fmla="+- 0 179 65"/>
                <a:gd name="T31" fmla="*/ 179 h 710"/>
                <a:gd name="T32" fmla="+- 0 1153 1080"/>
                <a:gd name="T33" fmla="*/ T32 w 720"/>
                <a:gd name="T34" fmla="+- 0 218 65"/>
                <a:gd name="T35" fmla="*/ 218 h 710"/>
                <a:gd name="T36" fmla="+- 0 1134 1080"/>
                <a:gd name="T37" fmla="*/ T36 w 720"/>
                <a:gd name="T38" fmla="+- 0 261 65"/>
                <a:gd name="T39" fmla="*/ 261 h 710"/>
                <a:gd name="T40" fmla="+- 0 1102 1080"/>
                <a:gd name="T41" fmla="*/ T40 w 720"/>
                <a:gd name="T42" fmla="+- 0 296 65"/>
                <a:gd name="T43" fmla="*/ 296 h 710"/>
                <a:gd name="T44" fmla="+- 0 1104 1080"/>
                <a:gd name="T45" fmla="*/ T44 w 720"/>
                <a:gd name="T46" fmla="+- 0 344 65"/>
                <a:gd name="T47" fmla="*/ 344 h 710"/>
                <a:gd name="T48" fmla="+- 0 1091 1080"/>
                <a:gd name="T49" fmla="*/ T48 w 720"/>
                <a:gd name="T50" fmla="+- 0 390 65"/>
                <a:gd name="T51" fmla="*/ 390 h 710"/>
                <a:gd name="T52" fmla="+- 0 1083 1080"/>
                <a:gd name="T53" fmla="*/ T52 w 720"/>
                <a:gd name="T54" fmla="+- 0 435 65"/>
                <a:gd name="T55" fmla="*/ 435 h 710"/>
                <a:gd name="T56" fmla="+- 0 1104 1080"/>
                <a:gd name="T57" fmla="*/ T56 w 720"/>
                <a:gd name="T58" fmla="+- 0 479 65"/>
                <a:gd name="T59" fmla="*/ 479 h 710"/>
                <a:gd name="T60" fmla="+- 0 1100 1080"/>
                <a:gd name="T61" fmla="*/ T60 w 720"/>
                <a:gd name="T62" fmla="+- 0 528 65"/>
                <a:gd name="T63" fmla="*/ 528 h 710"/>
                <a:gd name="T64" fmla="+- 0 1122 1080"/>
                <a:gd name="T65" fmla="*/ T64 w 720"/>
                <a:gd name="T66" fmla="+- 0 567 65"/>
                <a:gd name="T67" fmla="*/ 567 h 710"/>
                <a:gd name="T68" fmla="+- 0 1150 1080"/>
                <a:gd name="T69" fmla="*/ T68 w 720"/>
                <a:gd name="T70" fmla="+- 0 605 65"/>
                <a:gd name="T71" fmla="*/ 605 h 710"/>
                <a:gd name="T72" fmla="+- 0 1164 1080"/>
                <a:gd name="T73" fmla="*/ T72 w 720"/>
                <a:gd name="T74" fmla="+- 0 651 65"/>
                <a:gd name="T75" fmla="*/ 651 h 710"/>
                <a:gd name="T76" fmla="+- 0 1207 1080"/>
                <a:gd name="T77" fmla="*/ T76 w 720"/>
                <a:gd name="T78" fmla="+- 0 673 65"/>
                <a:gd name="T79" fmla="*/ 673 h 710"/>
                <a:gd name="T80" fmla="+- 0 1239 1080"/>
                <a:gd name="T81" fmla="*/ T80 w 720"/>
                <a:gd name="T82" fmla="+- 0 707 65"/>
                <a:gd name="T83" fmla="*/ 707 h 710"/>
                <a:gd name="T84" fmla="+- 0 1275 1080"/>
                <a:gd name="T85" fmla="*/ T84 w 720"/>
                <a:gd name="T86" fmla="+- 0 736 65"/>
                <a:gd name="T87" fmla="*/ 736 h 710"/>
                <a:gd name="T88" fmla="+- 0 1323 1080"/>
                <a:gd name="T89" fmla="*/ T88 w 720"/>
                <a:gd name="T90" fmla="+- 0 741 65"/>
                <a:gd name="T91" fmla="*/ 741 h 710"/>
                <a:gd name="T92" fmla="+- 0 1363 1080"/>
                <a:gd name="T93" fmla="*/ T92 w 720"/>
                <a:gd name="T94" fmla="+- 0 768 65"/>
                <a:gd name="T95" fmla="*/ 768 h 710"/>
                <a:gd name="T96" fmla="+- 0 1408 1080"/>
                <a:gd name="T97" fmla="*/ T96 w 720"/>
                <a:gd name="T98" fmla="+- 0 769 65"/>
                <a:gd name="T99" fmla="*/ 769 h 710"/>
                <a:gd name="T100" fmla="+- 0 1456 1080"/>
                <a:gd name="T101" fmla="*/ T100 w 720"/>
                <a:gd name="T102" fmla="+- 0 764 65"/>
                <a:gd name="T103" fmla="*/ 764 h 710"/>
                <a:gd name="T104" fmla="+- 0 1503 1080"/>
                <a:gd name="T105" fmla="*/ T104 w 720"/>
                <a:gd name="T106" fmla="+- 0 774 65"/>
                <a:gd name="T107" fmla="*/ 774 h 710"/>
                <a:gd name="T108" fmla="+- 0 1543 1080"/>
                <a:gd name="T109" fmla="*/ T108 w 720"/>
                <a:gd name="T110" fmla="+- 0 748 65"/>
                <a:gd name="T111" fmla="*/ 748 h 710"/>
                <a:gd name="T112" fmla="+- 0 1589 1080"/>
                <a:gd name="T113" fmla="*/ T112 w 720"/>
                <a:gd name="T114" fmla="+- 0 737 65"/>
                <a:gd name="T115" fmla="*/ 737 h 710"/>
                <a:gd name="T116" fmla="+- 0 1631 1080"/>
                <a:gd name="T117" fmla="*/ T116 w 720"/>
                <a:gd name="T118" fmla="+- 0 721 65"/>
                <a:gd name="T119" fmla="*/ 721 h 710"/>
                <a:gd name="T120" fmla="+- 0 1659 1080"/>
                <a:gd name="T121" fmla="*/ T120 w 720"/>
                <a:gd name="T122" fmla="+- 0 681 65"/>
                <a:gd name="T123" fmla="*/ 681 h 710"/>
                <a:gd name="T124" fmla="+- 0 1704 1080"/>
                <a:gd name="T125" fmla="*/ T124 w 720"/>
                <a:gd name="T126" fmla="+- 0 660 65"/>
                <a:gd name="T127" fmla="*/ 660 h 710"/>
                <a:gd name="T128" fmla="+- 0 1727 1080"/>
                <a:gd name="T129" fmla="*/ T128 w 720"/>
                <a:gd name="T130" fmla="+- 0 621 65"/>
                <a:gd name="T131" fmla="*/ 621 h 710"/>
                <a:gd name="T132" fmla="+- 0 1746 1080"/>
                <a:gd name="T133" fmla="*/ T132 w 720"/>
                <a:gd name="T134" fmla="+- 0 578 65"/>
                <a:gd name="T135" fmla="*/ 578 h 710"/>
                <a:gd name="T136" fmla="+- 0 1778 1080"/>
                <a:gd name="T137" fmla="*/ T136 w 720"/>
                <a:gd name="T138" fmla="+- 0 543 65"/>
                <a:gd name="T139" fmla="*/ 543 h 710"/>
                <a:gd name="T140" fmla="+- 0 1776 1080"/>
                <a:gd name="T141" fmla="*/ T140 w 720"/>
                <a:gd name="T142" fmla="+- 0 495 65"/>
                <a:gd name="T143" fmla="*/ 495 h 710"/>
                <a:gd name="T144" fmla="+- 0 1789 1080"/>
                <a:gd name="T145" fmla="*/ T144 w 720"/>
                <a:gd name="T146" fmla="+- 0 450 65"/>
                <a:gd name="T147" fmla="*/ 450 h 710"/>
                <a:gd name="T148" fmla="+- 0 1797 1080"/>
                <a:gd name="T149" fmla="*/ T148 w 720"/>
                <a:gd name="T150" fmla="+- 0 404 65"/>
                <a:gd name="T151" fmla="*/ 404 h 710"/>
                <a:gd name="T152" fmla="+- 0 1776 1080"/>
                <a:gd name="T153" fmla="*/ T152 w 720"/>
                <a:gd name="T154" fmla="+- 0 360 65"/>
                <a:gd name="T155" fmla="*/ 360 h 710"/>
                <a:gd name="T156" fmla="+- 0 1780 1080"/>
                <a:gd name="T157" fmla="*/ T156 w 720"/>
                <a:gd name="T158" fmla="+- 0 312 65"/>
                <a:gd name="T159" fmla="*/ 312 h 710"/>
                <a:gd name="T160" fmla="+- 0 1758 1080"/>
                <a:gd name="T161" fmla="*/ T160 w 720"/>
                <a:gd name="T162" fmla="+- 0 272 65"/>
                <a:gd name="T163" fmla="*/ 272 h 710"/>
                <a:gd name="T164" fmla="+- 0 1730 1080"/>
                <a:gd name="T165" fmla="*/ T164 w 720"/>
                <a:gd name="T166" fmla="+- 0 234 65"/>
                <a:gd name="T167" fmla="*/ 234 h 710"/>
                <a:gd name="T168" fmla="+- 0 1716 1080"/>
                <a:gd name="T169" fmla="*/ T168 w 720"/>
                <a:gd name="T170" fmla="+- 0 188 65"/>
                <a:gd name="T171" fmla="*/ 188 h 710"/>
                <a:gd name="T172" fmla="+- 0 1673 1080"/>
                <a:gd name="T173" fmla="*/ T172 w 720"/>
                <a:gd name="T174" fmla="+- 0 166 65"/>
                <a:gd name="T175" fmla="*/ 166 h 710"/>
                <a:gd name="T176" fmla="+- 0 1641 1080"/>
                <a:gd name="T177" fmla="*/ T176 w 720"/>
                <a:gd name="T178" fmla="+- 0 132 65"/>
                <a:gd name="T179" fmla="*/ 132 h 710"/>
                <a:gd name="T180" fmla="+- 0 1605 1080"/>
                <a:gd name="T181" fmla="*/ T180 w 720"/>
                <a:gd name="T182" fmla="+- 0 103 65"/>
                <a:gd name="T183" fmla="*/ 103 h 710"/>
                <a:gd name="T184" fmla="+- 0 1557 1080"/>
                <a:gd name="T185" fmla="*/ T184 w 720"/>
                <a:gd name="T186" fmla="+- 0 99 65"/>
                <a:gd name="T187" fmla="*/ 99 h 710"/>
                <a:gd name="T188" fmla="+- 0 1517 1080"/>
                <a:gd name="T189" fmla="*/ T188 w 720"/>
                <a:gd name="T190" fmla="+- 0 71 65"/>
                <a:gd name="T191" fmla="*/ 71 h 7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720" h="710">
                  <a:moveTo>
                    <a:pt x="423" y="0"/>
                  </a:moveTo>
                  <a:lnTo>
                    <a:pt x="407" y="1"/>
                  </a:lnTo>
                  <a:lnTo>
                    <a:pt x="392" y="5"/>
                  </a:lnTo>
                  <a:lnTo>
                    <a:pt x="376" y="11"/>
                  </a:lnTo>
                  <a:lnTo>
                    <a:pt x="360" y="13"/>
                  </a:lnTo>
                  <a:lnTo>
                    <a:pt x="344" y="11"/>
                  </a:lnTo>
                  <a:lnTo>
                    <a:pt x="328" y="5"/>
                  </a:lnTo>
                  <a:lnTo>
                    <a:pt x="313" y="1"/>
                  </a:lnTo>
                  <a:lnTo>
                    <a:pt x="297" y="0"/>
                  </a:lnTo>
                  <a:lnTo>
                    <a:pt x="283" y="6"/>
                  </a:lnTo>
                  <a:lnTo>
                    <a:pt x="270" y="16"/>
                  </a:lnTo>
                  <a:lnTo>
                    <a:pt x="257" y="26"/>
                  </a:lnTo>
                  <a:lnTo>
                    <a:pt x="243" y="34"/>
                  </a:lnTo>
                  <a:lnTo>
                    <a:pt x="228" y="37"/>
                  </a:lnTo>
                  <a:lnTo>
                    <a:pt x="211" y="37"/>
                  </a:lnTo>
                  <a:lnTo>
                    <a:pt x="195" y="38"/>
                  </a:lnTo>
                  <a:lnTo>
                    <a:pt x="180" y="43"/>
                  </a:lnTo>
                  <a:lnTo>
                    <a:pt x="169" y="53"/>
                  </a:lnTo>
                  <a:lnTo>
                    <a:pt x="159" y="67"/>
                  </a:lnTo>
                  <a:lnTo>
                    <a:pt x="151" y="81"/>
                  </a:lnTo>
                  <a:lnTo>
                    <a:pt x="141" y="93"/>
                  </a:lnTo>
                  <a:lnTo>
                    <a:pt x="127" y="101"/>
                  </a:lnTo>
                  <a:lnTo>
                    <a:pt x="111" y="107"/>
                  </a:lnTo>
                  <a:lnTo>
                    <a:pt x="96" y="114"/>
                  </a:lnTo>
                  <a:lnTo>
                    <a:pt x="84" y="123"/>
                  </a:lnTo>
                  <a:lnTo>
                    <a:pt x="77" y="137"/>
                  </a:lnTo>
                  <a:lnTo>
                    <a:pt x="73" y="153"/>
                  </a:lnTo>
                  <a:lnTo>
                    <a:pt x="70" y="169"/>
                  </a:lnTo>
                  <a:lnTo>
                    <a:pt x="64" y="184"/>
                  </a:lnTo>
                  <a:lnTo>
                    <a:pt x="54" y="196"/>
                  </a:lnTo>
                  <a:lnTo>
                    <a:pt x="42" y="207"/>
                  </a:lnTo>
                  <a:lnTo>
                    <a:pt x="30" y="218"/>
                  </a:lnTo>
                  <a:lnTo>
                    <a:pt x="22" y="231"/>
                  </a:lnTo>
                  <a:lnTo>
                    <a:pt x="20" y="247"/>
                  </a:lnTo>
                  <a:lnTo>
                    <a:pt x="21" y="263"/>
                  </a:lnTo>
                  <a:lnTo>
                    <a:pt x="24" y="279"/>
                  </a:lnTo>
                  <a:lnTo>
                    <a:pt x="24" y="295"/>
                  </a:lnTo>
                  <a:lnTo>
                    <a:pt x="19" y="310"/>
                  </a:lnTo>
                  <a:lnTo>
                    <a:pt x="11" y="325"/>
                  </a:lnTo>
                  <a:lnTo>
                    <a:pt x="3" y="339"/>
                  </a:lnTo>
                  <a:lnTo>
                    <a:pt x="0" y="355"/>
                  </a:lnTo>
                  <a:lnTo>
                    <a:pt x="3" y="370"/>
                  </a:lnTo>
                  <a:lnTo>
                    <a:pt x="11" y="385"/>
                  </a:lnTo>
                  <a:lnTo>
                    <a:pt x="19" y="399"/>
                  </a:lnTo>
                  <a:lnTo>
                    <a:pt x="24" y="414"/>
                  </a:lnTo>
                  <a:lnTo>
                    <a:pt x="24" y="430"/>
                  </a:lnTo>
                  <a:lnTo>
                    <a:pt x="21" y="446"/>
                  </a:lnTo>
                  <a:lnTo>
                    <a:pt x="20" y="463"/>
                  </a:lnTo>
                  <a:lnTo>
                    <a:pt x="22" y="478"/>
                  </a:lnTo>
                  <a:lnTo>
                    <a:pt x="30" y="491"/>
                  </a:lnTo>
                  <a:lnTo>
                    <a:pt x="42" y="502"/>
                  </a:lnTo>
                  <a:lnTo>
                    <a:pt x="54" y="513"/>
                  </a:lnTo>
                  <a:lnTo>
                    <a:pt x="64" y="525"/>
                  </a:lnTo>
                  <a:lnTo>
                    <a:pt x="70" y="540"/>
                  </a:lnTo>
                  <a:lnTo>
                    <a:pt x="73" y="557"/>
                  </a:lnTo>
                  <a:lnTo>
                    <a:pt x="77" y="572"/>
                  </a:lnTo>
                  <a:lnTo>
                    <a:pt x="84" y="586"/>
                  </a:lnTo>
                  <a:lnTo>
                    <a:pt x="96" y="595"/>
                  </a:lnTo>
                  <a:lnTo>
                    <a:pt x="111" y="602"/>
                  </a:lnTo>
                  <a:lnTo>
                    <a:pt x="127" y="608"/>
                  </a:lnTo>
                  <a:lnTo>
                    <a:pt x="141" y="616"/>
                  </a:lnTo>
                  <a:lnTo>
                    <a:pt x="151" y="628"/>
                  </a:lnTo>
                  <a:lnTo>
                    <a:pt x="159" y="642"/>
                  </a:lnTo>
                  <a:lnTo>
                    <a:pt x="169" y="656"/>
                  </a:lnTo>
                  <a:lnTo>
                    <a:pt x="180" y="666"/>
                  </a:lnTo>
                  <a:lnTo>
                    <a:pt x="195" y="671"/>
                  </a:lnTo>
                  <a:lnTo>
                    <a:pt x="211" y="672"/>
                  </a:lnTo>
                  <a:lnTo>
                    <a:pt x="228" y="673"/>
                  </a:lnTo>
                  <a:lnTo>
                    <a:pt x="243" y="676"/>
                  </a:lnTo>
                  <a:lnTo>
                    <a:pt x="257" y="683"/>
                  </a:lnTo>
                  <a:lnTo>
                    <a:pt x="270" y="694"/>
                  </a:lnTo>
                  <a:lnTo>
                    <a:pt x="283" y="703"/>
                  </a:lnTo>
                  <a:lnTo>
                    <a:pt x="297" y="709"/>
                  </a:lnTo>
                  <a:lnTo>
                    <a:pt x="313" y="709"/>
                  </a:lnTo>
                  <a:lnTo>
                    <a:pt x="328" y="704"/>
                  </a:lnTo>
                  <a:lnTo>
                    <a:pt x="344" y="699"/>
                  </a:lnTo>
                  <a:lnTo>
                    <a:pt x="360" y="696"/>
                  </a:lnTo>
                  <a:lnTo>
                    <a:pt x="376" y="699"/>
                  </a:lnTo>
                  <a:lnTo>
                    <a:pt x="392" y="704"/>
                  </a:lnTo>
                  <a:lnTo>
                    <a:pt x="407" y="709"/>
                  </a:lnTo>
                  <a:lnTo>
                    <a:pt x="423" y="709"/>
                  </a:lnTo>
                  <a:lnTo>
                    <a:pt x="437" y="703"/>
                  </a:lnTo>
                  <a:lnTo>
                    <a:pt x="450" y="694"/>
                  </a:lnTo>
                  <a:lnTo>
                    <a:pt x="463" y="683"/>
                  </a:lnTo>
                  <a:lnTo>
                    <a:pt x="477" y="676"/>
                  </a:lnTo>
                  <a:lnTo>
                    <a:pt x="492" y="673"/>
                  </a:lnTo>
                  <a:lnTo>
                    <a:pt x="509" y="672"/>
                  </a:lnTo>
                  <a:lnTo>
                    <a:pt x="525" y="671"/>
                  </a:lnTo>
                  <a:lnTo>
                    <a:pt x="540" y="666"/>
                  </a:lnTo>
                  <a:lnTo>
                    <a:pt x="551" y="656"/>
                  </a:lnTo>
                  <a:lnTo>
                    <a:pt x="561" y="642"/>
                  </a:lnTo>
                  <a:lnTo>
                    <a:pt x="569" y="628"/>
                  </a:lnTo>
                  <a:lnTo>
                    <a:pt x="579" y="616"/>
                  </a:lnTo>
                  <a:lnTo>
                    <a:pt x="593" y="608"/>
                  </a:lnTo>
                  <a:lnTo>
                    <a:pt x="609" y="602"/>
                  </a:lnTo>
                  <a:lnTo>
                    <a:pt x="624" y="595"/>
                  </a:lnTo>
                  <a:lnTo>
                    <a:pt x="636" y="586"/>
                  </a:lnTo>
                  <a:lnTo>
                    <a:pt x="643" y="572"/>
                  </a:lnTo>
                  <a:lnTo>
                    <a:pt x="647" y="556"/>
                  </a:lnTo>
                  <a:lnTo>
                    <a:pt x="650" y="540"/>
                  </a:lnTo>
                  <a:lnTo>
                    <a:pt x="656" y="525"/>
                  </a:lnTo>
                  <a:lnTo>
                    <a:pt x="666" y="513"/>
                  </a:lnTo>
                  <a:lnTo>
                    <a:pt x="678" y="502"/>
                  </a:lnTo>
                  <a:lnTo>
                    <a:pt x="690" y="491"/>
                  </a:lnTo>
                  <a:lnTo>
                    <a:pt x="698" y="478"/>
                  </a:lnTo>
                  <a:lnTo>
                    <a:pt x="700" y="463"/>
                  </a:lnTo>
                  <a:lnTo>
                    <a:pt x="699" y="446"/>
                  </a:lnTo>
                  <a:lnTo>
                    <a:pt x="696" y="430"/>
                  </a:lnTo>
                  <a:lnTo>
                    <a:pt x="696" y="414"/>
                  </a:lnTo>
                  <a:lnTo>
                    <a:pt x="701" y="399"/>
                  </a:lnTo>
                  <a:lnTo>
                    <a:pt x="709" y="385"/>
                  </a:lnTo>
                  <a:lnTo>
                    <a:pt x="717" y="370"/>
                  </a:lnTo>
                  <a:lnTo>
                    <a:pt x="720" y="355"/>
                  </a:lnTo>
                  <a:lnTo>
                    <a:pt x="717" y="339"/>
                  </a:lnTo>
                  <a:lnTo>
                    <a:pt x="709" y="325"/>
                  </a:lnTo>
                  <a:lnTo>
                    <a:pt x="701" y="310"/>
                  </a:lnTo>
                  <a:lnTo>
                    <a:pt x="696" y="295"/>
                  </a:lnTo>
                  <a:lnTo>
                    <a:pt x="696" y="279"/>
                  </a:lnTo>
                  <a:lnTo>
                    <a:pt x="699" y="263"/>
                  </a:lnTo>
                  <a:lnTo>
                    <a:pt x="700" y="247"/>
                  </a:lnTo>
                  <a:lnTo>
                    <a:pt x="698" y="231"/>
                  </a:lnTo>
                  <a:lnTo>
                    <a:pt x="690" y="218"/>
                  </a:lnTo>
                  <a:lnTo>
                    <a:pt x="678" y="207"/>
                  </a:lnTo>
                  <a:lnTo>
                    <a:pt x="666" y="196"/>
                  </a:lnTo>
                  <a:lnTo>
                    <a:pt x="656" y="184"/>
                  </a:lnTo>
                  <a:lnTo>
                    <a:pt x="650" y="169"/>
                  </a:lnTo>
                  <a:lnTo>
                    <a:pt x="647" y="153"/>
                  </a:lnTo>
                  <a:lnTo>
                    <a:pt x="643" y="137"/>
                  </a:lnTo>
                  <a:lnTo>
                    <a:pt x="636" y="123"/>
                  </a:lnTo>
                  <a:lnTo>
                    <a:pt x="624" y="114"/>
                  </a:lnTo>
                  <a:lnTo>
                    <a:pt x="609" y="107"/>
                  </a:lnTo>
                  <a:lnTo>
                    <a:pt x="593" y="101"/>
                  </a:lnTo>
                  <a:lnTo>
                    <a:pt x="579" y="93"/>
                  </a:lnTo>
                  <a:lnTo>
                    <a:pt x="569" y="81"/>
                  </a:lnTo>
                  <a:lnTo>
                    <a:pt x="561" y="67"/>
                  </a:lnTo>
                  <a:lnTo>
                    <a:pt x="551" y="53"/>
                  </a:lnTo>
                  <a:lnTo>
                    <a:pt x="540" y="43"/>
                  </a:lnTo>
                  <a:lnTo>
                    <a:pt x="525" y="38"/>
                  </a:lnTo>
                  <a:lnTo>
                    <a:pt x="509" y="37"/>
                  </a:lnTo>
                  <a:lnTo>
                    <a:pt x="492" y="37"/>
                  </a:lnTo>
                  <a:lnTo>
                    <a:pt x="477" y="34"/>
                  </a:lnTo>
                  <a:lnTo>
                    <a:pt x="463" y="26"/>
                  </a:lnTo>
                  <a:lnTo>
                    <a:pt x="450" y="16"/>
                  </a:lnTo>
                  <a:lnTo>
                    <a:pt x="437" y="6"/>
                  </a:lnTo>
                  <a:lnTo>
                    <a:pt x="423" y="0"/>
                  </a:lnTo>
                  <a:close/>
                </a:path>
              </a:pathLst>
            </a:custGeom>
            <a:solidFill>
              <a:srgbClr val="968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
            <p:cNvSpPr>
              <a:spLocks/>
            </p:cNvSpPr>
            <p:nvPr/>
          </p:nvSpPr>
          <p:spPr bwMode="auto">
            <a:xfrm>
              <a:off x="1111" y="90"/>
              <a:ext cx="658" cy="658"/>
            </a:xfrm>
            <a:custGeom>
              <a:avLst/>
              <a:gdLst>
                <a:gd name="T0" fmla="+- 0 1440 1111"/>
                <a:gd name="T1" fmla="*/ T0 w 658"/>
                <a:gd name="T2" fmla="+- 0 91 91"/>
                <a:gd name="T3" fmla="*/ 91 h 658"/>
                <a:gd name="T4" fmla="+- 0 1365 1111"/>
                <a:gd name="T5" fmla="*/ T4 w 658"/>
                <a:gd name="T6" fmla="+- 0 99 91"/>
                <a:gd name="T7" fmla="*/ 99 h 658"/>
                <a:gd name="T8" fmla="+- 0 1295 1111"/>
                <a:gd name="T9" fmla="*/ T8 w 658"/>
                <a:gd name="T10" fmla="+- 0 124 91"/>
                <a:gd name="T11" fmla="*/ 124 h 658"/>
                <a:gd name="T12" fmla="+- 0 1234 1111"/>
                <a:gd name="T13" fmla="*/ T12 w 658"/>
                <a:gd name="T14" fmla="+- 0 163 91"/>
                <a:gd name="T15" fmla="*/ 163 h 658"/>
                <a:gd name="T16" fmla="+- 0 1183 1111"/>
                <a:gd name="T17" fmla="*/ T16 w 658"/>
                <a:gd name="T18" fmla="+- 0 214 91"/>
                <a:gd name="T19" fmla="*/ 214 h 658"/>
                <a:gd name="T20" fmla="+- 0 1145 1111"/>
                <a:gd name="T21" fmla="*/ T20 w 658"/>
                <a:gd name="T22" fmla="+- 0 275 91"/>
                <a:gd name="T23" fmla="*/ 275 h 658"/>
                <a:gd name="T24" fmla="+- 0 1120 1111"/>
                <a:gd name="T25" fmla="*/ T24 w 658"/>
                <a:gd name="T26" fmla="+- 0 344 91"/>
                <a:gd name="T27" fmla="*/ 344 h 658"/>
                <a:gd name="T28" fmla="+- 0 1111 1111"/>
                <a:gd name="T29" fmla="*/ T28 w 658"/>
                <a:gd name="T30" fmla="+- 0 420 91"/>
                <a:gd name="T31" fmla="*/ 420 h 658"/>
                <a:gd name="T32" fmla="+- 0 1120 1111"/>
                <a:gd name="T33" fmla="*/ T32 w 658"/>
                <a:gd name="T34" fmla="+- 0 495 91"/>
                <a:gd name="T35" fmla="*/ 495 h 658"/>
                <a:gd name="T36" fmla="+- 0 1145 1111"/>
                <a:gd name="T37" fmla="*/ T36 w 658"/>
                <a:gd name="T38" fmla="+- 0 564 91"/>
                <a:gd name="T39" fmla="*/ 564 h 658"/>
                <a:gd name="T40" fmla="+- 0 1183 1111"/>
                <a:gd name="T41" fmla="*/ T40 w 658"/>
                <a:gd name="T42" fmla="+- 0 625 91"/>
                <a:gd name="T43" fmla="*/ 625 h 658"/>
                <a:gd name="T44" fmla="+- 0 1234 1111"/>
                <a:gd name="T45" fmla="*/ T44 w 658"/>
                <a:gd name="T46" fmla="+- 0 676 91"/>
                <a:gd name="T47" fmla="*/ 676 h 658"/>
                <a:gd name="T48" fmla="+- 0 1295 1111"/>
                <a:gd name="T49" fmla="*/ T48 w 658"/>
                <a:gd name="T50" fmla="+- 0 715 91"/>
                <a:gd name="T51" fmla="*/ 715 h 658"/>
                <a:gd name="T52" fmla="+- 0 1365 1111"/>
                <a:gd name="T53" fmla="*/ T52 w 658"/>
                <a:gd name="T54" fmla="+- 0 740 91"/>
                <a:gd name="T55" fmla="*/ 740 h 658"/>
                <a:gd name="T56" fmla="+- 0 1440 1111"/>
                <a:gd name="T57" fmla="*/ T56 w 658"/>
                <a:gd name="T58" fmla="+- 0 749 91"/>
                <a:gd name="T59" fmla="*/ 749 h 658"/>
                <a:gd name="T60" fmla="+- 0 1515 1111"/>
                <a:gd name="T61" fmla="*/ T60 w 658"/>
                <a:gd name="T62" fmla="+- 0 740 91"/>
                <a:gd name="T63" fmla="*/ 740 h 658"/>
                <a:gd name="T64" fmla="+- 0 1585 1111"/>
                <a:gd name="T65" fmla="*/ T64 w 658"/>
                <a:gd name="T66" fmla="+- 0 715 91"/>
                <a:gd name="T67" fmla="*/ 715 h 658"/>
                <a:gd name="T68" fmla="+- 0 1646 1111"/>
                <a:gd name="T69" fmla="*/ T68 w 658"/>
                <a:gd name="T70" fmla="+- 0 676 91"/>
                <a:gd name="T71" fmla="*/ 676 h 658"/>
                <a:gd name="T72" fmla="+- 0 1697 1111"/>
                <a:gd name="T73" fmla="*/ T72 w 658"/>
                <a:gd name="T74" fmla="+- 0 625 91"/>
                <a:gd name="T75" fmla="*/ 625 h 658"/>
                <a:gd name="T76" fmla="+- 0 1735 1111"/>
                <a:gd name="T77" fmla="*/ T76 w 658"/>
                <a:gd name="T78" fmla="+- 0 564 91"/>
                <a:gd name="T79" fmla="*/ 564 h 658"/>
                <a:gd name="T80" fmla="+- 0 1760 1111"/>
                <a:gd name="T81" fmla="*/ T80 w 658"/>
                <a:gd name="T82" fmla="+- 0 495 91"/>
                <a:gd name="T83" fmla="*/ 495 h 658"/>
                <a:gd name="T84" fmla="+- 0 1769 1111"/>
                <a:gd name="T85" fmla="*/ T84 w 658"/>
                <a:gd name="T86" fmla="+- 0 420 91"/>
                <a:gd name="T87" fmla="*/ 420 h 658"/>
                <a:gd name="T88" fmla="+- 0 1760 1111"/>
                <a:gd name="T89" fmla="*/ T88 w 658"/>
                <a:gd name="T90" fmla="+- 0 344 91"/>
                <a:gd name="T91" fmla="*/ 344 h 658"/>
                <a:gd name="T92" fmla="+- 0 1735 1111"/>
                <a:gd name="T93" fmla="*/ T92 w 658"/>
                <a:gd name="T94" fmla="+- 0 275 91"/>
                <a:gd name="T95" fmla="*/ 275 h 658"/>
                <a:gd name="T96" fmla="+- 0 1697 1111"/>
                <a:gd name="T97" fmla="*/ T96 w 658"/>
                <a:gd name="T98" fmla="+- 0 214 91"/>
                <a:gd name="T99" fmla="*/ 214 h 658"/>
                <a:gd name="T100" fmla="+- 0 1646 1111"/>
                <a:gd name="T101" fmla="*/ T100 w 658"/>
                <a:gd name="T102" fmla="+- 0 163 91"/>
                <a:gd name="T103" fmla="*/ 163 h 658"/>
                <a:gd name="T104" fmla="+- 0 1585 1111"/>
                <a:gd name="T105" fmla="*/ T104 w 658"/>
                <a:gd name="T106" fmla="+- 0 124 91"/>
                <a:gd name="T107" fmla="*/ 124 h 658"/>
                <a:gd name="T108" fmla="+- 0 1515 1111"/>
                <a:gd name="T109" fmla="*/ T108 w 658"/>
                <a:gd name="T110" fmla="+- 0 99 91"/>
                <a:gd name="T111" fmla="*/ 99 h 658"/>
                <a:gd name="T112" fmla="+- 0 1440 1111"/>
                <a:gd name="T113" fmla="*/ T112 w 658"/>
                <a:gd name="T114" fmla="+- 0 91 91"/>
                <a:gd name="T115" fmla="*/ 91 h 6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658" h="658">
                  <a:moveTo>
                    <a:pt x="329" y="0"/>
                  </a:moveTo>
                  <a:lnTo>
                    <a:pt x="254" y="8"/>
                  </a:lnTo>
                  <a:lnTo>
                    <a:pt x="184" y="33"/>
                  </a:lnTo>
                  <a:lnTo>
                    <a:pt x="123" y="72"/>
                  </a:lnTo>
                  <a:lnTo>
                    <a:pt x="72" y="123"/>
                  </a:lnTo>
                  <a:lnTo>
                    <a:pt x="34" y="184"/>
                  </a:lnTo>
                  <a:lnTo>
                    <a:pt x="9" y="253"/>
                  </a:lnTo>
                  <a:lnTo>
                    <a:pt x="0" y="329"/>
                  </a:lnTo>
                  <a:lnTo>
                    <a:pt x="9" y="404"/>
                  </a:lnTo>
                  <a:lnTo>
                    <a:pt x="34" y="473"/>
                  </a:lnTo>
                  <a:lnTo>
                    <a:pt x="72" y="534"/>
                  </a:lnTo>
                  <a:lnTo>
                    <a:pt x="123" y="585"/>
                  </a:lnTo>
                  <a:lnTo>
                    <a:pt x="184" y="624"/>
                  </a:lnTo>
                  <a:lnTo>
                    <a:pt x="254" y="649"/>
                  </a:lnTo>
                  <a:lnTo>
                    <a:pt x="329" y="658"/>
                  </a:lnTo>
                  <a:lnTo>
                    <a:pt x="404" y="649"/>
                  </a:lnTo>
                  <a:lnTo>
                    <a:pt x="474" y="624"/>
                  </a:lnTo>
                  <a:lnTo>
                    <a:pt x="535" y="585"/>
                  </a:lnTo>
                  <a:lnTo>
                    <a:pt x="586" y="534"/>
                  </a:lnTo>
                  <a:lnTo>
                    <a:pt x="624" y="473"/>
                  </a:lnTo>
                  <a:lnTo>
                    <a:pt x="649" y="404"/>
                  </a:lnTo>
                  <a:lnTo>
                    <a:pt x="658" y="329"/>
                  </a:lnTo>
                  <a:lnTo>
                    <a:pt x="649" y="253"/>
                  </a:lnTo>
                  <a:lnTo>
                    <a:pt x="624" y="184"/>
                  </a:lnTo>
                  <a:lnTo>
                    <a:pt x="586" y="123"/>
                  </a:lnTo>
                  <a:lnTo>
                    <a:pt x="535" y="72"/>
                  </a:lnTo>
                  <a:lnTo>
                    <a:pt x="474" y="33"/>
                  </a:lnTo>
                  <a:lnTo>
                    <a:pt x="404" y="8"/>
                  </a:lnTo>
                  <a:lnTo>
                    <a:pt x="329" y="0"/>
                  </a:lnTo>
                  <a:close/>
                </a:path>
              </a:pathLst>
            </a:custGeom>
            <a:solidFill>
              <a:srgbClr val="EAE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
            <p:cNvSpPr>
              <a:spLocks/>
            </p:cNvSpPr>
            <p:nvPr/>
          </p:nvSpPr>
          <p:spPr bwMode="auto">
            <a:xfrm>
              <a:off x="1129" y="108"/>
              <a:ext cx="622" cy="622"/>
            </a:xfrm>
            <a:custGeom>
              <a:avLst/>
              <a:gdLst>
                <a:gd name="T0" fmla="+- 0 1440 1129"/>
                <a:gd name="T1" fmla="*/ T0 w 622"/>
                <a:gd name="T2" fmla="+- 0 109 109"/>
                <a:gd name="T3" fmla="*/ 109 h 622"/>
                <a:gd name="T4" fmla="+- 0 1369 1129"/>
                <a:gd name="T5" fmla="*/ T4 w 622"/>
                <a:gd name="T6" fmla="+- 0 117 109"/>
                <a:gd name="T7" fmla="*/ 117 h 622"/>
                <a:gd name="T8" fmla="+- 0 1303 1129"/>
                <a:gd name="T9" fmla="*/ T8 w 622"/>
                <a:gd name="T10" fmla="+- 0 140 109"/>
                <a:gd name="T11" fmla="*/ 140 h 622"/>
                <a:gd name="T12" fmla="+- 0 1245 1129"/>
                <a:gd name="T13" fmla="*/ T12 w 622"/>
                <a:gd name="T14" fmla="+- 0 177 109"/>
                <a:gd name="T15" fmla="*/ 177 h 622"/>
                <a:gd name="T16" fmla="+- 0 1197 1129"/>
                <a:gd name="T17" fmla="*/ T16 w 622"/>
                <a:gd name="T18" fmla="+- 0 225 109"/>
                <a:gd name="T19" fmla="*/ 225 h 622"/>
                <a:gd name="T20" fmla="+- 0 1161 1129"/>
                <a:gd name="T21" fmla="*/ T20 w 622"/>
                <a:gd name="T22" fmla="+- 0 283 109"/>
                <a:gd name="T23" fmla="*/ 283 h 622"/>
                <a:gd name="T24" fmla="+- 0 1137 1129"/>
                <a:gd name="T25" fmla="*/ T24 w 622"/>
                <a:gd name="T26" fmla="+- 0 348 109"/>
                <a:gd name="T27" fmla="*/ 348 h 622"/>
                <a:gd name="T28" fmla="+- 0 1129 1129"/>
                <a:gd name="T29" fmla="*/ T28 w 622"/>
                <a:gd name="T30" fmla="+- 0 420 109"/>
                <a:gd name="T31" fmla="*/ 420 h 622"/>
                <a:gd name="T32" fmla="+- 0 1137 1129"/>
                <a:gd name="T33" fmla="*/ T32 w 622"/>
                <a:gd name="T34" fmla="+- 0 491 109"/>
                <a:gd name="T35" fmla="*/ 491 h 622"/>
                <a:gd name="T36" fmla="+- 0 1161 1129"/>
                <a:gd name="T37" fmla="*/ T36 w 622"/>
                <a:gd name="T38" fmla="+- 0 556 109"/>
                <a:gd name="T39" fmla="*/ 556 h 622"/>
                <a:gd name="T40" fmla="+- 0 1197 1129"/>
                <a:gd name="T41" fmla="*/ T40 w 622"/>
                <a:gd name="T42" fmla="+- 0 614 109"/>
                <a:gd name="T43" fmla="*/ 614 h 622"/>
                <a:gd name="T44" fmla="+- 0 1245 1129"/>
                <a:gd name="T45" fmla="*/ T44 w 622"/>
                <a:gd name="T46" fmla="+- 0 662 109"/>
                <a:gd name="T47" fmla="*/ 662 h 622"/>
                <a:gd name="T48" fmla="+- 0 1303 1129"/>
                <a:gd name="T49" fmla="*/ T48 w 622"/>
                <a:gd name="T50" fmla="+- 0 699 109"/>
                <a:gd name="T51" fmla="*/ 699 h 622"/>
                <a:gd name="T52" fmla="+- 0 1369 1129"/>
                <a:gd name="T53" fmla="*/ T52 w 622"/>
                <a:gd name="T54" fmla="+- 0 722 109"/>
                <a:gd name="T55" fmla="*/ 722 h 622"/>
                <a:gd name="T56" fmla="+- 0 1440 1129"/>
                <a:gd name="T57" fmla="*/ T56 w 622"/>
                <a:gd name="T58" fmla="+- 0 731 109"/>
                <a:gd name="T59" fmla="*/ 731 h 622"/>
                <a:gd name="T60" fmla="+- 0 1511 1129"/>
                <a:gd name="T61" fmla="*/ T60 w 622"/>
                <a:gd name="T62" fmla="+- 0 722 109"/>
                <a:gd name="T63" fmla="*/ 722 h 622"/>
                <a:gd name="T64" fmla="+- 0 1577 1129"/>
                <a:gd name="T65" fmla="*/ T64 w 622"/>
                <a:gd name="T66" fmla="+- 0 699 109"/>
                <a:gd name="T67" fmla="*/ 699 h 622"/>
                <a:gd name="T68" fmla="+- 0 1634 1129"/>
                <a:gd name="T69" fmla="*/ T68 w 622"/>
                <a:gd name="T70" fmla="+- 0 662 109"/>
                <a:gd name="T71" fmla="*/ 662 h 622"/>
                <a:gd name="T72" fmla="+- 0 1683 1129"/>
                <a:gd name="T73" fmla="*/ T72 w 622"/>
                <a:gd name="T74" fmla="+- 0 614 109"/>
                <a:gd name="T75" fmla="*/ 614 h 622"/>
                <a:gd name="T76" fmla="+- 0 1719 1129"/>
                <a:gd name="T77" fmla="*/ T76 w 622"/>
                <a:gd name="T78" fmla="+- 0 556 109"/>
                <a:gd name="T79" fmla="*/ 556 h 622"/>
                <a:gd name="T80" fmla="+- 0 1743 1129"/>
                <a:gd name="T81" fmla="*/ T80 w 622"/>
                <a:gd name="T82" fmla="+- 0 491 109"/>
                <a:gd name="T83" fmla="*/ 491 h 622"/>
                <a:gd name="T84" fmla="+- 0 1751 1129"/>
                <a:gd name="T85" fmla="*/ T84 w 622"/>
                <a:gd name="T86" fmla="+- 0 420 109"/>
                <a:gd name="T87" fmla="*/ 420 h 622"/>
                <a:gd name="T88" fmla="+- 0 1743 1129"/>
                <a:gd name="T89" fmla="*/ T88 w 622"/>
                <a:gd name="T90" fmla="+- 0 348 109"/>
                <a:gd name="T91" fmla="*/ 348 h 622"/>
                <a:gd name="T92" fmla="+- 0 1719 1129"/>
                <a:gd name="T93" fmla="*/ T92 w 622"/>
                <a:gd name="T94" fmla="+- 0 283 109"/>
                <a:gd name="T95" fmla="*/ 283 h 622"/>
                <a:gd name="T96" fmla="+- 0 1683 1129"/>
                <a:gd name="T97" fmla="*/ T96 w 622"/>
                <a:gd name="T98" fmla="+- 0 225 109"/>
                <a:gd name="T99" fmla="*/ 225 h 622"/>
                <a:gd name="T100" fmla="+- 0 1634 1129"/>
                <a:gd name="T101" fmla="*/ T100 w 622"/>
                <a:gd name="T102" fmla="+- 0 177 109"/>
                <a:gd name="T103" fmla="*/ 177 h 622"/>
                <a:gd name="T104" fmla="+- 0 1577 1129"/>
                <a:gd name="T105" fmla="*/ T104 w 622"/>
                <a:gd name="T106" fmla="+- 0 140 109"/>
                <a:gd name="T107" fmla="*/ 140 h 622"/>
                <a:gd name="T108" fmla="+- 0 1511 1129"/>
                <a:gd name="T109" fmla="*/ T108 w 622"/>
                <a:gd name="T110" fmla="+- 0 117 109"/>
                <a:gd name="T111" fmla="*/ 117 h 622"/>
                <a:gd name="T112" fmla="+- 0 1440 1129"/>
                <a:gd name="T113" fmla="*/ T112 w 622"/>
                <a:gd name="T114" fmla="+- 0 109 109"/>
                <a:gd name="T115" fmla="*/ 109 h 6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622" h="622">
                  <a:moveTo>
                    <a:pt x="311" y="0"/>
                  </a:moveTo>
                  <a:lnTo>
                    <a:pt x="240" y="8"/>
                  </a:lnTo>
                  <a:lnTo>
                    <a:pt x="174" y="31"/>
                  </a:lnTo>
                  <a:lnTo>
                    <a:pt x="116" y="68"/>
                  </a:lnTo>
                  <a:lnTo>
                    <a:pt x="68" y="116"/>
                  </a:lnTo>
                  <a:lnTo>
                    <a:pt x="32" y="174"/>
                  </a:lnTo>
                  <a:lnTo>
                    <a:pt x="8" y="239"/>
                  </a:lnTo>
                  <a:lnTo>
                    <a:pt x="0" y="311"/>
                  </a:lnTo>
                  <a:lnTo>
                    <a:pt x="8" y="382"/>
                  </a:lnTo>
                  <a:lnTo>
                    <a:pt x="32" y="447"/>
                  </a:lnTo>
                  <a:lnTo>
                    <a:pt x="68" y="505"/>
                  </a:lnTo>
                  <a:lnTo>
                    <a:pt x="116" y="553"/>
                  </a:lnTo>
                  <a:lnTo>
                    <a:pt x="174" y="590"/>
                  </a:lnTo>
                  <a:lnTo>
                    <a:pt x="240" y="613"/>
                  </a:lnTo>
                  <a:lnTo>
                    <a:pt x="311" y="622"/>
                  </a:lnTo>
                  <a:lnTo>
                    <a:pt x="382" y="613"/>
                  </a:lnTo>
                  <a:lnTo>
                    <a:pt x="448" y="590"/>
                  </a:lnTo>
                  <a:lnTo>
                    <a:pt x="505" y="553"/>
                  </a:lnTo>
                  <a:lnTo>
                    <a:pt x="554" y="505"/>
                  </a:lnTo>
                  <a:lnTo>
                    <a:pt x="590" y="447"/>
                  </a:lnTo>
                  <a:lnTo>
                    <a:pt x="614" y="382"/>
                  </a:lnTo>
                  <a:lnTo>
                    <a:pt x="622" y="311"/>
                  </a:lnTo>
                  <a:lnTo>
                    <a:pt x="614" y="239"/>
                  </a:lnTo>
                  <a:lnTo>
                    <a:pt x="590" y="174"/>
                  </a:lnTo>
                  <a:lnTo>
                    <a:pt x="554" y="116"/>
                  </a:lnTo>
                  <a:lnTo>
                    <a:pt x="505" y="68"/>
                  </a:lnTo>
                  <a:lnTo>
                    <a:pt x="448" y="31"/>
                  </a:lnTo>
                  <a:lnTo>
                    <a:pt x="382" y="8"/>
                  </a:lnTo>
                  <a:lnTo>
                    <a:pt x="311" y="0"/>
                  </a:lnTo>
                  <a:close/>
                </a:path>
              </a:pathLst>
            </a:custGeom>
            <a:solidFill>
              <a:srgbClr val="968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AutoShape 2"/>
            <p:cNvSpPr>
              <a:spLocks/>
            </p:cNvSpPr>
            <p:nvPr/>
          </p:nvSpPr>
          <p:spPr bwMode="auto">
            <a:xfrm>
              <a:off x="1239" y="265"/>
              <a:ext cx="370" cy="481"/>
            </a:xfrm>
            <a:custGeom>
              <a:avLst/>
              <a:gdLst>
                <a:gd name="T0" fmla="+- 0 1282 1239"/>
                <a:gd name="T1" fmla="*/ T0 w 370"/>
                <a:gd name="T2" fmla="+- 0 451 265"/>
                <a:gd name="T3" fmla="*/ 451 h 481"/>
                <a:gd name="T4" fmla="+- 0 1265 1239"/>
                <a:gd name="T5" fmla="*/ T4 w 370"/>
                <a:gd name="T6" fmla="+- 0 421 265"/>
                <a:gd name="T7" fmla="*/ 421 h 481"/>
                <a:gd name="T8" fmla="+- 0 1272 1239"/>
                <a:gd name="T9" fmla="*/ T8 w 370"/>
                <a:gd name="T10" fmla="+- 0 392 265"/>
                <a:gd name="T11" fmla="*/ 392 h 481"/>
                <a:gd name="T12" fmla="+- 0 1270 1239"/>
                <a:gd name="T13" fmla="*/ T12 w 370"/>
                <a:gd name="T14" fmla="+- 0 371 265"/>
                <a:gd name="T15" fmla="*/ 371 h 481"/>
                <a:gd name="T16" fmla="+- 0 1259 1239"/>
                <a:gd name="T17" fmla="*/ T16 w 370"/>
                <a:gd name="T18" fmla="+- 0 347 265"/>
                <a:gd name="T19" fmla="*/ 347 h 481"/>
                <a:gd name="T20" fmla="+- 0 1261 1239"/>
                <a:gd name="T21" fmla="*/ T20 w 370"/>
                <a:gd name="T22" fmla="+- 0 327 265"/>
                <a:gd name="T23" fmla="*/ 327 h 481"/>
                <a:gd name="T24" fmla="+- 0 1273 1239"/>
                <a:gd name="T25" fmla="*/ T24 w 370"/>
                <a:gd name="T26" fmla="+- 0 298 265"/>
                <a:gd name="T27" fmla="*/ 298 h 481"/>
                <a:gd name="T28" fmla="+- 0 1271 1239"/>
                <a:gd name="T29" fmla="*/ T28 w 370"/>
                <a:gd name="T30" fmla="+- 0 271 265"/>
                <a:gd name="T31" fmla="*/ 271 h 481"/>
                <a:gd name="T32" fmla="+- 0 1244 1239"/>
                <a:gd name="T33" fmla="*/ T32 w 370"/>
                <a:gd name="T34" fmla="+- 0 266 265"/>
                <a:gd name="T35" fmla="*/ 266 h 481"/>
                <a:gd name="T36" fmla="+- 0 1258 1239"/>
                <a:gd name="T37" fmla="*/ T36 w 370"/>
                <a:gd name="T38" fmla="+- 0 288 265"/>
                <a:gd name="T39" fmla="*/ 288 h 481"/>
                <a:gd name="T40" fmla="+- 0 1256 1239"/>
                <a:gd name="T41" fmla="*/ T40 w 370"/>
                <a:gd name="T42" fmla="+- 0 307 265"/>
                <a:gd name="T43" fmla="*/ 307 h 481"/>
                <a:gd name="T44" fmla="+- 0 1243 1239"/>
                <a:gd name="T45" fmla="*/ T44 w 370"/>
                <a:gd name="T46" fmla="+- 0 337 265"/>
                <a:gd name="T47" fmla="*/ 337 h 481"/>
                <a:gd name="T48" fmla="+- 0 1247 1239"/>
                <a:gd name="T49" fmla="*/ T48 w 370"/>
                <a:gd name="T50" fmla="+- 0 356 265"/>
                <a:gd name="T51" fmla="*/ 356 h 481"/>
                <a:gd name="T52" fmla="+- 0 1254 1239"/>
                <a:gd name="T53" fmla="*/ T52 w 370"/>
                <a:gd name="T54" fmla="+- 0 377 265"/>
                <a:gd name="T55" fmla="*/ 377 h 481"/>
                <a:gd name="T56" fmla="+- 0 1245 1239"/>
                <a:gd name="T57" fmla="*/ T56 w 370"/>
                <a:gd name="T58" fmla="+- 0 413 265"/>
                <a:gd name="T59" fmla="*/ 413 h 481"/>
                <a:gd name="T60" fmla="+- 0 1247 1239"/>
                <a:gd name="T61" fmla="*/ T60 w 370"/>
                <a:gd name="T62" fmla="+- 0 434 265"/>
                <a:gd name="T63" fmla="*/ 434 h 481"/>
                <a:gd name="T64" fmla="+- 0 1266 1239"/>
                <a:gd name="T65" fmla="*/ T64 w 370"/>
                <a:gd name="T66" fmla="+- 0 461 265"/>
                <a:gd name="T67" fmla="*/ 461 h 481"/>
                <a:gd name="T68" fmla="+- 0 1256 1239"/>
                <a:gd name="T69" fmla="*/ T68 w 370"/>
                <a:gd name="T70" fmla="+- 0 479 265"/>
                <a:gd name="T71" fmla="*/ 479 h 481"/>
                <a:gd name="T72" fmla="+- 0 1243 1239"/>
                <a:gd name="T73" fmla="*/ T72 w 370"/>
                <a:gd name="T74" fmla="+- 0 496 265"/>
                <a:gd name="T75" fmla="*/ 496 h 481"/>
                <a:gd name="T76" fmla="+- 0 1243 1239"/>
                <a:gd name="T77" fmla="*/ T76 w 370"/>
                <a:gd name="T78" fmla="+- 0 521 265"/>
                <a:gd name="T79" fmla="*/ 521 h 481"/>
                <a:gd name="T80" fmla="+- 0 1273 1239"/>
                <a:gd name="T81" fmla="*/ T80 w 370"/>
                <a:gd name="T82" fmla="+- 0 683 265"/>
                <a:gd name="T83" fmla="*/ 683 h 481"/>
                <a:gd name="T84" fmla="+- 0 1276 1239"/>
                <a:gd name="T85" fmla="*/ T84 w 370"/>
                <a:gd name="T86" fmla="+- 0 488 265"/>
                <a:gd name="T87" fmla="*/ 488 h 481"/>
                <a:gd name="T88" fmla="+- 0 1286 1239"/>
                <a:gd name="T89" fmla="*/ T88 w 370"/>
                <a:gd name="T90" fmla="+- 0 462 265"/>
                <a:gd name="T91" fmla="*/ 462 h 481"/>
                <a:gd name="T92" fmla="+- 0 1424 1239"/>
                <a:gd name="T93" fmla="*/ T92 w 370"/>
                <a:gd name="T94" fmla="+- 0 358 265"/>
                <a:gd name="T95" fmla="*/ 358 h 481"/>
                <a:gd name="T96" fmla="+- 0 1382 1239"/>
                <a:gd name="T97" fmla="*/ T96 w 370"/>
                <a:gd name="T98" fmla="+- 0 320 265"/>
                <a:gd name="T99" fmla="*/ 320 h 481"/>
                <a:gd name="T100" fmla="+- 0 1348 1239"/>
                <a:gd name="T101" fmla="*/ T100 w 370"/>
                <a:gd name="T102" fmla="+- 0 314 265"/>
                <a:gd name="T103" fmla="*/ 314 h 481"/>
                <a:gd name="T104" fmla="+- 0 1357 1239"/>
                <a:gd name="T105" fmla="*/ T104 w 370"/>
                <a:gd name="T106" fmla="+- 0 329 265"/>
                <a:gd name="T107" fmla="*/ 329 h 481"/>
                <a:gd name="T108" fmla="+- 0 1384 1239"/>
                <a:gd name="T109" fmla="*/ T108 w 370"/>
                <a:gd name="T110" fmla="+- 0 359 265"/>
                <a:gd name="T111" fmla="*/ 359 h 481"/>
                <a:gd name="T112" fmla="+- 0 1384 1239"/>
                <a:gd name="T113" fmla="*/ T112 w 370"/>
                <a:gd name="T114" fmla="+- 0 377 265"/>
                <a:gd name="T115" fmla="*/ 377 h 481"/>
                <a:gd name="T116" fmla="+- 0 1336 1239"/>
                <a:gd name="T117" fmla="*/ T116 w 370"/>
                <a:gd name="T118" fmla="+- 0 410 265"/>
                <a:gd name="T119" fmla="*/ 410 h 481"/>
                <a:gd name="T120" fmla="+- 0 1384 1239"/>
                <a:gd name="T121" fmla="*/ T120 w 370"/>
                <a:gd name="T122" fmla="+- 0 725 265"/>
                <a:gd name="T123" fmla="*/ 725 h 481"/>
                <a:gd name="T124" fmla="+- 0 1378 1239"/>
                <a:gd name="T125" fmla="*/ T124 w 370"/>
                <a:gd name="T126" fmla="+- 0 407 265"/>
                <a:gd name="T127" fmla="*/ 407 h 481"/>
                <a:gd name="T128" fmla="+- 0 1432 1239"/>
                <a:gd name="T129" fmla="*/ T128 w 370"/>
                <a:gd name="T130" fmla="+- 0 368 265"/>
                <a:gd name="T131" fmla="*/ 368 h 481"/>
                <a:gd name="T132" fmla="+- 0 1473 1239"/>
                <a:gd name="T133" fmla="*/ T132 w 370"/>
                <a:gd name="T134" fmla="+- 0 570 265"/>
                <a:gd name="T135" fmla="*/ 570 h 481"/>
                <a:gd name="T136" fmla="+- 0 1453 1239"/>
                <a:gd name="T137" fmla="*/ T136 w 370"/>
                <a:gd name="T138" fmla="+- 0 540 265"/>
                <a:gd name="T139" fmla="*/ 540 h 481"/>
                <a:gd name="T140" fmla="+- 0 1461 1239"/>
                <a:gd name="T141" fmla="*/ T140 w 370"/>
                <a:gd name="T142" fmla="+- 0 512 265"/>
                <a:gd name="T143" fmla="*/ 512 h 481"/>
                <a:gd name="T144" fmla="+- 0 1449 1239"/>
                <a:gd name="T145" fmla="*/ T144 w 370"/>
                <a:gd name="T146" fmla="+- 0 479 265"/>
                <a:gd name="T147" fmla="*/ 479 h 481"/>
                <a:gd name="T148" fmla="+- 0 1463 1239"/>
                <a:gd name="T149" fmla="*/ T148 w 370"/>
                <a:gd name="T150" fmla="+- 0 449 265"/>
                <a:gd name="T151" fmla="*/ 449 h 481"/>
                <a:gd name="T152" fmla="+- 0 1441 1239"/>
                <a:gd name="T153" fmla="*/ T152 w 370"/>
                <a:gd name="T154" fmla="+- 0 435 265"/>
                <a:gd name="T155" fmla="*/ 435 h 481"/>
                <a:gd name="T156" fmla="+- 0 1427 1239"/>
                <a:gd name="T157" fmla="*/ T156 w 370"/>
                <a:gd name="T158" fmla="+- 0 448 265"/>
                <a:gd name="T159" fmla="*/ 448 h 481"/>
                <a:gd name="T160" fmla="+- 0 1446 1239"/>
                <a:gd name="T161" fmla="*/ T160 w 370"/>
                <a:gd name="T162" fmla="+- 0 466 265"/>
                <a:gd name="T163" fmla="*/ 466 h 481"/>
                <a:gd name="T164" fmla="+- 0 1426 1239"/>
                <a:gd name="T165" fmla="*/ T164 w 370"/>
                <a:gd name="T166" fmla="+- 0 499 265"/>
                <a:gd name="T167" fmla="*/ 499 h 481"/>
                <a:gd name="T168" fmla="+- 0 1442 1239"/>
                <a:gd name="T169" fmla="*/ T168 w 370"/>
                <a:gd name="T170" fmla="+- 0 527 265"/>
                <a:gd name="T171" fmla="*/ 527 h 481"/>
                <a:gd name="T172" fmla="+- 0 1431 1239"/>
                <a:gd name="T173" fmla="*/ T172 w 370"/>
                <a:gd name="T174" fmla="+- 0 565 265"/>
                <a:gd name="T175" fmla="*/ 565 h 481"/>
                <a:gd name="T176" fmla="+- 0 1452 1239"/>
                <a:gd name="T177" fmla="*/ T176 w 370"/>
                <a:gd name="T178" fmla="+- 0 588 265"/>
                <a:gd name="T179" fmla="*/ 588 h 481"/>
                <a:gd name="T180" fmla="+- 0 1431 1239"/>
                <a:gd name="T181" fmla="*/ T180 w 370"/>
                <a:gd name="T182" fmla="+- 0 607 265"/>
                <a:gd name="T183" fmla="*/ 607 h 481"/>
                <a:gd name="T184" fmla="+- 0 1431 1239"/>
                <a:gd name="T185" fmla="*/ T184 w 370"/>
                <a:gd name="T186" fmla="+- 0 625 265"/>
                <a:gd name="T187" fmla="*/ 625 h 481"/>
                <a:gd name="T188" fmla="+- 0 1444 1239"/>
                <a:gd name="T189" fmla="*/ T188 w 370"/>
                <a:gd name="T190" fmla="+- 0 736 265"/>
                <a:gd name="T191" fmla="*/ 736 h 481"/>
                <a:gd name="T192" fmla="+- 0 1455 1239"/>
                <a:gd name="T193" fmla="*/ T192 w 370"/>
                <a:gd name="T194" fmla="+- 0 613 265"/>
                <a:gd name="T195" fmla="*/ 613 h 481"/>
                <a:gd name="T196" fmla="+- 0 1608 1239"/>
                <a:gd name="T197" fmla="*/ T196 w 370"/>
                <a:gd name="T198" fmla="+- 0 544 265"/>
                <a:gd name="T199" fmla="*/ 544 h 481"/>
                <a:gd name="T200" fmla="+- 0 1581 1239"/>
                <a:gd name="T201" fmla="*/ T200 w 370"/>
                <a:gd name="T202" fmla="+- 0 512 265"/>
                <a:gd name="T203" fmla="*/ 512 h 481"/>
                <a:gd name="T204" fmla="+- 0 1543 1239"/>
                <a:gd name="T205" fmla="*/ T204 w 370"/>
                <a:gd name="T206" fmla="+- 0 480 265"/>
                <a:gd name="T207" fmla="*/ 480 h 481"/>
                <a:gd name="T208" fmla="+- 0 1527 1239"/>
                <a:gd name="T209" fmla="*/ T208 w 370"/>
                <a:gd name="T210" fmla="+- 0 491 265"/>
                <a:gd name="T211" fmla="*/ 491 h 481"/>
                <a:gd name="T212" fmla="+- 0 1547 1239"/>
                <a:gd name="T213" fmla="*/ T212 w 370"/>
                <a:gd name="T214" fmla="+- 0 516 265"/>
                <a:gd name="T215" fmla="*/ 516 h 481"/>
                <a:gd name="T216" fmla="+- 0 1565 1239"/>
                <a:gd name="T217" fmla="*/ T216 w 370"/>
                <a:gd name="T218" fmla="+- 0 548 265"/>
                <a:gd name="T219" fmla="*/ 548 h 481"/>
                <a:gd name="T220" fmla="+- 0 1533 1239"/>
                <a:gd name="T221" fmla="*/ T220 w 370"/>
                <a:gd name="T222" fmla="+- 0 574 265"/>
                <a:gd name="T223" fmla="*/ 574 h 481"/>
                <a:gd name="T224" fmla="+- 0 1520 1239"/>
                <a:gd name="T225" fmla="*/ T224 w 370"/>
                <a:gd name="T226" fmla="+- 0 716 265"/>
                <a:gd name="T227" fmla="*/ 716 h 481"/>
                <a:gd name="T228" fmla="+- 0 1540 1239"/>
                <a:gd name="T229" fmla="*/ T228 w 370"/>
                <a:gd name="T230" fmla="+- 0 602 265"/>
                <a:gd name="T231" fmla="*/ 602 h 481"/>
                <a:gd name="T232" fmla="+- 0 1599 1239"/>
                <a:gd name="T233" fmla="*/ T232 w 370"/>
                <a:gd name="T234" fmla="+- 0 557 265"/>
                <a:gd name="T235" fmla="*/ 557 h 4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70" h="481">
                  <a:moveTo>
                    <a:pt x="47" y="197"/>
                  </a:moveTo>
                  <a:lnTo>
                    <a:pt x="43" y="186"/>
                  </a:lnTo>
                  <a:lnTo>
                    <a:pt x="29" y="166"/>
                  </a:lnTo>
                  <a:lnTo>
                    <a:pt x="26" y="156"/>
                  </a:lnTo>
                  <a:lnTo>
                    <a:pt x="27" y="146"/>
                  </a:lnTo>
                  <a:lnTo>
                    <a:pt x="33" y="127"/>
                  </a:lnTo>
                  <a:lnTo>
                    <a:pt x="34" y="117"/>
                  </a:lnTo>
                  <a:lnTo>
                    <a:pt x="31" y="106"/>
                  </a:lnTo>
                  <a:lnTo>
                    <a:pt x="26" y="94"/>
                  </a:lnTo>
                  <a:lnTo>
                    <a:pt x="20" y="82"/>
                  </a:lnTo>
                  <a:lnTo>
                    <a:pt x="19" y="72"/>
                  </a:lnTo>
                  <a:lnTo>
                    <a:pt x="22" y="62"/>
                  </a:lnTo>
                  <a:lnTo>
                    <a:pt x="31" y="42"/>
                  </a:lnTo>
                  <a:lnTo>
                    <a:pt x="34" y="33"/>
                  </a:lnTo>
                  <a:lnTo>
                    <a:pt x="36" y="19"/>
                  </a:lnTo>
                  <a:lnTo>
                    <a:pt x="32" y="6"/>
                  </a:lnTo>
                  <a:lnTo>
                    <a:pt x="14" y="0"/>
                  </a:lnTo>
                  <a:lnTo>
                    <a:pt x="5" y="1"/>
                  </a:lnTo>
                  <a:lnTo>
                    <a:pt x="0" y="17"/>
                  </a:lnTo>
                  <a:lnTo>
                    <a:pt x="19" y="23"/>
                  </a:lnTo>
                  <a:lnTo>
                    <a:pt x="19" y="34"/>
                  </a:lnTo>
                  <a:lnTo>
                    <a:pt x="17" y="42"/>
                  </a:lnTo>
                  <a:lnTo>
                    <a:pt x="13" y="53"/>
                  </a:lnTo>
                  <a:lnTo>
                    <a:pt x="4" y="72"/>
                  </a:lnTo>
                  <a:lnTo>
                    <a:pt x="4" y="82"/>
                  </a:lnTo>
                  <a:lnTo>
                    <a:pt x="8" y="91"/>
                  </a:lnTo>
                  <a:lnTo>
                    <a:pt x="13" y="101"/>
                  </a:lnTo>
                  <a:lnTo>
                    <a:pt x="15" y="112"/>
                  </a:lnTo>
                  <a:lnTo>
                    <a:pt x="13" y="123"/>
                  </a:lnTo>
                  <a:lnTo>
                    <a:pt x="6" y="148"/>
                  </a:lnTo>
                  <a:lnTo>
                    <a:pt x="4" y="159"/>
                  </a:lnTo>
                  <a:lnTo>
                    <a:pt x="8" y="169"/>
                  </a:lnTo>
                  <a:lnTo>
                    <a:pt x="25" y="186"/>
                  </a:lnTo>
                  <a:lnTo>
                    <a:pt x="27" y="196"/>
                  </a:lnTo>
                  <a:lnTo>
                    <a:pt x="23" y="204"/>
                  </a:lnTo>
                  <a:lnTo>
                    <a:pt x="17" y="214"/>
                  </a:lnTo>
                  <a:lnTo>
                    <a:pt x="10" y="223"/>
                  </a:lnTo>
                  <a:lnTo>
                    <a:pt x="4" y="231"/>
                  </a:lnTo>
                  <a:lnTo>
                    <a:pt x="3" y="236"/>
                  </a:lnTo>
                  <a:lnTo>
                    <a:pt x="4" y="256"/>
                  </a:lnTo>
                  <a:lnTo>
                    <a:pt x="17" y="405"/>
                  </a:lnTo>
                  <a:lnTo>
                    <a:pt x="34" y="418"/>
                  </a:lnTo>
                  <a:lnTo>
                    <a:pt x="27" y="239"/>
                  </a:lnTo>
                  <a:lnTo>
                    <a:pt x="37" y="223"/>
                  </a:lnTo>
                  <a:lnTo>
                    <a:pt x="44" y="209"/>
                  </a:lnTo>
                  <a:lnTo>
                    <a:pt x="47" y="197"/>
                  </a:lnTo>
                  <a:close/>
                  <a:moveTo>
                    <a:pt x="193" y="103"/>
                  </a:moveTo>
                  <a:lnTo>
                    <a:pt x="185" y="93"/>
                  </a:lnTo>
                  <a:lnTo>
                    <a:pt x="165" y="74"/>
                  </a:lnTo>
                  <a:lnTo>
                    <a:pt x="143" y="55"/>
                  </a:lnTo>
                  <a:lnTo>
                    <a:pt x="128" y="45"/>
                  </a:lnTo>
                  <a:lnTo>
                    <a:pt x="109" y="49"/>
                  </a:lnTo>
                  <a:lnTo>
                    <a:pt x="111" y="55"/>
                  </a:lnTo>
                  <a:lnTo>
                    <a:pt x="118" y="64"/>
                  </a:lnTo>
                  <a:lnTo>
                    <a:pt x="132" y="78"/>
                  </a:lnTo>
                  <a:lnTo>
                    <a:pt x="145" y="94"/>
                  </a:lnTo>
                  <a:lnTo>
                    <a:pt x="149" y="107"/>
                  </a:lnTo>
                  <a:lnTo>
                    <a:pt x="145" y="112"/>
                  </a:lnTo>
                  <a:lnTo>
                    <a:pt x="117" y="130"/>
                  </a:lnTo>
                  <a:lnTo>
                    <a:pt x="97" y="145"/>
                  </a:lnTo>
                  <a:lnTo>
                    <a:pt x="116" y="456"/>
                  </a:lnTo>
                  <a:lnTo>
                    <a:pt x="145" y="460"/>
                  </a:lnTo>
                  <a:lnTo>
                    <a:pt x="124" y="156"/>
                  </a:lnTo>
                  <a:lnTo>
                    <a:pt x="139" y="142"/>
                  </a:lnTo>
                  <a:lnTo>
                    <a:pt x="183" y="115"/>
                  </a:lnTo>
                  <a:lnTo>
                    <a:pt x="193" y="103"/>
                  </a:lnTo>
                  <a:close/>
                  <a:moveTo>
                    <a:pt x="236" y="327"/>
                  </a:moveTo>
                  <a:lnTo>
                    <a:pt x="234" y="305"/>
                  </a:lnTo>
                  <a:lnTo>
                    <a:pt x="214" y="297"/>
                  </a:lnTo>
                  <a:lnTo>
                    <a:pt x="214" y="275"/>
                  </a:lnTo>
                  <a:lnTo>
                    <a:pt x="223" y="267"/>
                  </a:lnTo>
                  <a:lnTo>
                    <a:pt x="222" y="247"/>
                  </a:lnTo>
                  <a:lnTo>
                    <a:pt x="205" y="232"/>
                  </a:lnTo>
                  <a:lnTo>
                    <a:pt x="210" y="214"/>
                  </a:lnTo>
                  <a:lnTo>
                    <a:pt x="220" y="204"/>
                  </a:lnTo>
                  <a:lnTo>
                    <a:pt x="224" y="184"/>
                  </a:lnTo>
                  <a:lnTo>
                    <a:pt x="220" y="175"/>
                  </a:lnTo>
                  <a:lnTo>
                    <a:pt x="202" y="170"/>
                  </a:lnTo>
                  <a:lnTo>
                    <a:pt x="193" y="171"/>
                  </a:lnTo>
                  <a:lnTo>
                    <a:pt x="188" y="183"/>
                  </a:lnTo>
                  <a:lnTo>
                    <a:pt x="207" y="187"/>
                  </a:lnTo>
                  <a:lnTo>
                    <a:pt x="207" y="201"/>
                  </a:lnTo>
                  <a:lnTo>
                    <a:pt x="195" y="218"/>
                  </a:lnTo>
                  <a:lnTo>
                    <a:pt x="187" y="234"/>
                  </a:lnTo>
                  <a:lnTo>
                    <a:pt x="204" y="242"/>
                  </a:lnTo>
                  <a:lnTo>
                    <a:pt x="203" y="262"/>
                  </a:lnTo>
                  <a:lnTo>
                    <a:pt x="192" y="279"/>
                  </a:lnTo>
                  <a:lnTo>
                    <a:pt x="192" y="300"/>
                  </a:lnTo>
                  <a:lnTo>
                    <a:pt x="218" y="304"/>
                  </a:lnTo>
                  <a:lnTo>
                    <a:pt x="213" y="323"/>
                  </a:lnTo>
                  <a:lnTo>
                    <a:pt x="197" y="334"/>
                  </a:lnTo>
                  <a:lnTo>
                    <a:pt x="192" y="342"/>
                  </a:lnTo>
                  <a:lnTo>
                    <a:pt x="191" y="346"/>
                  </a:lnTo>
                  <a:lnTo>
                    <a:pt x="192" y="360"/>
                  </a:lnTo>
                  <a:lnTo>
                    <a:pt x="196" y="398"/>
                  </a:lnTo>
                  <a:lnTo>
                    <a:pt x="205" y="471"/>
                  </a:lnTo>
                  <a:lnTo>
                    <a:pt x="222" y="481"/>
                  </a:lnTo>
                  <a:lnTo>
                    <a:pt x="216" y="348"/>
                  </a:lnTo>
                  <a:lnTo>
                    <a:pt x="236" y="327"/>
                  </a:lnTo>
                  <a:close/>
                  <a:moveTo>
                    <a:pt x="369" y="279"/>
                  </a:moveTo>
                  <a:lnTo>
                    <a:pt x="361" y="268"/>
                  </a:lnTo>
                  <a:lnTo>
                    <a:pt x="342" y="247"/>
                  </a:lnTo>
                  <a:lnTo>
                    <a:pt x="320" y="226"/>
                  </a:lnTo>
                  <a:lnTo>
                    <a:pt x="304" y="215"/>
                  </a:lnTo>
                  <a:lnTo>
                    <a:pt x="286" y="219"/>
                  </a:lnTo>
                  <a:lnTo>
                    <a:pt x="288" y="226"/>
                  </a:lnTo>
                  <a:lnTo>
                    <a:pt x="295" y="235"/>
                  </a:lnTo>
                  <a:lnTo>
                    <a:pt x="308" y="251"/>
                  </a:lnTo>
                  <a:lnTo>
                    <a:pt x="321" y="269"/>
                  </a:lnTo>
                  <a:lnTo>
                    <a:pt x="326" y="283"/>
                  </a:lnTo>
                  <a:lnTo>
                    <a:pt x="321" y="288"/>
                  </a:lnTo>
                  <a:lnTo>
                    <a:pt x="294" y="309"/>
                  </a:lnTo>
                  <a:lnTo>
                    <a:pt x="274" y="325"/>
                  </a:lnTo>
                  <a:lnTo>
                    <a:pt x="281" y="451"/>
                  </a:lnTo>
                  <a:lnTo>
                    <a:pt x="307" y="441"/>
                  </a:lnTo>
                  <a:lnTo>
                    <a:pt x="301" y="337"/>
                  </a:lnTo>
                  <a:lnTo>
                    <a:pt x="315" y="322"/>
                  </a:lnTo>
                  <a:lnTo>
                    <a:pt x="360" y="292"/>
                  </a:lnTo>
                  <a:lnTo>
                    <a:pt x="369" y="279"/>
                  </a:lnTo>
                  <a:close/>
                </a:path>
              </a:pathLst>
            </a:custGeom>
            <a:solidFill>
              <a:srgbClr val="EAE4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9" name="image8.png"/>
          <p:cNvPicPr/>
          <p:nvPr/>
        </p:nvPicPr>
        <p:blipFill>
          <a:blip r:embed="rId5" cstate="print"/>
          <a:stretch>
            <a:fillRect/>
          </a:stretch>
        </p:blipFill>
        <p:spPr>
          <a:xfrm>
            <a:off x="811882" y="2355768"/>
            <a:ext cx="456565" cy="456565"/>
          </a:xfrm>
          <a:prstGeom prst="rect">
            <a:avLst/>
          </a:prstGeom>
        </p:spPr>
      </p:pic>
      <p:pic>
        <p:nvPicPr>
          <p:cNvPr id="55" name="Picture 54"/>
          <p:cNvPicPr>
            <a:picLocks noChangeAspect="1"/>
          </p:cNvPicPr>
          <p:nvPr/>
        </p:nvPicPr>
        <p:blipFill>
          <a:blip r:embed="rId6"/>
          <a:stretch>
            <a:fillRect/>
          </a:stretch>
        </p:blipFill>
        <p:spPr>
          <a:xfrm>
            <a:off x="737176" y="5289285"/>
            <a:ext cx="674469" cy="541184"/>
          </a:xfrm>
          <a:prstGeom prst="rect">
            <a:avLst/>
          </a:prstGeom>
        </p:spPr>
      </p:pic>
      <p:pic>
        <p:nvPicPr>
          <p:cNvPr id="2089"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5036" y="4591289"/>
            <a:ext cx="457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42"/>
          <p:cNvGrpSpPr>
            <a:grpSpLocks/>
          </p:cNvGrpSpPr>
          <p:nvPr/>
        </p:nvGrpSpPr>
        <p:grpSpPr bwMode="auto">
          <a:xfrm>
            <a:off x="6515728" y="3526601"/>
            <a:ext cx="417156" cy="456565"/>
            <a:chOff x="9565" y="10586"/>
            <a:chExt cx="622" cy="622"/>
          </a:xfrm>
        </p:grpSpPr>
        <p:sp>
          <p:nvSpPr>
            <p:cNvPr id="52" name="Freeform 43"/>
            <p:cNvSpPr>
              <a:spLocks/>
            </p:cNvSpPr>
            <p:nvPr/>
          </p:nvSpPr>
          <p:spPr bwMode="auto">
            <a:xfrm>
              <a:off x="9565" y="10586"/>
              <a:ext cx="622" cy="622"/>
            </a:xfrm>
            <a:custGeom>
              <a:avLst/>
              <a:gdLst>
                <a:gd name="T0" fmla="+- 0 1440 1129"/>
                <a:gd name="T1" fmla="*/ T0 w 622"/>
                <a:gd name="T2" fmla="+- 0 12375 12375"/>
                <a:gd name="T3" fmla="*/ 12375 h 622"/>
                <a:gd name="T4" fmla="+- 0 1369 1129"/>
                <a:gd name="T5" fmla="*/ T4 w 622"/>
                <a:gd name="T6" fmla="+- 0 12384 12375"/>
                <a:gd name="T7" fmla="*/ 12384 h 622"/>
                <a:gd name="T8" fmla="+- 0 1303 1129"/>
                <a:gd name="T9" fmla="*/ T8 w 622"/>
                <a:gd name="T10" fmla="+- 0 12407 12375"/>
                <a:gd name="T11" fmla="*/ 12407 h 622"/>
                <a:gd name="T12" fmla="+- 0 1245 1129"/>
                <a:gd name="T13" fmla="*/ T12 w 622"/>
                <a:gd name="T14" fmla="+- 0 12444 12375"/>
                <a:gd name="T15" fmla="*/ 12444 h 622"/>
                <a:gd name="T16" fmla="+- 0 1197 1129"/>
                <a:gd name="T17" fmla="*/ T16 w 622"/>
                <a:gd name="T18" fmla="+- 0 12492 12375"/>
                <a:gd name="T19" fmla="*/ 12492 h 622"/>
                <a:gd name="T20" fmla="+- 0 1161 1129"/>
                <a:gd name="T21" fmla="*/ T20 w 622"/>
                <a:gd name="T22" fmla="+- 0 12550 12375"/>
                <a:gd name="T23" fmla="*/ 12550 h 622"/>
                <a:gd name="T24" fmla="+- 0 1137 1129"/>
                <a:gd name="T25" fmla="*/ T24 w 622"/>
                <a:gd name="T26" fmla="+- 0 12615 12375"/>
                <a:gd name="T27" fmla="*/ 12615 h 622"/>
                <a:gd name="T28" fmla="+- 0 1129 1129"/>
                <a:gd name="T29" fmla="*/ T28 w 622"/>
                <a:gd name="T30" fmla="+- 0 12686 12375"/>
                <a:gd name="T31" fmla="*/ 12686 h 622"/>
                <a:gd name="T32" fmla="+- 0 1137 1129"/>
                <a:gd name="T33" fmla="*/ T32 w 622"/>
                <a:gd name="T34" fmla="+- 0 12758 12375"/>
                <a:gd name="T35" fmla="*/ 12758 h 622"/>
                <a:gd name="T36" fmla="+- 0 1161 1129"/>
                <a:gd name="T37" fmla="*/ T36 w 622"/>
                <a:gd name="T38" fmla="+- 0 12823 12375"/>
                <a:gd name="T39" fmla="*/ 12823 h 622"/>
                <a:gd name="T40" fmla="+- 0 1197 1129"/>
                <a:gd name="T41" fmla="*/ T40 w 622"/>
                <a:gd name="T42" fmla="+- 0 12881 12375"/>
                <a:gd name="T43" fmla="*/ 12881 h 622"/>
                <a:gd name="T44" fmla="+- 0 1245 1129"/>
                <a:gd name="T45" fmla="*/ T44 w 622"/>
                <a:gd name="T46" fmla="+- 0 12929 12375"/>
                <a:gd name="T47" fmla="*/ 12929 h 622"/>
                <a:gd name="T48" fmla="+- 0 1303 1129"/>
                <a:gd name="T49" fmla="*/ T48 w 622"/>
                <a:gd name="T50" fmla="+- 0 12966 12375"/>
                <a:gd name="T51" fmla="*/ 12966 h 622"/>
                <a:gd name="T52" fmla="+- 0 1369 1129"/>
                <a:gd name="T53" fmla="*/ T52 w 622"/>
                <a:gd name="T54" fmla="+- 0 12989 12375"/>
                <a:gd name="T55" fmla="*/ 12989 h 622"/>
                <a:gd name="T56" fmla="+- 0 1440 1129"/>
                <a:gd name="T57" fmla="*/ T56 w 622"/>
                <a:gd name="T58" fmla="+- 0 12997 12375"/>
                <a:gd name="T59" fmla="*/ 12997 h 622"/>
                <a:gd name="T60" fmla="+- 0 1511 1129"/>
                <a:gd name="T61" fmla="*/ T60 w 622"/>
                <a:gd name="T62" fmla="+- 0 12989 12375"/>
                <a:gd name="T63" fmla="*/ 12989 h 622"/>
                <a:gd name="T64" fmla="+- 0 1577 1129"/>
                <a:gd name="T65" fmla="*/ T64 w 622"/>
                <a:gd name="T66" fmla="+- 0 12966 12375"/>
                <a:gd name="T67" fmla="*/ 12966 h 622"/>
                <a:gd name="T68" fmla="+- 0 1634 1129"/>
                <a:gd name="T69" fmla="*/ T68 w 622"/>
                <a:gd name="T70" fmla="+- 0 12929 12375"/>
                <a:gd name="T71" fmla="*/ 12929 h 622"/>
                <a:gd name="T72" fmla="+- 0 1683 1129"/>
                <a:gd name="T73" fmla="*/ T72 w 622"/>
                <a:gd name="T74" fmla="+- 0 12881 12375"/>
                <a:gd name="T75" fmla="*/ 12881 h 622"/>
                <a:gd name="T76" fmla="+- 0 1719 1129"/>
                <a:gd name="T77" fmla="*/ T76 w 622"/>
                <a:gd name="T78" fmla="+- 0 12823 12375"/>
                <a:gd name="T79" fmla="*/ 12823 h 622"/>
                <a:gd name="T80" fmla="+- 0 1743 1129"/>
                <a:gd name="T81" fmla="*/ T80 w 622"/>
                <a:gd name="T82" fmla="+- 0 12758 12375"/>
                <a:gd name="T83" fmla="*/ 12758 h 622"/>
                <a:gd name="T84" fmla="+- 0 1751 1129"/>
                <a:gd name="T85" fmla="*/ T84 w 622"/>
                <a:gd name="T86" fmla="+- 0 12686 12375"/>
                <a:gd name="T87" fmla="*/ 12686 h 622"/>
                <a:gd name="T88" fmla="+- 0 1743 1129"/>
                <a:gd name="T89" fmla="*/ T88 w 622"/>
                <a:gd name="T90" fmla="+- 0 12615 12375"/>
                <a:gd name="T91" fmla="*/ 12615 h 622"/>
                <a:gd name="T92" fmla="+- 0 1719 1129"/>
                <a:gd name="T93" fmla="*/ T92 w 622"/>
                <a:gd name="T94" fmla="+- 0 12550 12375"/>
                <a:gd name="T95" fmla="*/ 12550 h 622"/>
                <a:gd name="T96" fmla="+- 0 1683 1129"/>
                <a:gd name="T97" fmla="*/ T96 w 622"/>
                <a:gd name="T98" fmla="+- 0 12492 12375"/>
                <a:gd name="T99" fmla="*/ 12492 h 622"/>
                <a:gd name="T100" fmla="+- 0 1634 1129"/>
                <a:gd name="T101" fmla="*/ T100 w 622"/>
                <a:gd name="T102" fmla="+- 0 12444 12375"/>
                <a:gd name="T103" fmla="*/ 12444 h 622"/>
                <a:gd name="T104" fmla="+- 0 1577 1129"/>
                <a:gd name="T105" fmla="*/ T104 w 622"/>
                <a:gd name="T106" fmla="+- 0 12407 12375"/>
                <a:gd name="T107" fmla="*/ 12407 h 622"/>
                <a:gd name="T108" fmla="+- 0 1511 1129"/>
                <a:gd name="T109" fmla="*/ T108 w 622"/>
                <a:gd name="T110" fmla="+- 0 12384 12375"/>
                <a:gd name="T111" fmla="*/ 12384 h 622"/>
                <a:gd name="T112" fmla="+- 0 1440 1129"/>
                <a:gd name="T113" fmla="*/ T112 w 622"/>
                <a:gd name="T114" fmla="+- 0 12375 12375"/>
                <a:gd name="T115" fmla="*/ 12375 h 6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622" h="622">
                  <a:moveTo>
                    <a:pt x="311" y="0"/>
                  </a:moveTo>
                  <a:lnTo>
                    <a:pt x="240" y="9"/>
                  </a:lnTo>
                  <a:lnTo>
                    <a:pt x="174" y="32"/>
                  </a:lnTo>
                  <a:lnTo>
                    <a:pt x="116" y="69"/>
                  </a:lnTo>
                  <a:lnTo>
                    <a:pt x="68" y="117"/>
                  </a:lnTo>
                  <a:lnTo>
                    <a:pt x="32" y="175"/>
                  </a:lnTo>
                  <a:lnTo>
                    <a:pt x="8" y="240"/>
                  </a:lnTo>
                  <a:lnTo>
                    <a:pt x="0" y="311"/>
                  </a:lnTo>
                  <a:lnTo>
                    <a:pt x="8" y="383"/>
                  </a:lnTo>
                  <a:lnTo>
                    <a:pt x="32" y="448"/>
                  </a:lnTo>
                  <a:lnTo>
                    <a:pt x="68" y="506"/>
                  </a:lnTo>
                  <a:lnTo>
                    <a:pt x="116" y="554"/>
                  </a:lnTo>
                  <a:lnTo>
                    <a:pt x="174" y="591"/>
                  </a:lnTo>
                  <a:lnTo>
                    <a:pt x="240" y="614"/>
                  </a:lnTo>
                  <a:lnTo>
                    <a:pt x="311" y="622"/>
                  </a:lnTo>
                  <a:lnTo>
                    <a:pt x="382" y="614"/>
                  </a:lnTo>
                  <a:lnTo>
                    <a:pt x="448" y="591"/>
                  </a:lnTo>
                  <a:lnTo>
                    <a:pt x="505" y="554"/>
                  </a:lnTo>
                  <a:lnTo>
                    <a:pt x="554" y="506"/>
                  </a:lnTo>
                  <a:lnTo>
                    <a:pt x="590" y="448"/>
                  </a:lnTo>
                  <a:lnTo>
                    <a:pt x="614" y="383"/>
                  </a:lnTo>
                  <a:lnTo>
                    <a:pt x="622" y="311"/>
                  </a:lnTo>
                  <a:lnTo>
                    <a:pt x="614" y="240"/>
                  </a:lnTo>
                  <a:lnTo>
                    <a:pt x="590" y="175"/>
                  </a:lnTo>
                  <a:lnTo>
                    <a:pt x="554" y="117"/>
                  </a:lnTo>
                  <a:lnTo>
                    <a:pt x="505" y="69"/>
                  </a:lnTo>
                  <a:lnTo>
                    <a:pt x="448" y="32"/>
                  </a:lnTo>
                  <a:lnTo>
                    <a:pt x="382" y="9"/>
                  </a:lnTo>
                  <a:lnTo>
                    <a:pt x="311" y="0"/>
                  </a:lnTo>
                  <a:close/>
                </a:path>
              </a:pathLst>
            </a:custGeom>
            <a:solidFill>
              <a:srgbClr val="9681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92"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5" y="10705"/>
              <a:ext cx="400"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55"/>
          <p:cNvPicPr>
            <a:picLocks noChangeAspect="1"/>
          </p:cNvPicPr>
          <p:nvPr/>
        </p:nvPicPr>
        <p:blipFill>
          <a:blip r:embed="rId9"/>
          <a:stretch>
            <a:fillRect/>
          </a:stretch>
        </p:blipFill>
        <p:spPr>
          <a:xfrm>
            <a:off x="6414566" y="2487647"/>
            <a:ext cx="619480" cy="594774"/>
          </a:xfrm>
          <a:prstGeom prst="rect">
            <a:avLst/>
          </a:prstGeom>
        </p:spPr>
      </p:pic>
      <p:sp>
        <p:nvSpPr>
          <p:cNvPr id="6" name="Snip Single Corner Rectangle 2">
            <a:extLst>
              <a:ext uri="{FF2B5EF4-FFF2-40B4-BE49-F238E27FC236}">
                <a16:creationId xmlns:a16="http://schemas.microsoft.com/office/drawing/2014/main" id="{A7DC1C48-19B9-84E1-2244-4BC2C6CFB069}"/>
              </a:ext>
            </a:extLst>
          </p:cNvPr>
          <p:cNvSpPr/>
          <p:nvPr/>
        </p:nvSpPr>
        <p:spPr>
          <a:xfrm>
            <a:off x="1" y="268218"/>
            <a:ext cx="7973226"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30A30F6-B95A-744B-C111-F6724EB601ED}"/>
              </a:ext>
            </a:extLst>
          </p:cNvPr>
          <p:cNvCxnSpPr>
            <a:cxnSpLocks/>
          </p:cNvCxnSpPr>
          <p:nvPr/>
        </p:nvCxnSpPr>
        <p:spPr>
          <a:xfrm>
            <a:off x="4957342" y="733356"/>
            <a:ext cx="2809799"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D65A3AD8-DC4B-0331-4DD8-E6398C573211}"/>
              </a:ext>
            </a:extLst>
          </p:cNvPr>
          <p:cNvSpPr txBox="1">
            <a:spLocks/>
          </p:cNvSpPr>
          <p:nvPr/>
        </p:nvSpPr>
        <p:spPr>
          <a:xfrm>
            <a:off x="220535" y="457488"/>
            <a:ext cx="5646907" cy="487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err="1">
                <a:solidFill>
                  <a:schemeClr val="bg1"/>
                </a:solidFill>
              </a:rPr>
              <a:t>Medeco</a:t>
            </a:r>
            <a:r>
              <a:rPr lang="en-US" sz="3200" dirty="0">
                <a:solidFill>
                  <a:schemeClr val="bg1"/>
                </a:solidFill>
              </a:rPr>
              <a:t> 4 Overview</a:t>
            </a:r>
          </a:p>
        </p:txBody>
      </p:sp>
      <p:sp>
        <p:nvSpPr>
          <p:cNvPr id="2" name="TextBox 1">
            <a:extLst>
              <a:ext uri="{FF2B5EF4-FFF2-40B4-BE49-F238E27FC236}">
                <a16:creationId xmlns:a16="http://schemas.microsoft.com/office/drawing/2014/main" id="{5B5A3082-90AE-D947-8E90-A9BDA4695B42}"/>
              </a:ext>
            </a:extLst>
          </p:cNvPr>
          <p:cNvSpPr txBox="1"/>
          <p:nvPr/>
        </p:nvSpPr>
        <p:spPr>
          <a:xfrm>
            <a:off x="1589060" y="2374467"/>
            <a:ext cx="3809740" cy="3681008"/>
          </a:xfrm>
          <a:prstGeom prst="rect">
            <a:avLst/>
          </a:prstGeom>
          <a:noFill/>
        </p:spPr>
        <p:txBody>
          <a:bodyPr wrap="square" rtlCol="0">
            <a:spAutoFit/>
          </a:bodyPr>
          <a:lstStyle/>
          <a:p>
            <a:pPr marL="0" indent="0" eaLnBrk="0" fontAlgn="base" hangingPunct="0">
              <a:lnSpc>
                <a:spcPct val="100000"/>
              </a:lnSpc>
              <a:spcBef>
                <a:spcPct val="0"/>
              </a:spcBef>
              <a:spcAft>
                <a:spcPct val="0"/>
              </a:spcAft>
              <a:buNone/>
            </a:pPr>
            <a:r>
              <a:rPr lang="en-US" altLang="en-US" sz="1100" b="1" dirty="0">
                <a:solidFill>
                  <a:srgbClr val="231F20"/>
                </a:solidFill>
                <a:latin typeface="Verdana" panose="020B0604030504040204" pitchFamily="34" charset="0"/>
                <a:ea typeface="Verdana" panose="020B0604030504040204" pitchFamily="34" charset="0"/>
              </a:rPr>
              <a:t>Patented Key Control</a:t>
            </a:r>
            <a:endParaRPr lang="en-US" altLang="en-US" sz="1100" b="1" dirty="0">
              <a:latin typeface="Verdana" panose="020B0604030504040204" pitchFamily="34" charset="0"/>
              <a:ea typeface="Verdana" panose="020B0604030504040204" pitchFamily="34" charset="0"/>
            </a:endParaRPr>
          </a:p>
          <a:p>
            <a:pPr marL="0" indent="0" eaLnBrk="0" fontAlgn="base" hangingPunct="0">
              <a:lnSpc>
                <a:spcPct val="120000"/>
              </a:lnSpc>
              <a:spcBef>
                <a:spcPct val="0"/>
              </a:spcBef>
              <a:spcAft>
                <a:spcPct val="0"/>
              </a:spcAft>
              <a:buNone/>
            </a:pPr>
            <a:r>
              <a:rPr lang="en-US" altLang="en-US" sz="1100" dirty="0">
                <a:solidFill>
                  <a:srgbClr val="231F20"/>
                </a:solidFill>
                <a:latin typeface="Verdana" panose="020B0604030504040204" pitchFamily="34" charset="0"/>
                <a:ea typeface="Verdana" panose="020B0604030504040204" pitchFamily="34" charset="0"/>
              </a:rPr>
              <a:t>Protects against unauthorized duplication of keys.</a:t>
            </a:r>
          </a:p>
          <a:p>
            <a:pPr marL="0" indent="0" eaLnBrk="0" fontAlgn="base" hangingPunct="0">
              <a:lnSpc>
                <a:spcPct val="100000"/>
              </a:lnSpc>
              <a:spcBef>
                <a:spcPct val="0"/>
              </a:spcBef>
              <a:spcAft>
                <a:spcPct val="0"/>
              </a:spcAft>
              <a:buNone/>
            </a:pPr>
            <a:endParaRPr lang="en-US" altLang="en-US" sz="1100" dirty="0">
              <a:latin typeface="Verdana" panose="020B0604030504040204" pitchFamily="34" charset="0"/>
              <a:ea typeface="Verdana" panose="020B0604030504040204" pitchFamily="34" charset="0"/>
            </a:endParaRPr>
          </a:p>
          <a:p>
            <a:pPr marL="0" indent="0" eaLnBrk="0" fontAlgn="base" hangingPunct="0">
              <a:lnSpc>
                <a:spcPct val="100000"/>
              </a:lnSpc>
              <a:spcBef>
                <a:spcPct val="0"/>
              </a:spcBef>
              <a:spcAft>
                <a:spcPct val="0"/>
              </a:spcAft>
              <a:buNone/>
            </a:pPr>
            <a:r>
              <a:rPr lang="en-US" altLang="en-US" sz="1100" b="1" dirty="0">
                <a:solidFill>
                  <a:srgbClr val="231F20"/>
                </a:solidFill>
                <a:latin typeface="Verdana" panose="020B0604030504040204" pitchFamily="34" charset="0"/>
                <a:ea typeface="Verdana" panose="020B0604030504040204" pitchFamily="34" charset="0"/>
              </a:rPr>
              <a:t>Protection Against 3D Printing</a:t>
            </a:r>
            <a:endParaRPr lang="en-US" altLang="en-US" sz="1100" b="1" dirty="0">
              <a:latin typeface="Verdana" panose="020B0604030504040204" pitchFamily="34" charset="0"/>
              <a:ea typeface="Verdana" panose="020B0604030504040204" pitchFamily="34" charset="0"/>
            </a:endParaRPr>
          </a:p>
          <a:p>
            <a:pPr marL="0" indent="0" eaLnBrk="0" fontAlgn="base" hangingPunct="0">
              <a:lnSpc>
                <a:spcPct val="120000"/>
              </a:lnSpc>
              <a:spcBef>
                <a:spcPct val="0"/>
              </a:spcBef>
              <a:spcAft>
                <a:spcPct val="0"/>
              </a:spcAft>
              <a:buNone/>
            </a:pPr>
            <a:r>
              <a:rPr lang="en-US" altLang="en-US" sz="1100" dirty="0">
                <a:solidFill>
                  <a:srgbClr val="231F20"/>
                </a:solidFill>
                <a:latin typeface="Verdana" panose="020B0604030504040204" pitchFamily="34" charset="0"/>
                <a:ea typeface="Verdana" panose="020B0604030504040204" pitchFamily="34" charset="0"/>
              </a:rPr>
              <a:t>A patent-pending movable element in the key deters against unauthorized 3D printed copies of keys or blanks </a:t>
            </a:r>
          </a:p>
          <a:p>
            <a:pPr marL="0" indent="0" eaLnBrk="0" fontAlgn="base" hangingPunct="0">
              <a:lnSpc>
                <a:spcPct val="100000"/>
              </a:lnSpc>
              <a:spcBef>
                <a:spcPct val="0"/>
              </a:spcBef>
              <a:spcAft>
                <a:spcPct val="0"/>
              </a:spcAft>
              <a:buNone/>
            </a:pPr>
            <a:endParaRPr lang="en-US" altLang="en-US" sz="1100" b="1" dirty="0">
              <a:solidFill>
                <a:srgbClr val="231F20"/>
              </a:solidFill>
              <a:latin typeface="Verdana" panose="020B0604030504040204" pitchFamily="34" charset="0"/>
              <a:ea typeface="Verdana" panose="020B0604030504040204" pitchFamily="34" charset="0"/>
            </a:endParaRPr>
          </a:p>
          <a:p>
            <a:pPr marL="0" indent="0" eaLnBrk="0" fontAlgn="base" hangingPunct="0">
              <a:lnSpc>
                <a:spcPct val="100000"/>
              </a:lnSpc>
              <a:spcBef>
                <a:spcPct val="0"/>
              </a:spcBef>
              <a:spcAft>
                <a:spcPct val="0"/>
              </a:spcAft>
              <a:buNone/>
            </a:pPr>
            <a:r>
              <a:rPr lang="en-US" altLang="en-US" sz="1100" b="1" dirty="0">
                <a:solidFill>
                  <a:srgbClr val="231F20"/>
                </a:solidFill>
                <a:latin typeface="Verdana" panose="020B0604030504040204" pitchFamily="34" charset="0"/>
                <a:ea typeface="Verdana" panose="020B0604030504040204" pitchFamily="34" charset="0"/>
              </a:rPr>
              <a:t>Picking and Bumping Protection</a:t>
            </a:r>
            <a:endParaRPr lang="en-US" altLang="en-US" sz="1100" b="1" dirty="0">
              <a:latin typeface="Verdana" panose="020B0604030504040204" pitchFamily="34" charset="0"/>
              <a:ea typeface="Verdana" panose="020B0604030504040204" pitchFamily="34" charset="0"/>
            </a:endParaRPr>
          </a:p>
          <a:p>
            <a:pPr marL="0" indent="0" eaLnBrk="0" fontAlgn="base" hangingPunct="0">
              <a:lnSpc>
                <a:spcPct val="120000"/>
              </a:lnSpc>
              <a:spcBef>
                <a:spcPct val="0"/>
              </a:spcBef>
              <a:spcAft>
                <a:spcPct val="0"/>
              </a:spcAft>
              <a:buNone/>
            </a:pPr>
            <a:r>
              <a:rPr lang="en-US" altLang="en-US" sz="1100" dirty="0">
                <a:solidFill>
                  <a:srgbClr val="231F20"/>
                </a:solidFill>
                <a:latin typeface="Verdana" panose="020B0604030504040204" pitchFamily="34" charset="0"/>
                <a:ea typeface="Verdana" panose="020B0604030504040204" pitchFamily="34" charset="0"/>
              </a:rPr>
              <a:t>Cylinder side pins, a shuttle lift pin, and a movable key element engage a sidebar that prevents the key from turning until the elements are rotated and aligned in the correct position, protecting against bumping, picking and other attacks.</a:t>
            </a:r>
            <a:endParaRPr lang="en-US" altLang="en-US" sz="1100" dirty="0">
              <a:latin typeface="Verdana" panose="020B0604030504040204" pitchFamily="34" charset="0"/>
              <a:ea typeface="Verdana" panose="020B0604030504040204" pitchFamily="34" charset="0"/>
            </a:endParaRPr>
          </a:p>
          <a:p>
            <a:pPr marL="0" indent="0" eaLnBrk="0" fontAlgn="base" hangingPunct="0">
              <a:lnSpc>
                <a:spcPct val="100000"/>
              </a:lnSpc>
              <a:spcBef>
                <a:spcPct val="0"/>
              </a:spcBef>
              <a:spcAft>
                <a:spcPct val="0"/>
              </a:spcAft>
              <a:buNone/>
            </a:pPr>
            <a:endParaRPr lang="en-US" altLang="en-US" sz="1100" b="1" dirty="0">
              <a:solidFill>
                <a:srgbClr val="231F20"/>
              </a:solidFill>
              <a:latin typeface="Verdana" panose="020B0604030504040204" pitchFamily="34" charset="0"/>
              <a:ea typeface="Verdana" panose="020B0604030504040204" pitchFamily="34" charset="0"/>
            </a:endParaRPr>
          </a:p>
          <a:p>
            <a:pPr marL="0" indent="0" eaLnBrk="0" fontAlgn="base" hangingPunct="0">
              <a:lnSpc>
                <a:spcPct val="100000"/>
              </a:lnSpc>
              <a:spcBef>
                <a:spcPct val="0"/>
              </a:spcBef>
              <a:spcAft>
                <a:spcPct val="0"/>
              </a:spcAft>
              <a:buNone/>
            </a:pPr>
            <a:r>
              <a:rPr lang="en-US" altLang="en-US" sz="1100" b="1" dirty="0">
                <a:solidFill>
                  <a:srgbClr val="231F20"/>
                </a:solidFill>
                <a:latin typeface="Verdana" panose="020B0604030504040204" pitchFamily="34" charset="0"/>
                <a:ea typeface="Verdana" panose="020B0604030504040204" pitchFamily="34" charset="0"/>
              </a:rPr>
              <a:t>Uses Existing Hardware</a:t>
            </a:r>
            <a:endParaRPr lang="en-US" altLang="en-US" sz="1100" b="1" dirty="0">
              <a:latin typeface="Verdana" panose="020B0604030504040204" pitchFamily="34" charset="0"/>
              <a:ea typeface="Verdana" panose="020B0604030504040204" pitchFamily="34" charset="0"/>
            </a:endParaRPr>
          </a:p>
          <a:p>
            <a:pPr marL="0" indent="0" eaLnBrk="0" fontAlgn="base" hangingPunct="0">
              <a:lnSpc>
                <a:spcPct val="120000"/>
              </a:lnSpc>
              <a:spcBef>
                <a:spcPct val="0"/>
              </a:spcBef>
              <a:spcAft>
                <a:spcPct val="0"/>
              </a:spcAft>
              <a:buNone/>
            </a:pPr>
            <a:r>
              <a:rPr lang="en-US" altLang="en-US" sz="1100" dirty="0">
                <a:solidFill>
                  <a:srgbClr val="231F20"/>
                </a:solidFill>
                <a:latin typeface="Verdana" panose="020B0604030504040204" pitchFamily="34" charset="0"/>
                <a:ea typeface="Verdana" panose="020B0604030504040204" pitchFamily="34" charset="0"/>
              </a:rPr>
              <a:t>M4 cylinders are available in a wide variety of formats, retrofitting most hardware on the market.</a:t>
            </a:r>
            <a:endParaRPr lang="en-US" altLang="en-US" sz="1100" dirty="0">
              <a:latin typeface="Verdana" panose="020B0604030504040204" pitchFamily="34" charset="0"/>
              <a:ea typeface="Verdana" panose="020B0604030504040204" pitchFamily="34" charset="0"/>
            </a:endParaRPr>
          </a:p>
          <a:p>
            <a:endParaRPr lang="en-US" sz="1100" dirty="0">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3E385503-8A3B-6B8B-0136-BEAFA9FF56DD}"/>
              </a:ext>
            </a:extLst>
          </p:cNvPr>
          <p:cNvSpPr txBox="1"/>
          <p:nvPr/>
        </p:nvSpPr>
        <p:spPr>
          <a:xfrm>
            <a:off x="7221195" y="2461044"/>
            <a:ext cx="3563597" cy="2970044"/>
          </a:xfrm>
          <a:prstGeom prst="rect">
            <a:avLst/>
          </a:prstGeom>
          <a:noFill/>
        </p:spPr>
        <p:txBody>
          <a:bodyPr wrap="square" rtlCol="0">
            <a:spAutoFit/>
          </a:bodyPr>
          <a:lstStyle/>
          <a:p>
            <a:r>
              <a:rPr lang="en-US" sz="1100" b="1" dirty="0">
                <a:latin typeface="Verdana" panose="020B0604030504040204" pitchFamily="34" charset="0"/>
                <a:ea typeface="Verdana" panose="020B0604030504040204" pitchFamily="34" charset="0"/>
              </a:rPr>
              <a:t>Protection From Physical Attack</a:t>
            </a:r>
          </a:p>
          <a:p>
            <a:r>
              <a:rPr lang="en-US" sz="1100" dirty="0">
                <a:latin typeface="Verdana" panose="020B0604030504040204" pitchFamily="34" charset="0"/>
                <a:ea typeface="Verdana" panose="020B0604030504040204" pitchFamily="34" charset="0"/>
              </a:rPr>
              <a:t>UL 437 listed and stand up to drilling, picking, and other forms of physical attack ANSI/BHMA</a:t>
            </a:r>
          </a:p>
          <a:p>
            <a:r>
              <a:rPr lang="en-US" sz="1100" dirty="0">
                <a:latin typeface="Verdana" panose="020B0604030504040204" pitchFamily="34" charset="0"/>
                <a:ea typeface="Verdana" panose="020B0604030504040204" pitchFamily="34" charset="0"/>
              </a:rPr>
              <a:t>A156.30 certified.</a:t>
            </a:r>
          </a:p>
          <a:p>
            <a:endParaRPr lang="en-US" sz="1100" dirty="0">
              <a:latin typeface="Verdana" panose="020B0604030504040204" pitchFamily="34" charset="0"/>
              <a:ea typeface="Verdana" panose="020B0604030504040204" pitchFamily="34" charset="0"/>
            </a:endParaRPr>
          </a:p>
          <a:p>
            <a:r>
              <a:rPr lang="en-US" sz="1100" b="1" dirty="0">
                <a:latin typeface="Verdana" panose="020B0604030504040204" pitchFamily="34" charset="0"/>
                <a:ea typeface="Verdana" panose="020B0604030504040204" pitchFamily="34" charset="0"/>
              </a:rPr>
              <a:t>Special Angled Cut Keys</a:t>
            </a:r>
          </a:p>
          <a:p>
            <a:r>
              <a:rPr lang="en-US" sz="1100" dirty="0">
                <a:latin typeface="Verdana" panose="020B0604030504040204" pitchFamily="34" charset="0"/>
                <a:ea typeface="Verdana" panose="020B0604030504040204" pitchFamily="34" charset="0"/>
              </a:rPr>
              <a:t>A special key cutting machine and access to Medeco-specific blanks are required to duplicate M4 keys, which are available in multiple levels of restriction to support every need.</a:t>
            </a:r>
          </a:p>
          <a:p>
            <a:endParaRPr lang="en-US" sz="1100" dirty="0">
              <a:latin typeface="Verdana" panose="020B0604030504040204" pitchFamily="34" charset="0"/>
              <a:ea typeface="Verdana" panose="020B0604030504040204" pitchFamily="34" charset="0"/>
            </a:endParaRPr>
          </a:p>
          <a:p>
            <a:r>
              <a:rPr lang="en-US" sz="1100" b="1" dirty="0">
                <a:latin typeface="Verdana" panose="020B0604030504040204" pitchFamily="34" charset="0"/>
                <a:ea typeface="Verdana" panose="020B0604030504040204" pitchFamily="34" charset="0"/>
              </a:rPr>
              <a:t>Master Keying Capabilities</a:t>
            </a:r>
          </a:p>
          <a:p>
            <a:r>
              <a:rPr lang="en-US" sz="1100" dirty="0">
                <a:latin typeface="Verdana" panose="020B0604030504040204" pitchFamily="34" charset="0"/>
                <a:ea typeface="Verdana" panose="020B0604030504040204" pitchFamily="34" charset="0"/>
              </a:rPr>
              <a:t>M4 cylinders can be master keyed into a system that includes M4 and M4 </a:t>
            </a:r>
            <a:r>
              <a:rPr lang="en-US" sz="1100" dirty="0" err="1">
                <a:latin typeface="Verdana" panose="020B0604030504040204" pitchFamily="34" charset="0"/>
                <a:ea typeface="Verdana" panose="020B0604030504040204" pitchFamily="34" charset="0"/>
              </a:rPr>
              <a:t>BiLevel</a:t>
            </a:r>
            <a:r>
              <a:rPr lang="en-US" sz="1100" dirty="0">
                <a:latin typeface="Verdana" panose="020B0604030504040204" pitchFamily="34" charset="0"/>
                <a:ea typeface="Verdana" panose="020B0604030504040204" pitchFamily="34" charset="0"/>
              </a:rPr>
              <a:t>. Very large systems are possible.</a:t>
            </a:r>
          </a:p>
          <a:p>
            <a:endParaRPr lang="en-US" sz="11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75148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edeco_4__A_New_Day_in_High_Security">
            <a:hlinkClick r:id="" action="ppaction://media"/>
            <a:extLst>
              <a:ext uri="{FF2B5EF4-FFF2-40B4-BE49-F238E27FC236}">
                <a16:creationId xmlns:a16="http://schemas.microsoft.com/office/drawing/2014/main" id="{8CB11A49-DF4D-B752-9BE8-5541D66E2D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8648" y="1381050"/>
            <a:ext cx="7787341" cy="4380379"/>
          </a:xfrm>
          <a:prstGeom prst="rect">
            <a:avLst/>
          </a:prstGeom>
        </p:spPr>
      </p:pic>
      <p:sp>
        <p:nvSpPr>
          <p:cNvPr id="5" name="Snip Single Corner Rectangle 2">
            <a:extLst>
              <a:ext uri="{FF2B5EF4-FFF2-40B4-BE49-F238E27FC236}">
                <a16:creationId xmlns:a16="http://schemas.microsoft.com/office/drawing/2014/main" id="{FCD3A624-F4F5-F73E-8363-9DE126E90AF8}"/>
              </a:ext>
            </a:extLst>
          </p:cNvPr>
          <p:cNvSpPr/>
          <p:nvPr/>
        </p:nvSpPr>
        <p:spPr>
          <a:xfrm>
            <a:off x="0" y="268218"/>
            <a:ext cx="8520157"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1452EA7-BC5F-D6A1-0562-8C55AFD29011}"/>
              </a:ext>
            </a:extLst>
          </p:cNvPr>
          <p:cNvCxnSpPr>
            <a:cxnSpLocks/>
          </p:cNvCxnSpPr>
          <p:nvPr/>
        </p:nvCxnSpPr>
        <p:spPr>
          <a:xfrm>
            <a:off x="4079282" y="751134"/>
            <a:ext cx="3576320"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955CF91-A853-66C7-BE5A-19CBBD037B2B}"/>
              </a:ext>
            </a:extLst>
          </p:cNvPr>
          <p:cNvSpPr txBox="1">
            <a:spLocks/>
          </p:cNvSpPr>
          <p:nvPr/>
        </p:nvSpPr>
        <p:spPr>
          <a:xfrm>
            <a:off x="220535" y="457488"/>
            <a:ext cx="5646907" cy="4874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err="1">
                <a:solidFill>
                  <a:schemeClr val="bg1"/>
                </a:solidFill>
              </a:rPr>
              <a:t>Medeco</a:t>
            </a:r>
            <a:r>
              <a:rPr lang="en-US" sz="3200" dirty="0">
                <a:solidFill>
                  <a:schemeClr val="bg1"/>
                </a:solidFill>
              </a:rPr>
              <a:t> 4 Video</a:t>
            </a:r>
          </a:p>
        </p:txBody>
      </p:sp>
    </p:spTree>
    <p:extLst>
      <p:ext uri="{BB962C8B-B14F-4D97-AF65-F5344CB8AC3E}">
        <p14:creationId xmlns:p14="http://schemas.microsoft.com/office/powerpoint/2010/main" val="12037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13" y="314279"/>
            <a:ext cx="7002643" cy="689835"/>
          </a:xfrm>
        </p:spPr>
        <p:txBody>
          <a:bodyPr anchor="t">
            <a:normAutofit/>
          </a:bodyPr>
          <a:lstStyle/>
          <a:p>
            <a:r>
              <a:rPr lang="en-US" sz="3600" dirty="0">
                <a:solidFill>
                  <a:srgbClr val="968049"/>
                </a:solidFill>
              </a:rPr>
              <a:t>Medeco 4 Exploded View</a:t>
            </a:r>
            <a:endParaRPr lang="en-US" sz="3600" b="1" dirty="0">
              <a:solidFill>
                <a:srgbClr val="968049"/>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160" t="18340" r="15624" b="16496"/>
          <a:stretch/>
        </p:blipFill>
        <p:spPr>
          <a:xfrm>
            <a:off x="1554892" y="1027906"/>
            <a:ext cx="9627144" cy="5244748"/>
          </a:xfrm>
          <a:prstGeom prst="rect">
            <a:avLst/>
          </a:prstGeom>
        </p:spPr>
      </p:pic>
      <p:sp>
        <p:nvSpPr>
          <p:cNvPr id="6" name="TextBox 33"/>
          <p:cNvSpPr txBox="1"/>
          <p:nvPr/>
        </p:nvSpPr>
        <p:spPr>
          <a:xfrm>
            <a:off x="7894731" y="3498825"/>
            <a:ext cx="250844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Multiple Drill Resistant Inserts</a:t>
            </a:r>
          </a:p>
        </p:txBody>
      </p:sp>
      <p:sp>
        <p:nvSpPr>
          <p:cNvPr id="7" name="TextBox 8"/>
          <p:cNvSpPr txBox="1"/>
          <p:nvPr/>
        </p:nvSpPr>
        <p:spPr>
          <a:xfrm>
            <a:off x="3639421" y="1651432"/>
            <a:ext cx="102489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Driver Pins</a:t>
            </a:r>
          </a:p>
        </p:txBody>
      </p:sp>
      <p:sp>
        <p:nvSpPr>
          <p:cNvPr id="9" name="TextBox 31"/>
          <p:cNvSpPr txBox="1"/>
          <p:nvPr/>
        </p:nvSpPr>
        <p:spPr>
          <a:xfrm>
            <a:off x="2586876" y="2449100"/>
            <a:ext cx="179350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Verdana"/>
                <a:ea typeface="+mn-ea"/>
                <a:cs typeface="+mn-cs"/>
              </a:rPr>
              <a:t>Twisting Bottom Pins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Verdana"/>
                <a:ea typeface="+mn-ea"/>
                <a:cs typeface="+mn-cs"/>
              </a:rPr>
              <a:t>(improved)</a:t>
            </a:r>
          </a:p>
        </p:txBody>
      </p:sp>
      <p:sp>
        <p:nvSpPr>
          <p:cNvPr id="12" name="TextBox 11"/>
          <p:cNvSpPr txBox="1"/>
          <p:nvPr/>
        </p:nvSpPr>
        <p:spPr>
          <a:xfrm>
            <a:off x="1383128" y="3540141"/>
            <a:ext cx="283282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Primary blade cuts </a:t>
            </a:r>
          </a:p>
          <a:p>
            <a:pPr algn="l"/>
            <a:r>
              <a:rPr lang="en-US" sz="1200" dirty="0">
                <a:latin typeface="Verdana" panose="020B0604030504040204" pitchFamily="34" charset="0"/>
                <a:ea typeface="Verdana" panose="020B0604030504040204" pitchFamily="34" charset="0"/>
              </a:rPr>
              <a:t>(Same as M3 - angled offset cuts)</a:t>
            </a:r>
          </a:p>
        </p:txBody>
      </p:sp>
      <p:sp>
        <p:nvSpPr>
          <p:cNvPr id="13" name="TextBox 10"/>
          <p:cNvSpPr txBox="1"/>
          <p:nvPr/>
        </p:nvSpPr>
        <p:spPr>
          <a:xfrm rot="19952561">
            <a:off x="2405883" y="5638371"/>
            <a:ext cx="194636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2">
                    <a:lumMod val="10000"/>
                  </a:schemeClr>
                </a:solidFill>
                <a:latin typeface="Verdana" panose="020B0604030504040204" pitchFamily="34" charset="0"/>
                <a:ea typeface="Verdana" panose="020B0604030504040204" pitchFamily="34" charset="0"/>
              </a:rPr>
              <a:t>Secondary Side Cuts</a:t>
            </a:r>
          </a:p>
        </p:txBody>
      </p:sp>
      <p:sp>
        <p:nvSpPr>
          <p:cNvPr id="14" name="TextBox 9"/>
          <p:cNvSpPr txBox="1"/>
          <p:nvPr/>
        </p:nvSpPr>
        <p:spPr>
          <a:xfrm rot="20012352">
            <a:off x="3759604" y="4746247"/>
            <a:ext cx="16610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2">
                    <a:lumMod val="10000"/>
                  </a:schemeClr>
                </a:solidFill>
                <a:latin typeface="Verdana" panose="020B0604030504040204" pitchFamily="34" charset="0"/>
                <a:ea typeface="Verdana" panose="020B0604030504040204" pitchFamily="34" charset="0"/>
              </a:rPr>
              <a:t>Movable Element</a:t>
            </a:r>
          </a:p>
        </p:txBody>
      </p:sp>
      <p:sp>
        <p:nvSpPr>
          <p:cNvPr id="15" name="TextBox 6"/>
          <p:cNvSpPr txBox="1"/>
          <p:nvPr/>
        </p:nvSpPr>
        <p:spPr>
          <a:xfrm>
            <a:off x="6411342" y="4860636"/>
            <a:ext cx="79861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2">
                    <a:lumMod val="10000"/>
                  </a:schemeClr>
                </a:solidFill>
                <a:latin typeface="Verdana" panose="020B0604030504040204" pitchFamily="34" charset="0"/>
                <a:ea typeface="Verdana" panose="020B0604030504040204" pitchFamily="34" charset="0"/>
              </a:rPr>
              <a:t>Lift Pin</a:t>
            </a:r>
          </a:p>
        </p:txBody>
      </p:sp>
      <p:sp>
        <p:nvSpPr>
          <p:cNvPr id="16" name="TextBox 7"/>
          <p:cNvSpPr txBox="1"/>
          <p:nvPr/>
        </p:nvSpPr>
        <p:spPr>
          <a:xfrm>
            <a:off x="5532786" y="5539906"/>
            <a:ext cx="115127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2">
                    <a:lumMod val="10000"/>
                  </a:schemeClr>
                </a:solidFill>
                <a:latin typeface="Verdana" panose="020B0604030504040204" pitchFamily="34" charset="0"/>
                <a:ea typeface="Verdana" panose="020B0604030504040204" pitchFamily="34" charset="0"/>
              </a:rPr>
              <a:t>Finger Pins</a:t>
            </a:r>
          </a:p>
        </p:txBody>
      </p:sp>
      <p:sp>
        <p:nvSpPr>
          <p:cNvPr id="17" name="TextBox 7"/>
          <p:cNvSpPr txBox="1"/>
          <p:nvPr/>
        </p:nvSpPr>
        <p:spPr>
          <a:xfrm>
            <a:off x="7119214" y="5484412"/>
            <a:ext cx="97494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2">
                    <a:lumMod val="10000"/>
                  </a:schemeClr>
                </a:solidFill>
                <a:latin typeface="Verdana" panose="020B0604030504040204" pitchFamily="34" charset="0"/>
                <a:ea typeface="Verdana" panose="020B0604030504040204" pitchFamily="34" charset="0"/>
              </a:rPr>
              <a:t>Side Pins</a:t>
            </a:r>
          </a:p>
        </p:txBody>
      </p:sp>
      <p:sp>
        <p:nvSpPr>
          <p:cNvPr id="18" name="TextBox 4"/>
          <p:cNvSpPr txBox="1"/>
          <p:nvPr/>
        </p:nvSpPr>
        <p:spPr>
          <a:xfrm>
            <a:off x="6965797" y="4573305"/>
            <a:ext cx="222048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2">
                    <a:lumMod val="10000"/>
                  </a:schemeClr>
                </a:solidFill>
                <a:latin typeface="Verdana" panose="020B0604030504040204" pitchFamily="34" charset="0"/>
                <a:ea typeface="Verdana" panose="020B0604030504040204" pitchFamily="34" charset="0"/>
              </a:rPr>
              <a:t>Double Locking Sidebar</a:t>
            </a:r>
          </a:p>
        </p:txBody>
      </p:sp>
      <p:sp>
        <p:nvSpPr>
          <p:cNvPr id="19" name="TextBox 13"/>
          <p:cNvSpPr txBox="1"/>
          <p:nvPr/>
        </p:nvSpPr>
        <p:spPr>
          <a:xfrm>
            <a:off x="6121088" y="1315258"/>
            <a:ext cx="562975"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Shell</a:t>
            </a:r>
          </a:p>
        </p:txBody>
      </p:sp>
      <p:sp>
        <p:nvSpPr>
          <p:cNvPr id="20" name="TextBox 14"/>
          <p:cNvSpPr txBox="1"/>
          <p:nvPr/>
        </p:nvSpPr>
        <p:spPr>
          <a:xfrm>
            <a:off x="9969639" y="1994717"/>
            <a:ext cx="85194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Cam</a:t>
            </a:r>
          </a:p>
        </p:txBody>
      </p:sp>
      <p:sp>
        <p:nvSpPr>
          <p:cNvPr id="21" name="TextBox 2"/>
          <p:cNvSpPr txBox="1"/>
          <p:nvPr/>
        </p:nvSpPr>
        <p:spPr>
          <a:xfrm>
            <a:off x="356071" y="882640"/>
            <a:ext cx="887346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latin typeface="Verdana" panose="020B0604030504040204" pitchFamily="34" charset="0"/>
                <a:ea typeface="Verdana" panose="020B0604030504040204" pitchFamily="34" charset="0"/>
              </a:rPr>
              <a:t>Featuring New Cylinder Side Pins, Shuttle Lift Pin, Sidebar, and Key Movable Element</a:t>
            </a:r>
          </a:p>
        </p:txBody>
      </p:sp>
      <p:cxnSp>
        <p:nvCxnSpPr>
          <p:cNvPr id="4" name="Straight Arrow Connector 3"/>
          <p:cNvCxnSpPr>
            <a:stCxn id="6" idx="1"/>
          </p:cNvCxnSpPr>
          <p:nvPr/>
        </p:nvCxnSpPr>
        <p:spPr>
          <a:xfrm flipH="1" flipV="1">
            <a:off x="6744569" y="2686710"/>
            <a:ext cx="1150162" cy="950615"/>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120526" y="2713806"/>
            <a:ext cx="858068" cy="78996"/>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598469" y="1520262"/>
            <a:ext cx="412700" cy="267307"/>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51869" y="1906531"/>
            <a:ext cx="898107" cy="193029"/>
          </a:xfrm>
          <a:prstGeom prst="straightConnector1">
            <a:avLst/>
          </a:prstGeom>
          <a:ln w="25400" cmpd="sng">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229533" y="2150911"/>
            <a:ext cx="740106" cy="17693"/>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483025" y="4202814"/>
            <a:ext cx="538261" cy="484903"/>
          </a:xfrm>
          <a:prstGeom prst="straightConnector1">
            <a:avLst/>
          </a:prstGeom>
          <a:ln w="25400" cmpd="sng">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787887" y="5018687"/>
            <a:ext cx="641076" cy="22166"/>
          </a:xfrm>
          <a:prstGeom prst="straightConnector1">
            <a:avLst/>
          </a:prstGeom>
          <a:ln w="25400" cmpd="sng">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5486917" y="5173619"/>
            <a:ext cx="476191" cy="415927"/>
          </a:xfrm>
          <a:prstGeom prst="straightConnector1">
            <a:avLst/>
          </a:prstGeom>
          <a:ln w="25400" cmpd="sng">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199544" y="4608524"/>
            <a:ext cx="418368" cy="150976"/>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360632" y="4816365"/>
            <a:ext cx="373349" cy="862041"/>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85841" y="3966903"/>
            <a:ext cx="613231" cy="261226"/>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6" idx="1"/>
          </p:cNvCxnSpPr>
          <p:nvPr/>
        </p:nvCxnSpPr>
        <p:spPr>
          <a:xfrm flipH="1" flipV="1">
            <a:off x="7114206" y="3159615"/>
            <a:ext cx="780525" cy="477710"/>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483174" y="3331771"/>
            <a:ext cx="1251997" cy="205563"/>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581204" y="2857003"/>
            <a:ext cx="2253439" cy="773391"/>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5350015" y="3656182"/>
            <a:ext cx="2534397" cy="224723"/>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4978595" y="3463241"/>
            <a:ext cx="2905817" cy="169695"/>
          </a:xfrm>
          <a:prstGeom prst="straightConnector1">
            <a:avLst/>
          </a:prstGeom>
          <a:ln w="25400"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5658074" y="5121407"/>
            <a:ext cx="305034" cy="468139"/>
          </a:xfrm>
          <a:prstGeom prst="straightConnector1">
            <a:avLst/>
          </a:prstGeom>
          <a:ln w="25400" cmpd="sng">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983242" y="4909831"/>
            <a:ext cx="7374" cy="679715"/>
          </a:xfrm>
          <a:prstGeom prst="straightConnector1">
            <a:avLst/>
          </a:prstGeom>
          <a:ln w="25400" cmpd="sng">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
          <p:cNvSpPr txBox="1"/>
          <p:nvPr/>
        </p:nvSpPr>
        <p:spPr>
          <a:xfrm>
            <a:off x="2956659" y="3163016"/>
            <a:ext cx="56618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2">
                    <a:lumMod val="10000"/>
                  </a:schemeClr>
                </a:solidFill>
                <a:latin typeface="Verdana" panose="020B0604030504040204" pitchFamily="34" charset="0"/>
                <a:ea typeface="Verdana" panose="020B0604030504040204" pitchFamily="34" charset="0"/>
              </a:rPr>
              <a:t>Plug</a:t>
            </a:r>
          </a:p>
        </p:txBody>
      </p:sp>
      <p:sp>
        <p:nvSpPr>
          <p:cNvPr id="92" name="Right Bracket 91"/>
          <p:cNvSpPr/>
          <p:nvPr/>
        </p:nvSpPr>
        <p:spPr>
          <a:xfrm rot="2221713">
            <a:off x="6855212" y="5062287"/>
            <a:ext cx="332148" cy="827110"/>
          </a:xfrm>
          <a:prstGeom prst="rightBracket">
            <a:avLst/>
          </a:prstGeom>
          <a:ln w="25400">
            <a:solidFill>
              <a:schemeClr val="tx1">
                <a:lumMod val="50000"/>
                <a:lumOff val="50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4"/>
          <p:cNvSpPr txBox="1"/>
          <p:nvPr/>
        </p:nvSpPr>
        <p:spPr>
          <a:xfrm>
            <a:off x="8743817" y="5913225"/>
            <a:ext cx="386184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b="1" i="1" dirty="0">
                <a:solidFill>
                  <a:schemeClr val="bg2">
                    <a:lumMod val="10000"/>
                  </a:schemeClr>
                </a:solidFill>
                <a:latin typeface="Verdana" panose="020B0604030504040204" pitchFamily="34" charset="0"/>
                <a:ea typeface="Verdana" panose="020B0604030504040204" pitchFamily="34" charset="0"/>
              </a:rPr>
              <a:t>Components in bold are new for Medeco 4</a:t>
            </a:r>
          </a:p>
        </p:txBody>
      </p:sp>
    </p:spTree>
    <p:extLst>
      <p:ext uri="{BB962C8B-B14F-4D97-AF65-F5344CB8AC3E}">
        <p14:creationId xmlns:p14="http://schemas.microsoft.com/office/powerpoint/2010/main" val="1044288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624307" y="1485369"/>
            <a:ext cx="2471091" cy="3832186"/>
          </a:xfrm>
          <a:prstGeom prst="roundRect">
            <a:avLst/>
          </a:prstGeom>
          <a:solidFill>
            <a:srgbClr val="96804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143285" y="251180"/>
            <a:ext cx="3097764" cy="1973859"/>
          </a:xfrm>
          <a:prstGeom prst="roundRect">
            <a:avLst/>
          </a:prstGeom>
          <a:solidFill>
            <a:srgbClr val="96804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04033" y="2190950"/>
            <a:ext cx="3794811" cy="2859345"/>
          </a:xfrm>
          <a:prstGeom prst="roundRect">
            <a:avLst/>
          </a:prstGeom>
          <a:solidFill>
            <a:srgbClr val="96804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7771075" y="3242165"/>
            <a:ext cx="3469974" cy="2104507"/>
          </a:xfrm>
          <a:prstGeom prst="roundRect">
            <a:avLst/>
          </a:prstGeom>
          <a:solidFill>
            <a:srgbClr val="96804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ways and KeyMe are now in the custom 3D printed key business ..."/>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5746" y="450684"/>
            <a:ext cx="2519274" cy="16703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2020: The Year Ahead In 3D (Printing)"/>
          <p:cNvPicPr>
            <a:picLocks noChangeAspect="1" noChangeArrowheads="1"/>
          </p:cNvPicPr>
          <p:nvPr/>
        </p:nvPicPr>
        <p:blipFill rotWithShape="1">
          <a:blip r:embed="rId4">
            <a:extLst>
              <a:ext uri="{28A0092B-C50C-407E-A947-70E740481C1C}">
                <a14:useLocalDpi xmlns:a14="http://schemas.microsoft.com/office/drawing/2010/main" val="0"/>
              </a:ext>
            </a:extLst>
          </a:blip>
          <a:srcRect l="8108" t="3253" r="3247" b="3335"/>
          <a:stretch/>
        </p:blipFill>
        <p:spPr bwMode="auto">
          <a:xfrm>
            <a:off x="636452" y="2450917"/>
            <a:ext cx="3329971" cy="233941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a:spLocks noGrp="1"/>
          </p:cNvSpPr>
          <p:nvPr>
            <p:ph idx="1"/>
          </p:nvPr>
        </p:nvSpPr>
        <p:spPr>
          <a:xfrm>
            <a:off x="7771075" y="5434950"/>
            <a:ext cx="3469974" cy="830997"/>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E7E6E6"/>
              </a:buClr>
              <a:buNone/>
            </a:pPr>
            <a:r>
              <a:rPr lang="en-US" dirty="0">
                <a:latin typeface="Verdana" panose="020B0604030504040204" pitchFamily="34" charset="0"/>
                <a:ea typeface="Verdana" panose="020B0604030504040204" pitchFamily="34" charset="0"/>
              </a:rPr>
              <a:t>Conventional keys without angled cuts, movable elements or other deterrents can be easily printed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419" y="1762844"/>
            <a:ext cx="2151034" cy="3328982"/>
          </a:xfrm>
          <a:prstGeom prst="rect">
            <a:avLst/>
          </a:prstGeom>
        </p:spPr>
      </p:pic>
      <p:pic>
        <p:nvPicPr>
          <p:cNvPr id="6" name="Picture 5"/>
          <p:cNvPicPr>
            <a:picLocks noChangeAspect="1"/>
          </p:cNvPicPr>
          <p:nvPr/>
        </p:nvPicPr>
        <p:blipFill>
          <a:blip r:embed="rId6"/>
          <a:stretch>
            <a:fillRect/>
          </a:stretch>
        </p:blipFill>
        <p:spPr>
          <a:xfrm>
            <a:off x="8050075" y="3490160"/>
            <a:ext cx="2911974" cy="1638980"/>
          </a:xfrm>
          <a:prstGeom prst="rect">
            <a:avLst/>
          </a:prstGeom>
        </p:spPr>
      </p:pic>
      <p:sp>
        <p:nvSpPr>
          <p:cNvPr id="9" name="TextBox 8"/>
          <p:cNvSpPr txBox="1"/>
          <p:nvPr/>
        </p:nvSpPr>
        <p:spPr>
          <a:xfrm>
            <a:off x="405207" y="5251274"/>
            <a:ext cx="3757447" cy="830997"/>
          </a:xfrm>
          <a:prstGeom prst="rect">
            <a:avLst/>
          </a:prstGeom>
          <a:noFill/>
        </p:spPr>
        <p:txBody>
          <a:bodyPr wrap="square" rtlCol="0">
            <a:spAutoFit/>
          </a:bodyPr>
          <a:lstStyle/>
          <a:p>
            <a:pPr algn="ctr">
              <a:buClr>
                <a:srgbClr val="E7E6E6"/>
              </a:buClr>
            </a:pPr>
            <a:r>
              <a:rPr lang="en-US" sz="1600" dirty="0">
                <a:latin typeface="Verdana" panose="020B0604030504040204" pitchFamily="34" charset="0"/>
                <a:ea typeface="Verdana" panose="020B0604030504040204" pitchFamily="34" charset="0"/>
              </a:rPr>
              <a:t>3D Copying allows keys to be duplicated without authorization using photos or drawings</a:t>
            </a:r>
          </a:p>
        </p:txBody>
      </p:sp>
      <p:sp>
        <p:nvSpPr>
          <p:cNvPr id="11" name="TextBox 10"/>
          <p:cNvSpPr txBox="1"/>
          <p:nvPr/>
        </p:nvSpPr>
        <p:spPr>
          <a:xfrm>
            <a:off x="4303776" y="5383397"/>
            <a:ext cx="3025211" cy="830997"/>
          </a:xfrm>
          <a:prstGeom prst="rect">
            <a:avLst/>
          </a:prstGeom>
          <a:noFill/>
        </p:spPr>
        <p:txBody>
          <a:bodyPr wrap="square" rtlCol="0">
            <a:spAutoFit/>
          </a:bodyPr>
          <a:lstStyle/>
          <a:p>
            <a:pPr algn="ctr">
              <a:buClr>
                <a:srgbClr val="E7E6E6"/>
              </a:buClr>
            </a:pPr>
            <a:r>
              <a:rPr lang="en-US" sz="1600" dirty="0">
                <a:latin typeface="Verdana" panose="020B0604030504040204" pitchFamily="34" charset="0"/>
                <a:ea typeface="Verdana" panose="020B0604030504040204" pitchFamily="34" charset="0"/>
              </a:rPr>
              <a:t>Convenience Kiosks make duplicates for anyone with a copy of the key</a:t>
            </a:r>
          </a:p>
        </p:txBody>
      </p:sp>
      <p:sp>
        <p:nvSpPr>
          <p:cNvPr id="12" name="TextBox 11"/>
          <p:cNvSpPr txBox="1"/>
          <p:nvPr/>
        </p:nvSpPr>
        <p:spPr>
          <a:xfrm>
            <a:off x="8143285" y="2225039"/>
            <a:ext cx="3097764" cy="830997"/>
          </a:xfrm>
          <a:prstGeom prst="rect">
            <a:avLst/>
          </a:prstGeom>
          <a:noFill/>
        </p:spPr>
        <p:txBody>
          <a:bodyPr wrap="square" rtlCol="0">
            <a:spAutoFit/>
          </a:bodyPr>
          <a:lstStyle/>
          <a:p>
            <a:pPr algn="ctr">
              <a:buClr>
                <a:srgbClr val="E7E6E6"/>
              </a:buClr>
            </a:pPr>
            <a:r>
              <a:rPr lang="en-US" sz="1600" dirty="0">
                <a:latin typeface="Verdana" panose="020B0604030504040204" pitchFamily="34" charset="0"/>
                <a:ea typeface="Verdana" panose="020B0604030504040204" pitchFamily="34" charset="0"/>
              </a:rPr>
              <a:t>Mobile apps enable keys to be 3D copied by scanning a photo of the key</a:t>
            </a:r>
          </a:p>
        </p:txBody>
      </p:sp>
      <p:sp>
        <p:nvSpPr>
          <p:cNvPr id="19" name="Snip Single Corner Rectangle 2">
            <a:extLst>
              <a:ext uri="{FF2B5EF4-FFF2-40B4-BE49-F238E27FC236}">
                <a16:creationId xmlns:a16="http://schemas.microsoft.com/office/drawing/2014/main" id="{A4C32B9E-20D9-630B-C29D-A948054F0008}"/>
              </a:ext>
            </a:extLst>
          </p:cNvPr>
          <p:cNvSpPr/>
          <p:nvPr/>
        </p:nvSpPr>
        <p:spPr>
          <a:xfrm>
            <a:off x="-1" y="224821"/>
            <a:ext cx="8029717"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56F31E0A-CA0C-C8DD-7296-499B0D9429D5}"/>
              </a:ext>
            </a:extLst>
          </p:cNvPr>
          <p:cNvCxnSpPr>
            <a:cxnSpLocks/>
          </p:cNvCxnSpPr>
          <p:nvPr/>
        </p:nvCxnSpPr>
        <p:spPr>
          <a:xfrm flipV="1">
            <a:off x="5552695" y="731879"/>
            <a:ext cx="2244561" cy="19791"/>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78394341-502C-E8E2-1868-79CF9999CBBE}"/>
              </a:ext>
            </a:extLst>
          </p:cNvPr>
          <p:cNvSpPr txBox="1">
            <a:spLocks/>
          </p:cNvSpPr>
          <p:nvPr/>
        </p:nvSpPr>
        <p:spPr>
          <a:xfrm>
            <a:off x="169475" y="488177"/>
            <a:ext cx="5646907" cy="48740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a:solidFill>
                  <a:schemeClr val="bg1"/>
                </a:solidFill>
              </a:rPr>
              <a:t>Prevent Key Duplication</a:t>
            </a:r>
          </a:p>
        </p:txBody>
      </p:sp>
    </p:spTree>
    <p:extLst>
      <p:ext uri="{BB962C8B-B14F-4D97-AF65-F5344CB8AC3E}">
        <p14:creationId xmlns:p14="http://schemas.microsoft.com/office/powerpoint/2010/main" val="2036593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987614" y="1604202"/>
            <a:ext cx="4019369" cy="603346"/>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965533" y="1605618"/>
            <a:ext cx="3238855" cy="603346"/>
          </a:xfrm>
          <a:prstGeom prst="roundRect">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237924" y="2324555"/>
            <a:ext cx="4469263" cy="2701324"/>
          </a:xfrm>
          <a:prstGeom prst="rect">
            <a:avLst/>
          </a:prstGeom>
        </p:spPr>
      </p:pic>
      <p:pic>
        <p:nvPicPr>
          <p:cNvPr id="6" name="Picture 5"/>
          <p:cNvPicPr>
            <a:picLocks noChangeAspect="1"/>
          </p:cNvPicPr>
          <p:nvPr/>
        </p:nvPicPr>
        <p:blipFill>
          <a:blip r:embed="rId3"/>
          <a:stretch>
            <a:fillRect/>
          </a:stretch>
        </p:blipFill>
        <p:spPr>
          <a:xfrm>
            <a:off x="6193535" y="2324555"/>
            <a:ext cx="4745037" cy="2701324"/>
          </a:xfrm>
          <a:prstGeom prst="rect">
            <a:avLst/>
          </a:prstGeom>
        </p:spPr>
      </p:pic>
      <p:sp>
        <p:nvSpPr>
          <p:cNvPr id="7" name="TextBox 8"/>
          <p:cNvSpPr txBox="1"/>
          <p:nvPr/>
        </p:nvSpPr>
        <p:spPr>
          <a:xfrm>
            <a:off x="1237924" y="5259894"/>
            <a:ext cx="446926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tx1">
                    <a:lumMod val="75000"/>
                    <a:lumOff val="25000"/>
                  </a:schemeClr>
                </a:solidFill>
                <a:latin typeface="Verdana" panose="020B0604030504040204" pitchFamily="34" charset="0"/>
                <a:ea typeface="Verdana" panose="020B0604030504040204" pitchFamily="34" charset="0"/>
              </a:rPr>
              <a:t>For Key Insertion</a:t>
            </a:r>
          </a:p>
        </p:txBody>
      </p:sp>
      <p:sp>
        <p:nvSpPr>
          <p:cNvPr id="8" name="TextBox 8"/>
          <p:cNvSpPr txBox="1"/>
          <p:nvPr/>
        </p:nvSpPr>
        <p:spPr>
          <a:xfrm>
            <a:off x="6193534" y="5259893"/>
            <a:ext cx="474503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chemeClr val="tx1">
                    <a:lumMod val="75000"/>
                    <a:lumOff val="25000"/>
                  </a:schemeClr>
                </a:solidFill>
                <a:latin typeface="Verdana" panose="020B0604030504040204" pitchFamily="34" charset="0"/>
                <a:ea typeface="Verdana" panose="020B0604030504040204" pitchFamily="34" charset="0"/>
              </a:rPr>
              <a:t>For Lift Pin Engagement</a:t>
            </a:r>
          </a:p>
        </p:txBody>
      </p:sp>
      <p:sp>
        <p:nvSpPr>
          <p:cNvPr id="3" name="TextBox 2"/>
          <p:cNvSpPr txBox="1"/>
          <p:nvPr/>
        </p:nvSpPr>
        <p:spPr>
          <a:xfrm>
            <a:off x="1965533" y="1713436"/>
            <a:ext cx="323885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rPr>
              <a:t>MOVABLE ELEMENT IN</a:t>
            </a:r>
          </a:p>
        </p:txBody>
      </p:sp>
      <p:sp>
        <p:nvSpPr>
          <p:cNvPr id="12" name="TextBox 11"/>
          <p:cNvSpPr txBox="1"/>
          <p:nvPr/>
        </p:nvSpPr>
        <p:spPr>
          <a:xfrm>
            <a:off x="7306479" y="1710366"/>
            <a:ext cx="3520996"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rPr>
              <a:t>MOVABLE ELEMENT OUT</a:t>
            </a:r>
          </a:p>
        </p:txBody>
      </p:sp>
      <p:sp>
        <p:nvSpPr>
          <p:cNvPr id="9" name="Snip Single Corner Rectangle 2">
            <a:extLst>
              <a:ext uri="{FF2B5EF4-FFF2-40B4-BE49-F238E27FC236}">
                <a16:creationId xmlns:a16="http://schemas.microsoft.com/office/drawing/2014/main" id="{529A3BB4-16D6-15E6-9C3C-8DCA7F943B73}"/>
              </a:ext>
            </a:extLst>
          </p:cNvPr>
          <p:cNvSpPr/>
          <p:nvPr/>
        </p:nvSpPr>
        <p:spPr>
          <a:xfrm>
            <a:off x="0" y="224821"/>
            <a:ext cx="8178325"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36D5FA83-2702-8F81-2F78-641DF884B4A4}"/>
              </a:ext>
            </a:extLst>
          </p:cNvPr>
          <p:cNvCxnSpPr>
            <a:cxnSpLocks/>
          </p:cNvCxnSpPr>
          <p:nvPr/>
        </p:nvCxnSpPr>
        <p:spPr>
          <a:xfrm>
            <a:off x="5816382" y="712088"/>
            <a:ext cx="1601194"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45676E4-2209-C1C2-619A-B77255A0E1CA}"/>
              </a:ext>
            </a:extLst>
          </p:cNvPr>
          <p:cNvSpPr txBox="1">
            <a:spLocks/>
          </p:cNvSpPr>
          <p:nvPr/>
        </p:nvSpPr>
        <p:spPr>
          <a:xfrm>
            <a:off x="169475" y="488177"/>
            <a:ext cx="5646907" cy="48740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err="1">
                <a:solidFill>
                  <a:schemeClr val="bg1"/>
                </a:solidFill>
              </a:rPr>
              <a:t>Medeco</a:t>
            </a:r>
            <a:r>
              <a:rPr lang="en-US" sz="3200" dirty="0">
                <a:solidFill>
                  <a:schemeClr val="bg1"/>
                </a:solidFill>
              </a:rPr>
              <a:t> 4 Movable Element</a:t>
            </a:r>
          </a:p>
        </p:txBody>
      </p:sp>
    </p:spTree>
    <p:extLst>
      <p:ext uri="{BB962C8B-B14F-4D97-AF65-F5344CB8AC3E}">
        <p14:creationId xmlns:p14="http://schemas.microsoft.com/office/powerpoint/2010/main" val="1166095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27153" t="26348" r="26674" b="22147"/>
          <a:stretch/>
        </p:blipFill>
        <p:spPr>
          <a:xfrm>
            <a:off x="7280320" y="957489"/>
            <a:ext cx="4727453" cy="2743000"/>
          </a:xfrm>
          <a:prstGeom prst="rect">
            <a:avLst/>
          </a:prstGeom>
        </p:spPr>
      </p:pic>
      <p:grpSp>
        <p:nvGrpSpPr>
          <p:cNvPr id="28" name="Group 27"/>
          <p:cNvGrpSpPr/>
          <p:nvPr/>
        </p:nvGrpSpPr>
        <p:grpSpPr>
          <a:xfrm>
            <a:off x="1231560" y="3931397"/>
            <a:ext cx="5272571" cy="1916332"/>
            <a:chOff x="6131560" y="1864648"/>
            <a:chExt cx="5567340" cy="215265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46938" t="40984" r="21956" b="32632"/>
            <a:stretch/>
          </p:blipFill>
          <p:spPr>
            <a:xfrm>
              <a:off x="6131560" y="1864648"/>
              <a:ext cx="4879340" cy="2152650"/>
            </a:xfrm>
            <a:prstGeom prst="rect">
              <a:avLst/>
            </a:prstGeom>
          </p:spPr>
        </p:pic>
        <p:cxnSp>
          <p:nvCxnSpPr>
            <p:cNvPr id="30" name="Straight Connector 29"/>
            <p:cNvCxnSpPr/>
            <p:nvPr/>
          </p:nvCxnSpPr>
          <p:spPr>
            <a:xfrm>
              <a:off x="7639050" y="3250535"/>
              <a:ext cx="4059850"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46150" y="3381375"/>
              <a:ext cx="2952750"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186375" y="3311351"/>
              <a:ext cx="3512525" cy="0"/>
            </a:xfrm>
            <a:prstGeom prst="line">
              <a:avLst/>
            </a:prstGeom>
            <a:ln>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
        <p:nvSpPr>
          <p:cNvPr id="10" name="Rounded Rectangular Callout 9"/>
          <p:cNvSpPr/>
          <p:nvPr/>
        </p:nvSpPr>
        <p:spPr>
          <a:xfrm>
            <a:off x="5531012" y="3252984"/>
            <a:ext cx="3498616" cy="798990"/>
          </a:xfrm>
          <a:prstGeom prst="wedgeRoundRectCallout">
            <a:avLst>
              <a:gd name="adj1" fmla="val 74962"/>
              <a:gd name="adj2" fmla="val -95385"/>
              <a:gd name="adj3" fmla="val 16667"/>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22"/>
          <p:cNvSpPr txBox="1"/>
          <p:nvPr/>
        </p:nvSpPr>
        <p:spPr>
          <a:xfrm>
            <a:off x="5567495" y="3376321"/>
            <a:ext cx="348445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chemeClr val="bg2">
                    <a:lumMod val="10000"/>
                  </a:schemeClr>
                </a:solidFill>
                <a:latin typeface="Verdana" panose="020B0604030504040204" pitchFamily="34" charset="0"/>
                <a:ea typeface="Verdana" panose="020B0604030504040204" pitchFamily="34" charset="0"/>
              </a:rPr>
              <a:t>Secondary bitting/side pins </a:t>
            </a:r>
            <a:br>
              <a:rPr lang="en-US" sz="1600" dirty="0">
                <a:solidFill>
                  <a:schemeClr val="bg2">
                    <a:lumMod val="10000"/>
                  </a:schemeClr>
                </a:solidFill>
                <a:latin typeface="Verdana" panose="020B0604030504040204" pitchFamily="34" charset="0"/>
                <a:ea typeface="Verdana" panose="020B0604030504040204" pitchFamily="34" charset="0"/>
              </a:rPr>
            </a:br>
            <a:r>
              <a:rPr lang="en-US" sz="1600" dirty="0">
                <a:solidFill>
                  <a:schemeClr val="bg2">
                    <a:lumMod val="10000"/>
                  </a:schemeClr>
                </a:solidFill>
                <a:latin typeface="Verdana" panose="020B0604030504040204" pitchFamily="34" charset="0"/>
                <a:ea typeface="Verdana" panose="020B0604030504040204" pitchFamily="34" charset="0"/>
              </a:rPr>
              <a:t>in any of four positions. </a:t>
            </a:r>
          </a:p>
        </p:txBody>
      </p:sp>
      <p:sp>
        <p:nvSpPr>
          <p:cNvPr id="35" name="Rounded Rectangular Callout 34"/>
          <p:cNvSpPr/>
          <p:nvPr/>
        </p:nvSpPr>
        <p:spPr>
          <a:xfrm rot="5400000">
            <a:off x="8841186" y="3809304"/>
            <a:ext cx="904959" cy="3465382"/>
          </a:xfrm>
          <a:prstGeom prst="wedgeRoundRectCallout">
            <a:avLst>
              <a:gd name="adj1" fmla="val -28903"/>
              <a:gd name="adj2" fmla="val 86121"/>
              <a:gd name="adj3" fmla="val 16667"/>
            </a:avLst>
          </a:prstGeom>
          <a:solidFill>
            <a:srgbClr val="968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22"/>
          <p:cNvSpPr txBox="1"/>
          <p:nvPr/>
        </p:nvSpPr>
        <p:spPr>
          <a:xfrm>
            <a:off x="7827617" y="5280385"/>
            <a:ext cx="328604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dirty="0">
                <a:solidFill>
                  <a:schemeClr val="bg2">
                    <a:lumMod val="10000"/>
                  </a:schemeClr>
                </a:solidFill>
                <a:latin typeface="Verdana" panose="020B0604030504040204" pitchFamily="34" charset="0"/>
                <a:ea typeface="Verdana" panose="020B0604030504040204" pitchFamily="34" charset="0"/>
              </a:rPr>
              <a:t>Secondary bitting/side pin positioning has 3 depths. </a:t>
            </a:r>
          </a:p>
        </p:txBody>
      </p:sp>
      <p:sp>
        <p:nvSpPr>
          <p:cNvPr id="37" name="TextBox 27"/>
          <p:cNvSpPr txBox="1"/>
          <p:nvPr/>
        </p:nvSpPr>
        <p:spPr>
          <a:xfrm>
            <a:off x="10188364" y="1879282"/>
            <a:ext cx="118114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Primary cuts</a:t>
            </a:r>
          </a:p>
        </p:txBody>
      </p:sp>
      <p:sp>
        <p:nvSpPr>
          <p:cNvPr id="38" name="TextBox 28"/>
          <p:cNvSpPr txBox="1"/>
          <p:nvPr/>
        </p:nvSpPr>
        <p:spPr>
          <a:xfrm>
            <a:off x="9256160" y="3151346"/>
            <a:ext cx="147813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latin typeface="Verdana" panose="020B0604030504040204" pitchFamily="34" charset="0"/>
                <a:ea typeface="Verdana" panose="020B0604030504040204" pitchFamily="34" charset="0"/>
              </a:rPr>
              <a:t>Secondary cuts</a:t>
            </a:r>
          </a:p>
        </p:txBody>
      </p:sp>
      <p:sp>
        <p:nvSpPr>
          <p:cNvPr id="11" name="Rectangle 10"/>
          <p:cNvSpPr/>
          <p:nvPr/>
        </p:nvSpPr>
        <p:spPr>
          <a:xfrm>
            <a:off x="10667154" y="3310164"/>
            <a:ext cx="1501373" cy="276999"/>
          </a:xfrm>
          <a:prstGeom prst="rect">
            <a:avLst/>
          </a:prstGeom>
        </p:spPr>
        <p:txBody>
          <a:bodyPr wrap="none">
            <a:spAutoFit/>
          </a:bodyPr>
          <a:lstStyle/>
          <a:p>
            <a:r>
              <a:rPr lang="en-US" sz="1200" dirty="0">
                <a:latin typeface="Verdana" panose="020B0604030504040204" pitchFamily="34" charset="0"/>
                <a:ea typeface="Verdana" panose="020B0604030504040204" pitchFamily="34" charset="0"/>
              </a:rPr>
              <a:t>Movable Element</a:t>
            </a:r>
          </a:p>
        </p:txBody>
      </p:sp>
      <p:cxnSp>
        <p:nvCxnSpPr>
          <p:cNvPr id="40" name="Straight Arrow Connector 39"/>
          <p:cNvCxnSpPr>
            <a:cxnSpLocks/>
            <a:stCxn id="37" idx="2"/>
          </p:cNvCxnSpPr>
          <p:nvPr/>
        </p:nvCxnSpPr>
        <p:spPr>
          <a:xfrm>
            <a:off x="10778937" y="2156281"/>
            <a:ext cx="0" cy="241685"/>
          </a:xfrm>
          <a:prstGeom prst="straightConnector1">
            <a:avLst/>
          </a:prstGeom>
          <a:ln w="25400">
            <a:solidFill>
              <a:srgbClr val="968049"/>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8" idx="0"/>
          </p:cNvCxnSpPr>
          <p:nvPr/>
        </p:nvCxnSpPr>
        <p:spPr>
          <a:xfrm flipV="1">
            <a:off x="9995226" y="2914990"/>
            <a:ext cx="32167" cy="236356"/>
          </a:xfrm>
          <a:prstGeom prst="straightConnector1">
            <a:avLst/>
          </a:prstGeom>
          <a:ln w="25400">
            <a:solidFill>
              <a:srgbClr val="96804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10778937" y="3086655"/>
            <a:ext cx="363386" cy="235943"/>
          </a:xfrm>
          <a:prstGeom prst="straightConnector1">
            <a:avLst/>
          </a:prstGeom>
          <a:ln w="25400">
            <a:solidFill>
              <a:srgbClr val="968049"/>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2"/>
          <p:cNvSpPr>
            <a:spLocks noGrp="1"/>
          </p:cNvSpPr>
          <p:nvPr>
            <p:ph idx="1"/>
          </p:nvPr>
        </p:nvSpPr>
        <p:spPr>
          <a:xfrm>
            <a:off x="298979" y="1583227"/>
            <a:ext cx="6486160" cy="798989"/>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600"/>
              </a:spcBef>
              <a:buClr>
                <a:srgbClr val="C3C4BE"/>
              </a:buClr>
              <a:buSzPct val="80000"/>
              <a:buFont typeface="Wingdings" panose="05000000000000000000" pitchFamily="2" charset="2"/>
              <a:buChar char="§"/>
              <a:defRPr sz="16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1400"/>
              </a:spcBef>
              <a:buClr>
                <a:srgbClr val="C3C4BE"/>
              </a:buClr>
              <a:buSzPct val="80000"/>
              <a:buFont typeface="Wingdings" panose="05000000000000000000" pitchFamily="2" charset="2"/>
              <a:buChar char="§"/>
              <a:defRPr sz="1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1200"/>
              </a:spcBef>
              <a:buClr>
                <a:srgbClr val="C3C4BE"/>
              </a:buClr>
              <a:buSzPct val="80000"/>
              <a:buFont typeface="Wingdings" panose="05000000000000000000" pitchFamily="2" charset="2"/>
              <a:buChar char="§"/>
              <a:defRPr sz="12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1100"/>
              </a:spcBef>
              <a:buClr>
                <a:srgbClr val="C3C4BE"/>
              </a:buClr>
              <a:buSzPct val="80000"/>
              <a:buFont typeface="Wingdings" panose="05000000000000000000" pitchFamily="2" charset="2"/>
              <a:buChar char="§"/>
              <a:defRPr sz="11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Clr>
                <a:srgbClr val="E7E6E6"/>
              </a:buClr>
              <a:buNone/>
            </a:pPr>
            <a:r>
              <a:rPr lang="en-US" sz="2000" dirty="0">
                <a:latin typeface="Verdana" panose="020B0604030504040204" pitchFamily="34" charset="0"/>
                <a:ea typeface="Verdana" panose="020B0604030504040204" pitchFamily="34" charset="0"/>
              </a:rPr>
              <a:t>Movable element helps deter against 3D key copying</a:t>
            </a:r>
          </a:p>
        </p:txBody>
      </p:sp>
      <p:sp>
        <p:nvSpPr>
          <p:cNvPr id="3" name="Snip Single Corner Rectangle 2">
            <a:extLst>
              <a:ext uri="{FF2B5EF4-FFF2-40B4-BE49-F238E27FC236}">
                <a16:creationId xmlns:a16="http://schemas.microsoft.com/office/drawing/2014/main" id="{8FFF6796-CD6A-CFCE-8558-6060A075A9E9}"/>
              </a:ext>
            </a:extLst>
          </p:cNvPr>
          <p:cNvSpPr/>
          <p:nvPr/>
        </p:nvSpPr>
        <p:spPr>
          <a:xfrm>
            <a:off x="0" y="224821"/>
            <a:ext cx="7301753" cy="916791"/>
          </a:xfrm>
          <a:prstGeom prst="snip1Rect">
            <a:avLst/>
          </a:prstGeom>
          <a:solidFill>
            <a:schemeClr val="tx1">
              <a:lumMod val="95000"/>
              <a:lumOff val="5000"/>
            </a:schemeClr>
          </a:solidFill>
          <a:ln>
            <a:noFill/>
          </a:ln>
          <a:effectLst>
            <a:outerShdw blurRad="383287" dist="244488" dir="6360000" algn="t" rotWithShape="0">
              <a:schemeClr val="tx1">
                <a:alpha val="16364"/>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CCD141FA-435A-AD02-01AF-767BD13FF145}"/>
              </a:ext>
            </a:extLst>
          </p:cNvPr>
          <p:cNvCxnSpPr>
            <a:cxnSpLocks/>
          </p:cNvCxnSpPr>
          <p:nvPr/>
        </p:nvCxnSpPr>
        <p:spPr>
          <a:xfrm>
            <a:off x="5548547" y="742568"/>
            <a:ext cx="1601194" cy="0"/>
          </a:xfrm>
          <a:prstGeom prst="line">
            <a:avLst/>
          </a:prstGeom>
          <a:ln w="41275">
            <a:solidFill>
              <a:srgbClr val="968049"/>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A0874BF-62B0-9F46-AFDC-D984FB6B4919}"/>
              </a:ext>
            </a:extLst>
          </p:cNvPr>
          <p:cNvSpPr txBox="1">
            <a:spLocks/>
          </p:cNvSpPr>
          <p:nvPr/>
        </p:nvSpPr>
        <p:spPr>
          <a:xfrm>
            <a:off x="169475" y="488177"/>
            <a:ext cx="5646907" cy="487404"/>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3200" dirty="0" err="1">
                <a:solidFill>
                  <a:schemeClr val="bg1"/>
                </a:solidFill>
              </a:rPr>
              <a:t>Medeco</a:t>
            </a:r>
            <a:r>
              <a:rPr lang="en-US" sz="3200" dirty="0">
                <a:solidFill>
                  <a:schemeClr val="bg1"/>
                </a:solidFill>
              </a:rPr>
              <a:t> 4 Movable Element</a:t>
            </a:r>
          </a:p>
        </p:txBody>
      </p:sp>
    </p:spTree>
    <p:extLst>
      <p:ext uri="{BB962C8B-B14F-4D97-AF65-F5344CB8AC3E}">
        <p14:creationId xmlns:p14="http://schemas.microsoft.com/office/powerpoint/2010/main" val="4070757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pptx" id="{34E0C6DA-5541-4D6C-A8E7-F285336E945B}" vid="{FC66E7A9-0B59-4EFD-B3EB-B563DBCD62D0}"/>
    </a:ext>
  </a:extLst>
</a:theme>
</file>

<file path=ppt/theme/theme2.xml><?xml version="1.0" encoding="utf-8"?>
<a:theme xmlns:a="http://schemas.openxmlformats.org/drawingml/2006/main" name="Default">
  <a:themeElements>
    <a:clrScheme name="ASSA ABLOY_Colors">
      <a:dk1>
        <a:sysClr val="windowText" lastClr="000000"/>
      </a:dk1>
      <a:lt1>
        <a:sysClr val="window" lastClr="FFFFFF"/>
      </a:lt1>
      <a:dk2>
        <a:srgbClr val="45637A"/>
      </a:dk2>
      <a:lt2>
        <a:srgbClr val="FFFFFF"/>
      </a:lt2>
      <a:accent1>
        <a:srgbClr val="00A0D0"/>
      </a:accent1>
      <a:accent2>
        <a:srgbClr val="C3C4BE"/>
      </a:accent2>
      <a:accent3>
        <a:srgbClr val="45637A"/>
      </a:accent3>
      <a:accent4>
        <a:srgbClr val="A7B8B4"/>
      </a:accent4>
      <a:accent5>
        <a:srgbClr val="70927A"/>
      </a:accent5>
      <a:accent6>
        <a:srgbClr val="80686F"/>
      </a:accent6>
      <a:hlink>
        <a:srgbClr val="45637A"/>
      </a:hlink>
      <a:folHlink>
        <a:srgbClr val="45637A"/>
      </a:folHlink>
    </a:clrScheme>
    <a:fontScheme name="Gråskal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SSA ABLOY Blue">
      <a:srgbClr val="00A0D0"/>
    </a:custClr>
    <a:custClr name="ASSA ABLOY Silver">
      <a:srgbClr val="C3C4BE"/>
    </a:custClr>
    <a:custClr name="ASSA ABLOY Orange">
      <a:srgbClr val="E0684B"/>
    </a:custClr>
    <a:custClr name="ASSA ABLOY Dark Green">
      <a:srgbClr val="70927A"/>
    </a:custClr>
    <a:custClr name="ASSA ABLOY Dark Blue">
      <a:srgbClr val="45637A"/>
    </a:custClr>
    <a:custClr name="ASSA ABLOY Green">
      <a:srgbClr val="A7B8B4"/>
    </a:custClr>
    <a:custClr name="ASSA ABLOY Brown">
      <a:srgbClr val="80686F"/>
    </a:custClr>
    <a:custClr name="ASSA ABLOY Red">
      <a:srgbClr val="983222"/>
    </a:custClr>
    <a:custClr name="ASSA ABLOY Beige">
      <a:srgbClr val="AA9C8F"/>
    </a:custClr>
    <a:custClr name="ASSA ABLOY Yellow">
      <a:srgbClr val="F2DF74"/>
    </a:custClr>
    <a:custClr name="ASSA ABLOY Sustainability Green">
      <a:srgbClr val="689C41"/>
    </a:custClr>
  </a:custClrLst>
  <a:extLst>
    <a:ext uri="{05A4C25C-085E-4340-85A3-A5531E510DB2}">
      <thm15:themeFamily xmlns:thm15="http://schemas.microsoft.com/office/thememl/2012/main" name="Default" id="{C87DB9DA-02A5-4140-BC65-5F528FB97C53}" vid="{F1766795-0814-4FFD-B318-26DA62B63690}"/>
    </a:ext>
  </a:extLst>
</a:theme>
</file>

<file path=ppt/theme/theme3.xml><?xml version="1.0" encoding="utf-8"?>
<a:theme xmlns:a="http://schemas.openxmlformats.org/drawingml/2006/main" name="Default">
  <a:themeElements>
    <a:clrScheme name="ASSA ABLOY_Colors">
      <a:dk1>
        <a:sysClr val="windowText" lastClr="000000"/>
      </a:dk1>
      <a:lt1>
        <a:sysClr val="window" lastClr="FFFFFF"/>
      </a:lt1>
      <a:dk2>
        <a:srgbClr val="45637A"/>
      </a:dk2>
      <a:lt2>
        <a:srgbClr val="FFFFFF"/>
      </a:lt2>
      <a:accent1>
        <a:srgbClr val="00A0D0"/>
      </a:accent1>
      <a:accent2>
        <a:srgbClr val="C3C4BE"/>
      </a:accent2>
      <a:accent3>
        <a:srgbClr val="45637A"/>
      </a:accent3>
      <a:accent4>
        <a:srgbClr val="A7B8B4"/>
      </a:accent4>
      <a:accent5>
        <a:srgbClr val="70927A"/>
      </a:accent5>
      <a:accent6>
        <a:srgbClr val="80686F"/>
      </a:accent6>
      <a:hlink>
        <a:srgbClr val="45637A"/>
      </a:hlink>
      <a:folHlink>
        <a:srgbClr val="45637A"/>
      </a:folHlink>
    </a:clrScheme>
    <a:fontScheme name="Gråskal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SSA ABLOY Blue">
      <a:srgbClr val="00A0D0"/>
    </a:custClr>
    <a:custClr name="ASSA ABLOY Silver">
      <a:srgbClr val="C3C4BE"/>
    </a:custClr>
    <a:custClr name="ASSA ABLOY Orange">
      <a:srgbClr val="E0684B"/>
    </a:custClr>
    <a:custClr name="ASSA ABLOY Dark Green">
      <a:srgbClr val="70927A"/>
    </a:custClr>
    <a:custClr name="ASSA ABLOY Dark Blue">
      <a:srgbClr val="45637A"/>
    </a:custClr>
    <a:custClr name="ASSA ABLOY Green">
      <a:srgbClr val="A7B8B4"/>
    </a:custClr>
    <a:custClr name="ASSA ABLOY Brown">
      <a:srgbClr val="80686F"/>
    </a:custClr>
    <a:custClr name="ASSA ABLOY Red">
      <a:srgbClr val="983222"/>
    </a:custClr>
    <a:custClr name="ASSA ABLOY Beige">
      <a:srgbClr val="AA9C8F"/>
    </a:custClr>
    <a:custClr name="ASSA ABLOY Yellow">
      <a:srgbClr val="F2DF74"/>
    </a:custClr>
    <a:custClr name="ASSA ABLOY Sustainability Green">
      <a:srgbClr val="689C41"/>
    </a:custClr>
  </a:custClrLst>
  <a:extLst>
    <a:ext uri="{05A4C25C-085E-4340-85A3-A5531E510DB2}">
      <thm15:themeFamily xmlns:thm15="http://schemas.microsoft.com/office/thememl/2012/main" name="Default" id="{C87DB9DA-02A5-4140-BC65-5F528FB97C53}" vid="{F1766795-0814-4FFD-B318-26DA62B6369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19FEE62FAD70418027553489C68652" ma:contentTypeVersion="17" ma:contentTypeDescription="Create a new document." ma:contentTypeScope="" ma:versionID="3d4fc85dfa17acfc753d60b80d6e412d">
  <xsd:schema xmlns:xsd="http://www.w3.org/2001/XMLSchema" xmlns:xs="http://www.w3.org/2001/XMLSchema" xmlns:p="http://schemas.microsoft.com/office/2006/metadata/properties" xmlns:ns2="9e1ce884-96ad-46cb-873d-fc3ddcc36a96" xmlns:ns3="1851cc69-bbd6-4d98-8f11-56fbc4e801fa" targetNamespace="http://schemas.microsoft.com/office/2006/metadata/properties" ma:root="true" ma:fieldsID="12634a85253d4dfe9a176a2c27e4d348" ns2:_="" ns3:_="">
    <xsd:import namespace="9e1ce884-96ad-46cb-873d-fc3ddcc36a96"/>
    <xsd:import namespace="1851cc69-bbd6-4d98-8f11-56fbc4e801f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1ce884-96ad-46cb-873d-fc3ddcc36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dad3b-34f5-4e86-9cbd-a67d25434a2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51cc69-bbd6-4d98-8f11-56fbc4e801f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0e5e882-dcfc-484e-9c77-ec4566f7e213}" ma:internalName="TaxCatchAll" ma:showField="CatchAllData" ma:web="1851cc69-bbd6-4d98-8f11-56fbc4e80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851cc69-bbd6-4d98-8f11-56fbc4e801fa" xsi:nil="true"/>
    <lcf76f155ced4ddcb4097134ff3c332f xmlns="9e1ce884-96ad-46cb-873d-fc3ddcc36a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29F35E-9CA8-4CB6-883D-598A5F6582C0}">
  <ds:schemaRefs>
    <ds:schemaRef ds:uri="http://schemas.microsoft.com/sharepoint/v3/contenttype/forms"/>
  </ds:schemaRefs>
</ds:datastoreItem>
</file>

<file path=customXml/itemProps2.xml><?xml version="1.0" encoding="utf-8"?>
<ds:datastoreItem xmlns:ds="http://schemas.openxmlformats.org/officeDocument/2006/customXml" ds:itemID="{FBBE15D7-791E-476F-A015-587354ABF6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1ce884-96ad-46cb-873d-fc3ddcc36a96"/>
    <ds:schemaRef ds:uri="1851cc69-bbd6-4d98-8f11-56fbc4e80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41CDBB-5986-4BDF-A4BA-B7EEBC88B9B2}">
  <ds:schemaRefs>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57f8105d-b4e7-4359-a231-e11a3fa5f1de"/>
    <ds:schemaRef ds:uri="http://schemas.microsoft.com/office/2006/metadata/properties"/>
    <ds:schemaRef ds:uri="75fce8dc-1a68-4143-aa69-4b7a5c61bc2c"/>
    <ds:schemaRef ds:uri="http://www.w3.org/XML/1998/namespace"/>
    <ds:schemaRef ds:uri="http://purl.org/dc/dcmitype/"/>
    <ds:schemaRef ds:uri="1851cc69-bbd6-4d98-8f11-56fbc4e801fa"/>
    <ds:schemaRef ds:uri="9e1ce884-96ad-46cb-873d-fc3ddcc36a96"/>
  </ds:schemaRefs>
</ds:datastoreItem>
</file>

<file path=docProps/app.xml><?xml version="1.0" encoding="utf-8"?>
<Properties xmlns="http://schemas.openxmlformats.org/officeDocument/2006/extended-properties" xmlns:vt="http://schemas.openxmlformats.org/officeDocument/2006/docPropsVTypes">
  <Template>blank</Template>
  <TotalTime>12366</TotalTime>
  <Words>3426</Words>
  <Application>Microsoft Office PowerPoint</Application>
  <PresentationFormat>Widescreen</PresentationFormat>
  <Paragraphs>432</Paragraphs>
  <Slides>39</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ASSA Vesta</vt:lpstr>
      <vt:lpstr>Calibri</vt:lpstr>
      <vt:lpstr>Calibri Light</vt:lpstr>
      <vt:lpstr>Courier New</vt:lpstr>
      <vt:lpstr>Verdana</vt:lpstr>
      <vt:lpstr>Wingdings</vt:lpstr>
      <vt:lpstr>Office Theme</vt:lpstr>
      <vt:lpstr>                                                  Medeco 4 High Security Key System Overview and Playbook </vt:lpstr>
      <vt:lpstr>PowerPoint Presentation</vt:lpstr>
      <vt:lpstr>PowerPoint Presentation</vt:lpstr>
      <vt:lpstr>PowerPoint Presentation</vt:lpstr>
      <vt:lpstr>PowerPoint Presentation</vt:lpstr>
      <vt:lpstr>Medeco 4 Exploded View</vt:lpstr>
      <vt:lpstr>PowerPoint Presentation</vt:lpstr>
      <vt:lpstr>PowerPoint Presentation</vt:lpstr>
      <vt:lpstr>PowerPoint Presentation</vt:lpstr>
      <vt:lpstr>PowerPoint Presentation</vt:lpstr>
      <vt:lpstr>PowerPoint Presentation</vt:lpstr>
      <vt:lpstr>Unprecedented Master Keying Capability</vt:lpstr>
      <vt:lpstr>PowerPoint Presentation</vt:lpstr>
      <vt:lpstr>PowerPoint Presentation</vt:lpstr>
      <vt:lpstr>PowerPoint Presentation</vt:lpstr>
      <vt:lpstr>Key Machine Parts and Pinning Components</vt:lpstr>
      <vt:lpstr>Key System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ASSA ABLOY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Known Spending</dc:title>
  <dc:creator>Esposito, Amy</dc:creator>
  <cp:keywords>class='Public'</cp:keywords>
  <cp:lastModifiedBy>Sweeney, Dan</cp:lastModifiedBy>
  <cp:revision>235</cp:revision>
  <cp:lastPrinted>2020-02-07T20:55:22Z</cp:lastPrinted>
  <dcterms:created xsi:type="dcterms:W3CDTF">2019-12-09T14:51:48Z</dcterms:created>
  <dcterms:modified xsi:type="dcterms:W3CDTF">2024-06-25T14:43:22Z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0x010100FC19FEE62FAD70418027553489C68652</vt:lpwstr>
  </property>
</Properties>
</file>