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9"/>
  </p:notesMasterIdLst>
  <p:handoutMasterIdLst>
    <p:handoutMasterId r:id="rId20"/>
  </p:handoutMasterIdLst>
  <p:sldIdLst>
    <p:sldId id="257" r:id="rId6"/>
    <p:sldId id="398" r:id="rId7"/>
    <p:sldId id="411" r:id="rId8"/>
    <p:sldId id="399" r:id="rId9"/>
    <p:sldId id="407" r:id="rId10"/>
    <p:sldId id="408" r:id="rId11"/>
    <p:sldId id="412" r:id="rId12"/>
    <p:sldId id="410" r:id="rId13"/>
    <p:sldId id="414" r:id="rId14"/>
    <p:sldId id="409" r:id="rId15"/>
    <p:sldId id="413" r:id="rId16"/>
    <p:sldId id="415" r:id="rId17"/>
    <p:sldId id="285" r:id="rId18"/>
  </p:sldIdLst>
  <p:sldSz cx="9144000" cy="6858000" type="screen4x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i-Vltchek, Yayoi" initials="SY" lastIdx="0" clrIdx="0">
    <p:extLst>
      <p:ext uri="{19B8F6BF-5375-455C-9EA6-DF929625EA0E}">
        <p15:presenceInfo xmlns:p15="http://schemas.microsoft.com/office/powerpoint/2012/main" userId="S::y.segi-vltchek@unesco.org::964d2397-79f8-4c36-81b4-c088bc5a5b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262626"/>
    <a:srgbClr val="EBF4FC"/>
    <a:srgbClr val="FFD500"/>
    <a:srgbClr val="F39200"/>
    <a:srgbClr val="7FBBE9"/>
    <a:srgbClr val="C5192D"/>
    <a:srgbClr val="9F358B"/>
    <a:srgbClr val="95C11F"/>
    <a:srgbClr val="C6152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78225" autoAdjust="0"/>
  </p:normalViewPr>
  <p:slideViewPr>
    <p:cSldViewPr snapToGrid="0" snapToObjects="1">
      <p:cViewPr varScale="1">
        <p:scale>
          <a:sx n="81" d="100"/>
          <a:sy n="81" d="100"/>
        </p:scale>
        <p:origin x="201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18E9E492-D792-6441-9112-0B83D33CADAC}" type="datetimeFigureOut">
              <a:rPr lang="en-US" smtClean="0"/>
              <a:t>4/18/2019</a:t>
            </a:fld>
            <a:endParaRPr lang="en-US" dirty="0"/>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E4C11D0C-90C2-1846-93D8-F5F2583F3FE2}" type="slidenum">
              <a:rPr lang="en-US" smtClean="0"/>
              <a:t>‹#›</a:t>
            </a:fld>
            <a:endParaRPr lang="en-US" dirty="0"/>
          </a:p>
        </p:txBody>
      </p:sp>
    </p:spTree>
    <p:extLst>
      <p:ext uri="{BB962C8B-B14F-4D97-AF65-F5344CB8AC3E}">
        <p14:creationId xmlns:p14="http://schemas.microsoft.com/office/powerpoint/2010/main" val="7732393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E0C5CC39-0E57-4340-8649-266E82BD8BD2}" type="datetimeFigureOut">
              <a:rPr lang="en-US" smtClean="0"/>
              <a:t>4/18/2019</a:t>
            </a:fld>
            <a:endParaRPr lang="en-US"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BE796DF3-502E-4843-9AFA-F3B0AA716C00}" type="slidenum">
              <a:rPr lang="en-US" smtClean="0"/>
              <a:t>‹#›</a:t>
            </a:fld>
            <a:endParaRPr lang="en-US" dirty="0"/>
          </a:p>
        </p:txBody>
      </p:sp>
    </p:spTree>
    <p:extLst>
      <p:ext uri="{BB962C8B-B14F-4D97-AF65-F5344CB8AC3E}">
        <p14:creationId xmlns:p14="http://schemas.microsoft.com/office/powerpoint/2010/main" val="280646777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796DF3-502E-4843-9AFA-F3B0AA716C00}" type="slidenum">
              <a:rPr lang="en-US" smtClean="0"/>
              <a:t>1</a:t>
            </a:fld>
            <a:endParaRPr lang="en-US" dirty="0"/>
          </a:p>
        </p:txBody>
      </p:sp>
    </p:spTree>
    <p:extLst>
      <p:ext uri="{BB962C8B-B14F-4D97-AF65-F5344CB8AC3E}">
        <p14:creationId xmlns:p14="http://schemas.microsoft.com/office/powerpoint/2010/main" val="6504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796DF3-502E-4843-9AFA-F3B0AA716C00}" type="slidenum">
              <a:rPr lang="en-US" smtClean="0"/>
              <a:t>2</a:t>
            </a:fld>
            <a:endParaRPr lang="en-US" dirty="0"/>
          </a:p>
        </p:txBody>
      </p:sp>
    </p:spTree>
    <p:extLst>
      <p:ext uri="{BB962C8B-B14F-4D97-AF65-F5344CB8AC3E}">
        <p14:creationId xmlns:p14="http://schemas.microsoft.com/office/powerpoint/2010/main" val="35502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796DF3-502E-4843-9AFA-F3B0AA716C00}" type="slidenum">
              <a:rPr lang="en-US" smtClean="0"/>
              <a:t>3</a:t>
            </a:fld>
            <a:endParaRPr lang="en-US" dirty="0"/>
          </a:p>
        </p:txBody>
      </p:sp>
    </p:spTree>
    <p:extLst>
      <p:ext uri="{BB962C8B-B14F-4D97-AF65-F5344CB8AC3E}">
        <p14:creationId xmlns:p14="http://schemas.microsoft.com/office/powerpoint/2010/main" val="2501573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796DF3-502E-4843-9AFA-F3B0AA716C00}" type="slidenum">
              <a:rPr lang="en-US" smtClean="0"/>
              <a:t>4</a:t>
            </a:fld>
            <a:endParaRPr lang="en-US" dirty="0"/>
          </a:p>
        </p:txBody>
      </p:sp>
    </p:spTree>
    <p:extLst>
      <p:ext uri="{BB962C8B-B14F-4D97-AF65-F5344CB8AC3E}">
        <p14:creationId xmlns:p14="http://schemas.microsoft.com/office/powerpoint/2010/main" val="4291381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796DF3-502E-4843-9AFA-F3B0AA716C00}" type="slidenum">
              <a:rPr lang="en-US" smtClean="0"/>
              <a:t>13</a:t>
            </a:fld>
            <a:endParaRPr lang="en-US" dirty="0"/>
          </a:p>
        </p:txBody>
      </p:sp>
    </p:spTree>
    <p:extLst>
      <p:ext uri="{BB962C8B-B14F-4D97-AF65-F5344CB8AC3E}">
        <p14:creationId xmlns:p14="http://schemas.microsoft.com/office/powerpoint/2010/main" val="4112749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2052000" y="0"/>
            <a:ext cx="7092000" cy="2016000"/>
          </a:xfrm>
          <a:prstGeom prst="rect">
            <a:avLst/>
          </a:prstGeom>
          <a:solidFill>
            <a:srgbClr val="C51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2052000" y="0"/>
            <a:ext cx="7092000" cy="1368000"/>
          </a:xfrm>
          <a:prstGeom prst="rect">
            <a:avLst/>
          </a:prstGeom>
          <a:solidFill>
            <a:srgbClr val="0077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1368000"/>
            <a:ext cx="2052000" cy="648000"/>
          </a:xfrm>
          <a:prstGeom prst="rect">
            <a:avLst/>
          </a:prstGeom>
          <a:solidFill>
            <a:srgbClr val="0077D4">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a:spLocks noGrp="1"/>
          </p:cNvSpPr>
          <p:nvPr userDrawn="1"/>
        </p:nvSpPr>
        <p:spPr>
          <a:xfrm>
            <a:off x="502326" y="647565"/>
            <a:ext cx="6379467" cy="654102"/>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kern="1200" dirty="0"/>
          </a:p>
        </p:txBody>
      </p:sp>
      <p:sp>
        <p:nvSpPr>
          <p:cNvPr id="22" name="Title 1"/>
          <p:cNvSpPr>
            <a:spLocks noGrp="1"/>
          </p:cNvSpPr>
          <p:nvPr>
            <p:ph type="ctrTitle" hasCustomPrompt="1"/>
          </p:nvPr>
        </p:nvSpPr>
        <p:spPr>
          <a:xfrm>
            <a:off x="2665930" y="224026"/>
            <a:ext cx="5760000" cy="1077641"/>
          </a:xfrm>
          <a:prstGeom prst="rect">
            <a:avLst/>
          </a:prstGeom>
        </p:spPr>
        <p:txBody>
          <a:bodyPr lIns="0" tIns="0" rIns="0" bIns="0"/>
          <a:lstStyle>
            <a:lvl1pPr algn="l">
              <a:lnSpc>
                <a:spcPts val="3700"/>
              </a:lnSpc>
              <a:defRPr sz="3500">
                <a:solidFill>
                  <a:schemeClr val="bg1"/>
                </a:solidFill>
              </a:defRPr>
            </a:lvl1pPr>
          </a:lstStyle>
          <a:p>
            <a:r>
              <a:rPr lang="en-GB" dirty="0"/>
              <a:t>Click to add title</a:t>
            </a:r>
            <a:br>
              <a:rPr lang="en-GB" dirty="0"/>
            </a:br>
            <a:r>
              <a:rPr lang="en-GB" dirty="0"/>
              <a:t>of presentation</a:t>
            </a:r>
            <a:endParaRPr lang="en-US" dirty="0"/>
          </a:p>
        </p:txBody>
      </p:sp>
      <p:sp>
        <p:nvSpPr>
          <p:cNvPr id="3" name="Subtitle 2"/>
          <p:cNvSpPr>
            <a:spLocks noGrp="1"/>
          </p:cNvSpPr>
          <p:nvPr>
            <p:ph type="subTitle" idx="1" hasCustomPrompt="1"/>
          </p:nvPr>
        </p:nvSpPr>
        <p:spPr>
          <a:xfrm>
            <a:off x="2665930" y="1464426"/>
            <a:ext cx="5760000" cy="522039"/>
          </a:xfrm>
          <a:prstGeom prst="rect">
            <a:avLst/>
          </a:prstGeom>
        </p:spPr>
        <p:txBody>
          <a:bodyPr lIns="0" tIns="0" rIns="0" bIns="0"/>
          <a:lstStyle>
            <a:lvl1pPr marL="0" indent="0" algn="l">
              <a:buNone/>
              <a:defRPr sz="12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add subtitle or summary</a:t>
            </a:r>
          </a:p>
        </p:txBody>
      </p:sp>
      <p:sp>
        <p:nvSpPr>
          <p:cNvPr id="21" name="Text Placeholder 3"/>
          <p:cNvSpPr>
            <a:spLocks noGrp="1"/>
          </p:cNvSpPr>
          <p:nvPr>
            <p:ph type="body" sz="half" idx="2" hasCustomPrompt="1"/>
          </p:nvPr>
        </p:nvSpPr>
        <p:spPr>
          <a:xfrm>
            <a:off x="211316" y="1505701"/>
            <a:ext cx="1572684" cy="480764"/>
          </a:xfrm>
          <a:prstGeom prst="rect">
            <a:avLst/>
          </a:prstGeom>
        </p:spPr>
        <p:txBody>
          <a:bodyPr lIns="0" tIns="0" rIns="0" bIns="0"/>
          <a:lstStyle>
            <a:lvl1pPr marL="0" indent="0">
              <a:buNone/>
              <a:defRPr sz="900">
                <a:solidFill>
                  <a:srgbClr val="0077D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Date </a:t>
            </a:r>
          </a:p>
          <a:p>
            <a:pPr lvl="0"/>
            <a:r>
              <a:rPr lang="en-GB" dirty="0"/>
              <a:t>and Author</a:t>
            </a:r>
          </a:p>
        </p:txBody>
      </p:sp>
      <p:sp>
        <p:nvSpPr>
          <p:cNvPr id="4" name="TextBox 3"/>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4" name="Picture Placeholder 7"/>
          <p:cNvSpPr>
            <a:spLocks noGrp="1"/>
          </p:cNvSpPr>
          <p:nvPr>
            <p:ph type="pic" sz="quarter" idx="15" hasCustomPrompt="1"/>
          </p:nvPr>
        </p:nvSpPr>
        <p:spPr>
          <a:xfrm>
            <a:off x="0" y="2016000"/>
            <a:ext cx="9151894" cy="4536000"/>
          </a:xfrm>
          <a:custGeom>
            <a:avLst/>
            <a:gdLst>
              <a:gd name="connsiteX0" fmla="*/ 0 w 9144000"/>
              <a:gd name="connsiteY0" fmla="*/ 0 h 4536000"/>
              <a:gd name="connsiteX1" fmla="*/ 9144000 w 9144000"/>
              <a:gd name="connsiteY1" fmla="*/ 0 h 4536000"/>
              <a:gd name="connsiteX2" fmla="*/ 9144000 w 9144000"/>
              <a:gd name="connsiteY2" fmla="*/ 4536000 h 4536000"/>
              <a:gd name="connsiteX3" fmla="*/ 0 w 9144000"/>
              <a:gd name="connsiteY3" fmla="*/ 4536000 h 4536000"/>
              <a:gd name="connsiteX4" fmla="*/ 0 w 9144000"/>
              <a:gd name="connsiteY4" fmla="*/ 0 h 4536000"/>
              <a:gd name="connsiteX0" fmla="*/ 0 w 9144000"/>
              <a:gd name="connsiteY0" fmla="*/ 0 h 4536000"/>
              <a:gd name="connsiteX1" fmla="*/ 9144000 w 9144000"/>
              <a:gd name="connsiteY1" fmla="*/ 0 h 4536000"/>
              <a:gd name="connsiteX2" fmla="*/ 9144000 w 9144000"/>
              <a:gd name="connsiteY2" fmla="*/ 4536000 h 4536000"/>
              <a:gd name="connsiteX3" fmla="*/ 7371800 w 9144000"/>
              <a:gd name="connsiteY3" fmla="*/ 4527096 h 4536000"/>
              <a:gd name="connsiteX4" fmla="*/ 0 w 9144000"/>
              <a:gd name="connsiteY4" fmla="*/ 4536000 h 4536000"/>
              <a:gd name="connsiteX5" fmla="*/ 0 w 9144000"/>
              <a:gd name="connsiteY5" fmla="*/ 0 h 4536000"/>
              <a:gd name="connsiteX0" fmla="*/ 0 w 9144000"/>
              <a:gd name="connsiteY0" fmla="*/ 0 h 4536000"/>
              <a:gd name="connsiteX1" fmla="*/ 9144000 w 9144000"/>
              <a:gd name="connsiteY1" fmla="*/ 0 h 4536000"/>
              <a:gd name="connsiteX2" fmla="*/ 9144000 w 9144000"/>
              <a:gd name="connsiteY2" fmla="*/ 4536000 h 4536000"/>
              <a:gd name="connsiteX3" fmla="*/ 7454629 w 9144000"/>
              <a:gd name="connsiteY3" fmla="*/ 4527096 h 4536000"/>
              <a:gd name="connsiteX4" fmla="*/ 0 w 9144000"/>
              <a:gd name="connsiteY4" fmla="*/ 4536000 h 4536000"/>
              <a:gd name="connsiteX5" fmla="*/ 0 w 9144000"/>
              <a:gd name="connsiteY5" fmla="*/ 0 h 4536000"/>
              <a:gd name="connsiteX0" fmla="*/ 0 w 9144000"/>
              <a:gd name="connsiteY0" fmla="*/ 0 h 4536000"/>
              <a:gd name="connsiteX1" fmla="*/ 9144000 w 9144000"/>
              <a:gd name="connsiteY1" fmla="*/ 0 h 4536000"/>
              <a:gd name="connsiteX2" fmla="*/ 9138823 w 9144000"/>
              <a:gd name="connsiteY2" fmla="*/ 4023250 h 4536000"/>
              <a:gd name="connsiteX3" fmla="*/ 9144000 w 9144000"/>
              <a:gd name="connsiteY3" fmla="*/ 4536000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45958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44000"/>
              <a:gd name="connsiteY0" fmla="*/ 0 h 4536000"/>
              <a:gd name="connsiteX1" fmla="*/ 9144000 w 9144000"/>
              <a:gd name="connsiteY1" fmla="*/ 0 h 4536000"/>
              <a:gd name="connsiteX2" fmla="*/ 9138823 w 9144000"/>
              <a:gd name="connsiteY2" fmla="*/ 4023250 h 4536000"/>
              <a:gd name="connsiteX3" fmla="*/ 7452903 w 9144000"/>
              <a:gd name="connsiteY3" fmla="*/ 4030083 h 4536000"/>
              <a:gd name="connsiteX4" fmla="*/ 7454629 w 9144000"/>
              <a:gd name="connsiteY4" fmla="*/ 4527096 h 4536000"/>
              <a:gd name="connsiteX5" fmla="*/ 0 w 9144000"/>
              <a:gd name="connsiteY5" fmla="*/ 4536000 h 4536000"/>
              <a:gd name="connsiteX6" fmla="*/ 0 w 9144000"/>
              <a:gd name="connsiteY6" fmla="*/ 0 h 4536000"/>
              <a:gd name="connsiteX0" fmla="*/ 0 w 9151894"/>
              <a:gd name="connsiteY0" fmla="*/ 0 h 4536000"/>
              <a:gd name="connsiteX1" fmla="*/ 9144000 w 9151894"/>
              <a:gd name="connsiteY1" fmla="*/ 0 h 4536000"/>
              <a:gd name="connsiteX2" fmla="*/ 9151523 w 9151894"/>
              <a:gd name="connsiteY2" fmla="*/ 4023250 h 4536000"/>
              <a:gd name="connsiteX3" fmla="*/ 7452903 w 9151894"/>
              <a:gd name="connsiteY3" fmla="*/ 4030083 h 4536000"/>
              <a:gd name="connsiteX4" fmla="*/ 7454629 w 9151894"/>
              <a:gd name="connsiteY4" fmla="*/ 4527096 h 4536000"/>
              <a:gd name="connsiteX5" fmla="*/ 0 w 9151894"/>
              <a:gd name="connsiteY5" fmla="*/ 4536000 h 4536000"/>
              <a:gd name="connsiteX6" fmla="*/ 0 w 9151894"/>
              <a:gd name="connsiteY6" fmla="*/ 0 h 4536000"/>
              <a:gd name="connsiteX0" fmla="*/ 0 w 9151894"/>
              <a:gd name="connsiteY0" fmla="*/ 0 h 4536000"/>
              <a:gd name="connsiteX1" fmla="*/ 9144000 w 9151894"/>
              <a:gd name="connsiteY1" fmla="*/ 0 h 4536000"/>
              <a:gd name="connsiteX2" fmla="*/ 9151523 w 9151894"/>
              <a:gd name="connsiteY2" fmla="*/ 4023250 h 4536000"/>
              <a:gd name="connsiteX3" fmla="*/ 7452903 w 9151894"/>
              <a:gd name="connsiteY3" fmla="*/ 4045958 h 4536000"/>
              <a:gd name="connsiteX4" fmla="*/ 7454629 w 9151894"/>
              <a:gd name="connsiteY4" fmla="*/ 4527096 h 4536000"/>
              <a:gd name="connsiteX5" fmla="*/ 0 w 9151894"/>
              <a:gd name="connsiteY5" fmla="*/ 4536000 h 4536000"/>
              <a:gd name="connsiteX6" fmla="*/ 0 w 9151894"/>
              <a:gd name="connsiteY6" fmla="*/ 0 h 4536000"/>
              <a:gd name="connsiteX0" fmla="*/ 0 w 9148834"/>
              <a:gd name="connsiteY0" fmla="*/ 0 h 4536000"/>
              <a:gd name="connsiteX1" fmla="*/ 9144000 w 9148834"/>
              <a:gd name="connsiteY1" fmla="*/ 0 h 4536000"/>
              <a:gd name="connsiteX2" fmla="*/ 9148348 w 9148834"/>
              <a:gd name="connsiteY2" fmla="*/ 4055000 h 4536000"/>
              <a:gd name="connsiteX3" fmla="*/ 7452903 w 9148834"/>
              <a:gd name="connsiteY3" fmla="*/ 4045958 h 4536000"/>
              <a:gd name="connsiteX4" fmla="*/ 7454629 w 9148834"/>
              <a:gd name="connsiteY4" fmla="*/ 4527096 h 4536000"/>
              <a:gd name="connsiteX5" fmla="*/ 0 w 9148834"/>
              <a:gd name="connsiteY5" fmla="*/ 4536000 h 4536000"/>
              <a:gd name="connsiteX6" fmla="*/ 0 w 9148834"/>
              <a:gd name="connsiteY6" fmla="*/ 0 h 4536000"/>
              <a:gd name="connsiteX0" fmla="*/ 0 w 9151894"/>
              <a:gd name="connsiteY0" fmla="*/ 0 h 4536000"/>
              <a:gd name="connsiteX1" fmla="*/ 9144000 w 9151894"/>
              <a:gd name="connsiteY1" fmla="*/ 0 h 4536000"/>
              <a:gd name="connsiteX2" fmla="*/ 9151523 w 9151894"/>
              <a:gd name="connsiteY2" fmla="*/ 4039125 h 4536000"/>
              <a:gd name="connsiteX3" fmla="*/ 7452903 w 9151894"/>
              <a:gd name="connsiteY3" fmla="*/ 4045958 h 4536000"/>
              <a:gd name="connsiteX4" fmla="*/ 7454629 w 9151894"/>
              <a:gd name="connsiteY4" fmla="*/ 4527096 h 4536000"/>
              <a:gd name="connsiteX5" fmla="*/ 0 w 9151894"/>
              <a:gd name="connsiteY5" fmla="*/ 4536000 h 4536000"/>
              <a:gd name="connsiteX6" fmla="*/ 0 w 9151894"/>
              <a:gd name="connsiteY6" fmla="*/ 0 h 4536000"/>
              <a:gd name="connsiteX0" fmla="*/ 0 w 9151894"/>
              <a:gd name="connsiteY0" fmla="*/ 0 h 4536000"/>
              <a:gd name="connsiteX1" fmla="*/ 9144000 w 9151894"/>
              <a:gd name="connsiteY1" fmla="*/ 0 h 4536000"/>
              <a:gd name="connsiteX2" fmla="*/ 9151523 w 9151894"/>
              <a:gd name="connsiteY2" fmla="*/ 4042300 h 4536000"/>
              <a:gd name="connsiteX3" fmla="*/ 7452903 w 9151894"/>
              <a:gd name="connsiteY3" fmla="*/ 4045958 h 4536000"/>
              <a:gd name="connsiteX4" fmla="*/ 7454629 w 9151894"/>
              <a:gd name="connsiteY4" fmla="*/ 4527096 h 4536000"/>
              <a:gd name="connsiteX5" fmla="*/ 0 w 9151894"/>
              <a:gd name="connsiteY5" fmla="*/ 4536000 h 4536000"/>
              <a:gd name="connsiteX6" fmla="*/ 0 w 9151894"/>
              <a:gd name="connsiteY6" fmla="*/ 0 h 4536000"/>
              <a:gd name="connsiteX0" fmla="*/ 0 w 9170727"/>
              <a:gd name="connsiteY0" fmla="*/ 0 h 4536000"/>
              <a:gd name="connsiteX1" fmla="*/ 9144000 w 9170727"/>
              <a:gd name="connsiteY1" fmla="*/ 0 h 4536000"/>
              <a:gd name="connsiteX2" fmla="*/ 9170573 w 9170727"/>
              <a:gd name="connsiteY2" fmla="*/ 4045475 h 4536000"/>
              <a:gd name="connsiteX3" fmla="*/ 7452903 w 9170727"/>
              <a:gd name="connsiteY3" fmla="*/ 4045958 h 4536000"/>
              <a:gd name="connsiteX4" fmla="*/ 7454629 w 9170727"/>
              <a:gd name="connsiteY4" fmla="*/ 4527096 h 4536000"/>
              <a:gd name="connsiteX5" fmla="*/ 0 w 9170727"/>
              <a:gd name="connsiteY5" fmla="*/ 4536000 h 4536000"/>
              <a:gd name="connsiteX6" fmla="*/ 0 w 9170727"/>
              <a:gd name="connsiteY6" fmla="*/ 0 h 4536000"/>
              <a:gd name="connsiteX0" fmla="*/ 0 w 9151894"/>
              <a:gd name="connsiteY0" fmla="*/ 0 h 4536000"/>
              <a:gd name="connsiteX1" fmla="*/ 9144000 w 9151894"/>
              <a:gd name="connsiteY1" fmla="*/ 0 h 4536000"/>
              <a:gd name="connsiteX2" fmla="*/ 9151523 w 9151894"/>
              <a:gd name="connsiteY2" fmla="*/ 4048650 h 4536000"/>
              <a:gd name="connsiteX3" fmla="*/ 7452903 w 9151894"/>
              <a:gd name="connsiteY3" fmla="*/ 4045958 h 4536000"/>
              <a:gd name="connsiteX4" fmla="*/ 7454629 w 9151894"/>
              <a:gd name="connsiteY4" fmla="*/ 4527096 h 4536000"/>
              <a:gd name="connsiteX5" fmla="*/ 0 w 9151894"/>
              <a:gd name="connsiteY5" fmla="*/ 4536000 h 4536000"/>
              <a:gd name="connsiteX6" fmla="*/ 0 w 9151894"/>
              <a:gd name="connsiteY6" fmla="*/ 0 h 45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1894" h="4536000">
                <a:moveTo>
                  <a:pt x="0" y="0"/>
                </a:moveTo>
                <a:lnTo>
                  <a:pt x="9144000" y="0"/>
                </a:lnTo>
                <a:cubicBezTo>
                  <a:pt x="9142274" y="1341083"/>
                  <a:pt x="9154111" y="2037025"/>
                  <a:pt x="9151523" y="4048650"/>
                </a:cubicBezTo>
                <a:cubicBezTo>
                  <a:pt x="9150074" y="4054467"/>
                  <a:pt x="7452486" y="4044055"/>
                  <a:pt x="7452903" y="4045958"/>
                </a:cubicBezTo>
                <a:cubicBezTo>
                  <a:pt x="7453320" y="4047861"/>
                  <a:pt x="7454054" y="4366717"/>
                  <a:pt x="7454629" y="4527096"/>
                </a:cubicBezTo>
                <a:lnTo>
                  <a:pt x="0" y="4536000"/>
                </a:lnTo>
                <a:lnTo>
                  <a:pt x="0" y="0"/>
                </a:lnTo>
                <a:close/>
              </a:path>
            </a:pathLst>
          </a:custGeom>
          <a:noFill/>
        </p:spPr>
        <p:txBody>
          <a:bodyPr vert="horz" lIns="0" tIns="720000" rIns="0" bIns="0" anchor="t" anchorCtr="0"/>
          <a:lstStyle>
            <a:lvl1pPr marL="0" indent="0" algn="ctr">
              <a:buFontTx/>
              <a:buNone/>
              <a:defRPr baseline="0"/>
            </a:lvl1pPr>
          </a:lstStyle>
          <a:p>
            <a:r>
              <a:rPr lang="en-US" dirty="0"/>
              <a:t>Click icon or drag image to insert picture</a:t>
            </a:r>
          </a:p>
        </p:txBody>
      </p:sp>
      <p:cxnSp>
        <p:nvCxnSpPr>
          <p:cNvPr id="23" name="Straight Connector 22"/>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userDrawn="1"/>
        </p:nvGrpSpPr>
        <p:grpSpPr>
          <a:xfrm>
            <a:off x="7452000" y="6093258"/>
            <a:ext cx="1692000" cy="756000"/>
            <a:chOff x="7452000" y="6108700"/>
            <a:chExt cx="1692000" cy="756000"/>
          </a:xfrm>
        </p:grpSpPr>
        <p:sp>
          <p:nvSpPr>
            <p:cNvPr id="14" name="Rectangle 13"/>
            <p:cNvSpPr/>
            <p:nvPr/>
          </p:nvSpPr>
          <p:spPr>
            <a:xfrm>
              <a:off x="7452000" y="6108700"/>
              <a:ext cx="1692000" cy="75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p>
          </p:txBody>
        </p:sp>
        <p:pic>
          <p:nvPicPr>
            <p:cNvPr id="20" name="Picture 19" descr="Education2030_Symbol_EN_RGB.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677150" y="6115392"/>
              <a:ext cx="1320800" cy="727174"/>
            </a:xfrm>
            <a:prstGeom prst="rect">
              <a:avLst/>
            </a:prstGeom>
          </p:spPr>
        </p:pic>
      </p:grpSp>
      <p:pic>
        <p:nvPicPr>
          <p:cNvPr id="25" name="Picture 24"/>
          <p:cNvPicPr>
            <a:picLocks noChangeAspect="1"/>
          </p:cNvPicPr>
          <p:nvPr userDrawn="1"/>
        </p:nvPicPr>
        <p:blipFill rotWithShape="1">
          <a:blip r:embed="rId3" cstate="screen">
            <a:extLst>
              <a:ext uri="{28A0092B-C50C-407E-A947-70E740481C1C}">
                <a14:useLocalDpi xmlns:a14="http://schemas.microsoft.com/office/drawing/2010/main"/>
              </a:ext>
            </a:extLst>
          </a:blip>
          <a:srcRect r="36088" b="591"/>
          <a:stretch/>
        </p:blipFill>
        <p:spPr>
          <a:xfrm>
            <a:off x="397101" y="151200"/>
            <a:ext cx="1101600" cy="1076400"/>
          </a:xfrm>
          <a:prstGeom prst="rect">
            <a:avLst/>
          </a:prstGeom>
        </p:spPr>
      </p:pic>
    </p:spTree>
    <p:extLst>
      <p:ext uri="{BB962C8B-B14F-4D97-AF65-F5344CB8AC3E}">
        <p14:creationId xmlns:p14="http://schemas.microsoft.com/office/powerpoint/2010/main" val="152307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Images Half Pa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cxnSp>
        <p:nvCxnSpPr>
          <p:cNvPr id="26" name="Straight Connector 25"/>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8" name="Picture 27"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9" name="Picture 28"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30" name="Picture Placeholder 7"/>
          <p:cNvSpPr>
            <a:spLocks noGrp="1"/>
          </p:cNvSpPr>
          <p:nvPr>
            <p:ph type="pic" sz="quarter" idx="19" hasCustomPrompt="1"/>
          </p:nvPr>
        </p:nvSpPr>
        <p:spPr>
          <a:xfrm>
            <a:off x="212724" y="792000"/>
            <a:ext cx="2520001"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sp>
        <p:nvSpPr>
          <p:cNvPr id="31" name="Picture Placeholder 7"/>
          <p:cNvSpPr>
            <a:spLocks noGrp="1"/>
          </p:cNvSpPr>
          <p:nvPr>
            <p:ph type="pic" sz="quarter" idx="20" hasCustomPrompt="1"/>
          </p:nvPr>
        </p:nvSpPr>
        <p:spPr>
          <a:xfrm>
            <a:off x="212724" y="3614102"/>
            <a:ext cx="2520002"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sp>
        <p:nvSpPr>
          <p:cNvPr id="36" name="Picture Placeholder 7"/>
          <p:cNvSpPr>
            <a:spLocks noGrp="1"/>
          </p:cNvSpPr>
          <p:nvPr>
            <p:ph type="pic" sz="quarter" idx="21" hasCustomPrompt="1"/>
          </p:nvPr>
        </p:nvSpPr>
        <p:spPr>
          <a:xfrm>
            <a:off x="2838255" y="792000"/>
            <a:ext cx="2520001"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sp>
        <p:nvSpPr>
          <p:cNvPr id="37" name="Picture Placeholder 7"/>
          <p:cNvSpPr>
            <a:spLocks noGrp="1"/>
          </p:cNvSpPr>
          <p:nvPr>
            <p:ph type="pic" sz="quarter" idx="22" hasCustomPrompt="1"/>
          </p:nvPr>
        </p:nvSpPr>
        <p:spPr>
          <a:xfrm>
            <a:off x="2838255" y="3614102"/>
            <a:ext cx="2520002"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cxnSp>
        <p:nvCxnSpPr>
          <p:cNvPr id="39" name="Straight Connector 38"/>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967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Images Full Pa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pic>
        <p:nvPicPr>
          <p:cNvPr id="23" name="Picture 22"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4" name="Picture 23"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6" name="Rectangle 25"/>
          <p:cNvSpPr/>
          <p:nvPr userDrawn="1"/>
        </p:nvSpPr>
        <p:spPr>
          <a:xfrm>
            <a:off x="0" y="576000"/>
            <a:ext cx="9143999" cy="576000"/>
          </a:xfrm>
          <a:prstGeom prst="rect">
            <a:avLst/>
          </a:prstGeom>
          <a:solidFill>
            <a:srgbClr val="C51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Title 1"/>
          <p:cNvSpPr>
            <a:spLocks noGrp="1"/>
          </p:cNvSpPr>
          <p:nvPr>
            <p:ph type="ctrTitle" hasCustomPrompt="1"/>
          </p:nvPr>
        </p:nvSpPr>
        <p:spPr>
          <a:xfrm>
            <a:off x="756000" y="688917"/>
            <a:ext cx="8086249" cy="288139"/>
          </a:xfrm>
          <a:prstGeom prst="rect">
            <a:avLst/>
          </a:prstGeom>
        </p:spPr>
        <p:txBody>
          <a:bodyPr lIns="0" tIns="0" rIns="0" bIns="0"/>
          <a:lstStyle>
            <a:lvl1pPr algn="l">
              <a:lnSpc>
                <a:spcPct val="100000"/>
              </a:lnSpc>
              <a:defRPr sz="2000" baseline="0">
                <a:solidFill>
                  <a:schemeClr val="bg1"/>
                </a:solidFill>
              </a:defRPr>
            </a:lvl1pPr>
          </a:lstStyle>
          <a:p>
            <a:r>
              <a:rPr lang="en-GB" dirty="0"/>
              <a:t>Click to add title</a:t>
            </a:r>
            <a:endParaRPr lang="en-US" dirty="0"/>
          </a:p>
        </p:txBody>
      </p:sp>
      <p:sp>
        <p:nvSpPr>
          <p:cNvPr id="43" name="Picture Placeholder 7"/>
          <p:cNvSpPr>
            <a:spLocks noGrp="1"/>
          </p:cNvSpPr>
          <p:nvPr>
            <p:ph type="pic" sz="quarter" idx="25" hasCustomPrompt="1"/>
          </p:nvPr>
        </p:nvSpPr>
        <p:spPr>
          <a:xfrm>
            <a:off x="3155056" y="1377693"/>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sp>
        <p:nvSpPr>
          <p:cNvPr id="37" name="Picture Placeholder 7"/>
          <p:cNvSpPr>
            <a:spLocks noGrp="1"/>
          </p:cNvSpPr>
          <p:nvPr>
            <p:ph type="pic" sz="quarter" idx="29" hasCustomPrompt="1"/>
          </p:nvPr>
        </p:nvSpPr>
        <p:spPr>
          <a:xfrm>
            <a:off x="3155056" y="3912877"/>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sp>
        <p:nvSpPr>
          <p:cNvPr id="38" name="Picture Placeholder 7"/>
          <p:cNvSpPr>
            <a:spLocks noGrp="1"/>
          </p:cNvSpPr>
          <p:nvPr>
            <p:ph type="pic" sz="quarter" idx="30" hasCustomPrompt="1"/>
          </p:nvPr>
        </p:nvSpPr>
        <p:spPr>
          <a:xfrm>
            <a:off x="212724" y="1377693"/>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sp>
        <p:nvSpPr>
          <p:cNvPr id="39" name="Picture Placeholder 7"/>
          <p:cNvSpPr>
            <a:spLocks noGrp="1"/>
          </p:cNvSpPr>
          <p:nvPr>
            <p:ph type="pic" sz="quarter" idx="31" hasCustomPrompt="1"/>
          </p:nvPr>
        </p:nvSpPr>
        <p:spPr>
          <a:xfrm>
            <a:off x="212724" y="3912877"/>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sp>
        <p:nvSpPr>
          <p:cNvPr id="42" name="Picture Placeholder 7"/>
          <p:cNvSpPr>
            <a:spLocks noGrp="1"/>
          </p:cNvSpPr>
          <p:nvPr>
            <p:ph type="pic" sz="quarter" idx="32" hasCustomPrompt="1"/>
          </p:nvPr>
        </p:nvSpPr>
        <p:spPr>
          <a:xfrm>
            <a:off x="6094475" y="1377693"/>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sp>
        <p:nvSpPr>
          <p:cNvPr id="44" name="Picture Placeholder 7"/>
          <p:cNvSpPr>
            <a:spLocks noGrp="1"/>
          </p:cNvSpPr>
          <p:nvPr>
            <p:ph type="pic" sz="quarter" idx="33" hasCustomPrompt="1"/>
          </p:nvPr>
        </p:nvSpPr>
        <p:spPr>
          <a:xfrm>
            <a:off x="6094475" y="3912877"/>
            <a:ext cx="2836800" cy="2430000"/>
          </a:xfrm>
          <a:prstGeom prst="rect">
            <a:avLst/>
          </a:prstGeom>
          <a:solidFill>
            <a:schemeClr val="bg1">
              <a:lumMod val="95000"/>
            </a:schemeClr>
          </a:solidFill>
        </p:spPr>
        <p:txBody>
          <a:bodyPr vert="horz" lIns="0" tIns="360000" rIns="0" bIns="0" anchor="t" anchorCtr="0"/>
          <a:lstStyle>
            <a:lvl1pPr marL="0" indent="0" algn="ctr">
              <a:buFontTx/>
              <a:buNone/>
              <a:defRPr sz="1600" baseline="0"/>
            </a:lvl1pPr>
          </a:lstStyle>
          <a:p>
            <a:r>
              <a:rPr lang="en-US" dirty="0"/>
              <a:t>Click icon or drag image </a:t>
            </a:r>
            <a:br>
              <a:rPr lang="en-US" dirty="0"/>
            </a:br>
            <a:r>
              <a:rPr lang="en-US" dirty="0"/>
              <a:t>to insert picture</a:t>
            </a:r>
          </a:p>
        </p:txBody>
      </p:sp>
      <p:cxnSp>
        <p:nvCxnSpPr>
          <p:cNvPr id="46" name="Straight Connector 45"/>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0000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s Full Page+Titl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sp>
        <p:nvSpPr>
          <p:cNvPr id="26" name="Picture Placeholder 7"/>
          <p:cNvSpPr>
            <a:spLocks noGrp="1"/>
          </p:cNvSpPr>
          <p:nvPr>
            <p:ph type="pic" sz="quarter" idx="15" hasCustomPrompt="1"/>
          </p:nvPr>
        </p:nvSpPr>
        <p:spPr>
          <a:xfrm>
            <a:off x="212724" y="1152000"/>
            <a:ext cx="8718552" cy="5190878"/>
          </a:xfrm>
          <a:prstGeom prst="rect">
            <a:avLst/>
          </a:prstGeom>
          <a:solidFill>
            <a:schemeClr val="bg1">
              <a:lumMod val="95000"/>
            </a:schemeClr>
          </a:solidFill>
        </p:spPr>
        <p:txBody>
          <a:bodyPr vert="horz" lIns="0" tIns="720000" rIns="0" bIns="0" anchor="t" anchorCtr="0"/>
          <a:lstStyle>
            <a:lvl1pPr marL="0" indent="0" algn="ctr">
              <a:buFontTx/>
              <a:buNone/>
              <a:defRPr baseline="0"/>
            </a:lvl1pPr>
          </a:lstStyle>
          <a:p>
            <a:r>
              <a:rPr lang="en-US" dirty="0"/>
              <a:t>Click icon or drag image to insert picture</a:t>
            </a:r>
          </a:p>
        </p:txBody>
      </p:sp>
      <p:pic>
        <p:nvPicPr>
          <p:cNvPr id="20" name="Picture 19"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1" name="Picture 20"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2" name="Rectangle 21"/>
          <p:cNvSpPr/>
          <p:nvPr userDrawn="1"/>
        </p:nvSpPr>
        <p:spPr>
          <a:xfrm>
            <a:off x="0" y="576000"/>
            <a:ext cx="9143999" cy="576000"/>
          </a:xfrm>
          <a:prstGeom prst="rect">
            <a:avLst/>
          </a:prstGeom>
          <a:solidFill>
            <a:srgbClr val="C51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Title 1"/>
          <p:cNvSpPr>
            <a:spLocks noGrp="1"/>
          </p:cNvSpPr>
          <p:nvPr>
            <p:ph type="ctrTitle" hasCustomPrompt="1"/>
          </p:nvPr>
        </p:nvSpPr>
        <p:spPr>
          <a:xfrm>
            <a:off x="756000" y="688917"/>
            <a:ext cx="8086249" cy="288139"/>
          </a:xfrm>
          <a:prstGeom prst="rect">
            <a:avLst/>
          </a:prstGeom>
        </p:spPr>
        <p:txBody>
          <a:bodyPr lIns="0" tIns="0" rIns="0" bIns="0"/>
          <a:lstStyle>
            <a:lvl1pPr algn="l">
              <a:lnSpc>
                <a:spcPct val="100000"/>
              </a:lnSpc>
              <a:defRPr sz="2000" baseline="0">
                <a:solidFill>
                  <a:schemeClr val="bg1"/>
                </a:solidFill>
              </a:defRPr>
            </a:lvl1pPr>
          </a:lstStyle>
          <a:p>
            <a:r>
              <a:rPr lang="en-GB" dirty="0"/>
              <a:t>Click to add title</a:t>
            </a:r>
            <a:endParaRPr lang="en-US" dirty="0"/>
          </a:p>
        </p:txBody>
      </p:sp>
      <p:cxnSp>
        <p:nvCxnSpPr>
          <p:cNvPr id="24" name="Straight Connector 23"/>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46430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s Full Page NoTitl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sp>
        <p:nvSpPr>
          <p:cNvPr id="28" name="Picture Placeholder 7"/>
          <p:cNvSpPr>
            <a:spLocks noGrp="1"/>
          </p:cNvSpPr>
          <p:nvPr>
            <p:ph type="pic" sz="quarter" idx="15" hasCustomPrompt="1"/>
          </p:nvPr>
        </p:nvSpPr>
        <p:spPr>
          <a:xfrm>
            <a:off x="212724" y="576000"/>
            <a:ext cx="8718552" cy="5766877"/>
          </a:xfrm>
          <a:prstGeom prst="rect">
            <a:avLst/>
          </a:prstGeom>
          <a:solidFill>
            <a:schemeClr val="bg1">
              <a:lumMod val="95000"/>
            </a:schemeClr>
          </a:solidFill>
        </p:spPr>
        <p:txBody>
          <a:bodyPr vert="horz" lIns="0" tIns="720000" rIns="0" bIns="0" anchor="t" anchorCtr="0"/>
          <a:lstStyle>
            <a:lvl1pPr marL="0" indent="0" algn="ctr">
              <a:buFontTx/>
              <a:buNone/>
              <a:defRPr baseline="0"/>
            </a:lvl1pPr>
          </a:lstStyle>
          <a:p>
            <a:r>
              <a:rPr lang="en-US" dirty="0"/>
              <a:t>Click icon or drag image to insert picture</a:t>
            </a:r>
          </a:p>
        </p:txBody>
      </p:sp>
      <p:cxnSp>
        <p:nvCxnSpPr>
          <p:cNvPr id="20" name="Straight Connector 19"/>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1" name="Picture 20"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2" name="Picture 21"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cxnSp>
        <p:nvCxnSpPr>
          <p:cNvPr id="24" name="Straight Connector 23"/>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306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EAEA39-243A-4F99-97B2-0D70E6FFED23}"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03CD8-F535-4015-B5AA-ADFAE5C049E0}" type="slidenum">
              <a:rPr lang="en-US" smtClean="0"/>
              <a:t>‹#›</a:t>
            </a:fld>
            <a:endParaRPr lang="en-US" dirty="0"/>
          </a:p>
        </p:txBody>
      </p:sp>
    </p:spTree>
    <p:extLst>
      <p:ext uri="{BB962C8B-B14F-4D97-AF65-F5344CB8AC3E}">
        <p14:creationId xmlns:p14="http://schemas.microsoft.com/office/powerpoint/2010/main" val="268388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mmary Slide red">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26" name="Straight Connector 25"/>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32"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sp>
        <p:nvSpPr>
          <p:cNvPr id="14" name="Rectangle 13"/>
          <p:cNvSpPr/>
          <p:nvPr userDrawn="1"/>
        </p:nvSpPr>
        <p:spPr>
          <a:xfrm>
            <a:off x="0" y="576000"/>
            <a:ext cx="9144000" cy="5975999"/>
          </a:xfrm>
          <a:prstGeom prst="rect">
            <a:avLst/>
          </a:prstGeom>
          <a:solidFill>
            <a:srgbClr val="C5192D">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z</a:t>
            </a:r>
          </a:p>
        </p:txBody>
      </p:sp>
      <p:pic>
        <p:nvPicPr>
          <p:cNvPr id="15" name="Picture 14"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17" name="Picture 16"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cxnSp>
        <p:nvCxnSpPr>
          <p:cNvPr id="19" name="Straight Connector 18"/>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38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mmary Slide Blu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pic>
        <p:nvPicPr>
          <p:cNvPr id="14" name="Picture 13"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0" name="Picture 19"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1" name="Rectangle 20"/>
          <p:cNvSpPr/>
          <p:nvPr userDrawn="1"/>
        </p:nvSpPr>
        <p:spPr>
          <a:xfrm>
            <a:off x="0" y="576000"/>
            <a:ext cx="9144000" cy="5975999"/>
          </a:xfrm>
          <a:prstGeom prst="rect">
            <a:avLst/>
          </a:prstGeom>
          <a:solidFill>
            <a:srgbClr val="0077D4">
              <a:alpha val="1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2" name="Straight Connector 21"/>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671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Slide Green">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pic>
        <p:nvPicPr>
          <p:cNvPr id="14" name="Picture 13"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0" name="Picture 19"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1" name="Rectangle 20"/>
          <p:cNvSpPr/>
          <p:nvPr userDrawn="1"/>
        </p:nvSpPr>
        <p:spPr>
          <a:xfrm>
            <a:off x="0" y="576000"/>
            <a:ext cx="9144000" cy="5975999"/>
          </a:xfrm>
          <a:prstGeom prst="rect">
            <a:avLst/>
          </a:prstGeom>
          <a:solidFill>
            <a:srgbClr val="95C11F">
              <a:alpha val="1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452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Slide Oran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pic>
        <p:nvPicPr>
          <p:cNvPr id="14" name="Picture 13"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0" name="Picture 19"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1" name="Rectangle 20"/>
          <p:cNvSpPr/>
          <p:nvPr userDrawn="1"/>
        </p:nvSpPr>
        <p:spPr>
          <a:xfrm>
            <a:off x="0" y="576000"/>
            <a:ext cx="9144000" cy="5975999"/>
          </a:xfrm>
          <a:prstGeom prst="rect">
            <a:avLst/>
          </a:prstGeom>
          <a:solidFill>
            <a:srgbClr val="F3920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63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cxnSp>
        <p:nvCxnSpPr>
          <p:cNvPr id="19" name="Straight Connector 18"/>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1" name="Picture 20"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2" name="Picture 21"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cxnSp>
        <p:nvCxnSpPr>
          <p:cNvPr id="23" name="Straight Connector 22"/>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328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Half Pa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cxnSp>
        <p:nvCxnSpPr>
          <p:cNvPr id="20" name="Straight Connector 19"/>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1" name="Picture 20"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2" name="Picture 21"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8" name="Picture Placeholder 7"/>
          <p:cNvSpPr>
            <a:spLocks noGrp="1"/>
          </p:cNvSpPr>
          <p:nvPr>
            <p:ph type="pic" sz="quarter" idx="15" hasCustomPrompt="1"/>
          </p:nvPr>
        </p:nvSpPr>
        <p:spPr>
          <a:xfrm>
            <a:off x="212724" y="792000"/>
            <a:ext cx="4355435" cy="5544000"/>
          </a:xfrm>
          <a:prstGeom prst="rect">
            <a:avLst/>
          </a:prstGeom>
          <a:solidFill>
            <a:schemeClr val="bg1">
              <a:lumMod val="95000"/>
            </a:schemeClr>
          </a:solidFill>
        </p:spPr>
        <p:txBody>
          <a:bodyPr vert="horz" lIns="0" tIns="720000" rIns="0" bIns="0" anchor="t" anchorCtr="0"/>
          <a:lstStyle>
            <a:lvl1pPr marL="0" indent="0" algn="ctr">
              <a:buFontTx/>
              <a:buNone/>
              <a:defRPr baseline="0"/>
            </a:lvl1pPr>
          </a:lstStyle>
          <a:p>
            <a:r>
              <a:rPr lang="en-US" dirty="0"/>
              <a:t>Click icon or drag image to insert picture</a:t>
            </a:r>
          </a:p>
        </p:txBody>
      </p:sp>
      <p:cxnSp>
        <p:nvCxnSpPr>
          <p:cNvPr id="24" name="Straight Connector 23"/>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1119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Images Half Pa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cxnSp>
        <p:nvCxnSpPr>
          <p:cNvPr id="24" name="Straight Connector 23"/>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6" name="Picture 25"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28" name="Picture 27"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1" name="Picture Placeholder 7"/>
          <p:cNvSpPr>
            <a:spLocks noGrp="1"/>
          </p:cNvSpPr>
          <p:nvPr>
            <p:ph type="pic" sz="quarter" idx="16" hasCustomPrompt="1"/>
          </p:nvPr>
        </p:nvSpPr>
        <p:spPr>
          <a:xfrm>
            <a:off x="212724" y="792000"/>
            <a:ext cx="4355435"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sp>
        <p:nvSpPr>
          <p:cNvPr id="29" name="Picture Placeholder 7"/>
          <p:cNvSpPr>
            <a:spLocks noGrp="1"/>
          </p:cNvSpPr>
          <p:nvPr>
            <p:ph type="pic" sz="quarter" idx="18" hasCustomPrompt="1"/>
          </p:nvPr>
        </p:nvSpPr>
        <p:spPr>
          <a:xfrm>
            <a:off x="212724" y="3614102"/>
            <a:ext cx="4355435"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cxnSp>
        <p:nvCxnSpPr>
          <p:cNvPr id="31" name="Straight Connector 30"/>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448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Images Third Page">
    <p:spTree>
      <p:nvGrpSpPr>
        <p:cNvPr id="1" name=""/>
        <p:cNvGrpSpPr/>
        <p:nvPr/>
      </p:nvGrpSpPr>
      <p:grpSpPr>
        <a:xfrm>
          <a:off x="0" y="0"/>
          <a:ext cx="0" cy="0"/>
          <a:chOff x="0" y="0"/>
          <a:chExt cx="0" cy="0"/>
        </a:xfrm>
      </p:grpSpPr>
      <p:sp>
        <p:nvSpPr>
          <p:cNvPr id="4" name="Rectangle 3"/>
          <p:cNvSpPr/>
          <p:nvPr userDrawn="1"/>
        </p:nvSpPr>
        <p:spPr>
          <a:xfrm>
            <a:off x="0" y="0"/>
            <a:ext cx="756000" cy="57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756001" y="0"/>
            <a:ext cx="7312100" cy="576000"/>
          </a:xfrm>
          <a:prstGeom prst="rect">
            <a:avLst/>
          </a:prstGeom>
          <a:solidFill>
            <a:srgbClr val="0077D4">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76000"/>
            <a:ext cx="9144000"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1" y="6552000"/>
            <a:ext cx="2052000" cy="300724"/>
          </a:xfrm>
          <a:prstGeom prst="rect">
            <a:avLst/>
          </a:prstGeom>
          <a:noFill/>
        </p:spPr>
        <p:txBody>
          <a:bodyPr wrap="square" lIns="0" tIns="0" rIns="0" bIns="0" rtlCol="0" anchor="ctr" anchorCtr="1">
            <a:noAutofit/>
          </a:bodyPr>
          <a:lstStyle/>
          <a:p>
            <a:pPr algn="ctr"/>
            <a:r>
              <a:rPr lang="en-US" sz="900" dirty="0">
                <a:solidFill>
                  <a:srgbClr val="C5192D"/>
                </a:solidFill>
              </a:rPr>
              <a:t>UNESCO EDUCATION SECTOR</a:t>
            </a:r>
          </a:p>
        </p:txBody>
      </p:sp>
      <p:sp>
        <p:nvSpPr>
          <p:cNvPr id="25" name="TextBox 24"/>
          <p:cNvSpPr txBox="1"/>
          <p:nvPr userDrawn="1"/>
        </p:nvSpPr>
        <p:spPr>
          <a:xfrm>
            <a:off x="8701932" y="6552000"/>
            <a:ext cx="215268" cy="300724"/>
          </a:xfrm>
          <a:prstGeom prst="rect">
            <a:avLst/>
          </a:prstGeom>
          <a:noFill/>
        </p:spPr>
        <p:txBody>
          <a:bodyPr wrap="square" lIns="0" tIns="0" rIns="0" bIns="0" rtlCol="0" anchor="ctr" anchorCtr="0">
            <a:noAutofit/>
          </a:bodyPr>
          <a:lstStyle/>
          <a:p>
            <a:pPr algn="r"/>
            <a:fld id="{10F0A8F1-E86D-CA41-91D4-7B4FFCE5BA4C}" type="slidenum">
              <a:rPr lang="en-US" sz="900" smtClean="0">
                <a:solidFill>
                  <a:srgbClr val="C5192D"/>
                </a:solidFill>
              </a:rPr>
              <a:t>‹#›</a:t>
            </a:fld>
            <a:endParaRPr lang="en-US" sz="900" dirty="0">
              <a:solidFill>
                <a:srgbClr val="C5192D"/>
              </a:solidFill>
            </a:endParaRPr>
          </a:p>
        </p:txBody>
      </p:sp>
      <p:cxnSp>
        <p:nvCxnSpPr>
          <p:cNvPr id="15" name="Straight Connector 14"/>
          <p:cNvCxnSpPr/>
          <p:nvPr userDrawn="1"/>
        </p:nvCxnSpPr>
        <p:spPr>
          <a:xfrm>
            <a:off x="8599525" y="6667500"/>
            <a:ext cx="0" cy="101600"/>
          </a:xfrm>
          <a:prstGeom prst="line">
            <a:avLst/>
          </a:prstGeom>
          <a:ln w="12700">
            <a:solidFill>
              <a:srgbClr val="0077D4"/>
            </a:solidFill>
          </a:ln>
          <a:effectLst/>
        </p:spPr>
        <p:style>
          <a:lnRef idx="2">
            <a:schemeClr val="accent1"/>
          </a:lnRef>
          <a:fillRef idx="0">
            <a:schemeClr val="accent1"/>
          </a:fillRef>
          <a:effectRef idx="1">
            <a:schemeClr val="accent1"/>
          </a:effectRef>
          <a:fontRef idx="minor">
            <a:schemeClr val="tx1"/>
          </a:fontRef>
        </p:style>
      </p:cxnSp>
      <p:sp>
        <p:nvSpPr>
          <p:cNvPr id="17" name="Footer Placeholder 4"/>
          <p:cNvSpPr>
            <a:spLocks noGrp="1"/>
          </p:cNvSpPr>
          <p:nvPr>
            <p:ph type="ftr" sz="quarter" idx="11"/>
          </p:nvPr>
        </p:nvSpPr>
        <p:spPr>
          <a:xfrm>
            <a:off x="942545" y="256038"/>
            <a:ext cx="4588409" cy="271013"/>
          </a:xfrm>
          <a:prstGeom prst="rect">
            <a:avLst/>
          </a:prstGeom>
        </p:spPr>
        <p:txBody>
          <a:bodyPr lIns="0" tIns="0" rIns="0" bIns="0"/>
          <a:lstStyle>
            <a:lvl1pPr>
              <a:defRPr sz="900">
                <a:solidFill>
                  <a:srgbClr val="0077D4">
                    <a:alpha val="60000"/>
                  </a:srgbClr>
                </a:solidFill>
              </a:defRPr>
            </a:lvl1pPr>
          </a:lstStyle>
          <a:p>
            <a:r>
              <a:rPr lang="en-US" dirty="0"/>
              <a:t>Title of presentation header here</a:t>
            </a:r>
          </a:p>
        </p:txBody>
      </p:sp>
      <p:cxnSp>
        <p:nvCxnSpPr>
          <p:cNvPr id="26" name="Straight Connector 25"/>
          <p:cNvCxnSpPr/>
          <p:nvPr userDrawn="1"/>
        </p:nvCxnSpPr>
        <p:spPr>
          <a:xfrm flipH="1">
            <a:off x="1" y="576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pic>
        <p:nvPicPr>
          <p:cNvPr id="29" name="Picture 28" descr="UNESCO_Dome_Black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210" y="51324"/>
            <a:ext cx="599580" cy="462038"/>
          </a:xfrm>
          <a:prstGeom prst="rect">
            <a:avLst/>
          </a:prstGeom>
        </p:spPr>
      </p:pic>
      <p:pic>
        <p:nvPicPr>
          <p:cNvPr id="30" name="Picture 29" descr="Education2030_Symbol_EN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96673" y="52320"/>
            <a:ext cx="836202" cy="460376"/>
          </a:xfrm>
          <a:prstGeom prst="rect">
            <a:avLst/>
          </a:prstGeom>
        </p:spPr>
      </p:pic>
      <p:sp>
        <p:nvSpPr>
          <p:cNvPr id="23" name="Picture Placeholder 7"/>
          <p:cNvSpPr>
            <a:spLocks noGrp="1"/>
          </p:cNvSpPr>
          <p:nvPr>
            <p:ph type="pic" sz="quarter" idx="17" hasCustomPrompt="1"/>
          </p:nvPr>
        </p:nvSpPr>
        <p:spPr>
          <a:xfrm>
            <a:off x="212726" y="792000"/>
            <a:ext cx="2880000"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sp>
        <p:nvSpPr>
          <p:cNvPr id="24" name="Picture Placeholder 7"/>
          <p:cNvSpPr>
            <a:spLocks noGrp="1"/>
          </p:cNvSpPr>
          <p:nvPr>
            <p:ph type="pic" sz="quarter" idx="18" hasCustomPrompt="1"/>
          </p:nvPr>
        </p:nvSpPr>
        <p:spPr>
          <a:xfrm>
            <a:off x="212725" y="3614102"/>
            <a:ext cx="2880001" cy="2721898"/>
          </a:xfrm>
          <a:prstGeom prst="rect">
            <a:avLst/>
          </a:prstGeom>
          <a:solidFill>
            <a:schemeClr val="bg1">
              <a:lumMod val="95000"/>
            </a:schemeClr>
          </a:solidFill>
        </p:spPr>
        <p:txBody>
          <a:bodyPr vert="horz" lIns="0" tIns="720000" rIns="0" bIns="0" anchor="t" anchorCtr="0"/>
          <a:lstStyle>
            <a:lvl1pPr marL="0" indent="0" algn="ctr">
              <a:buFontTx/>
              <a:buNone/>
              <a:defRPr sz="1600" baseline="0"/>
            </a:lvl1pPr>
          </a:lstStyle>
          <a:p>
            <a:r>
              <a:rPr lang="en-US" dirty="0"/>
              <a:t>Click icon or drag image to insert picture</a:t>
            </a:r>
          </a:p>
        </p:txBody>
      </p:sp>
      <p:cxnSp>
        <p:nvCxnSpPr>
          <p:cNvPr id="31" name="Straight Connector 30"/>
          <p:cNvCxnSpPr/>
          <p:nvPr userDrawn="1"/>
        </p:nvCxnSpPr>
        <p:spPr>
          <a:xfrm flipH="1">
            <a:off x="1" y="6552000"/>
            <a:ext cx="9143999" cy="0"/>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a:off x="2063258" y="6552000"/>
            <a:ext cx="0" cy="339803"/>
          </a:xfrm>
          <a:prstGeom prst="line">
            <a:avLst/>
          </a:prstGeom>
          <a:ln w="6350">
            <a:solidFill>
              <a:srgbClr val="0077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4187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066015"/>
      </p:ext>
    </p:extLst>
  </p:cSld>
  <p:clrMap bg1="lt1" tx1="dk1" bg2="lt2" tx2="dk2" accent1="accent1" accent2="accent2" accent3="accent3" accent4="accent4" accent5="accent5" accent6="accent6" hlink="hlink" folHlink="folHlink"/>
  <p:sldLayoutIdLst>
    <p:sldLayoutId id="2147483654" r:id="rId1"/>
    <p:sldLayoutId id="2147483656" r:id="rId2"/>
    <p:sldLayoutId id="2147483657" r:id="rId3"/>
    <p:sldLayoutId id="2147483668" r:id="rId4"/>
    <p:sldLayoutId id="2147483669" r:id="rId5"/>
    <p:sldLayoutId id="2147483658" r:id="rId6"/>
    <p:sldLayoutId id="2147483661" r:id="rId7"/>
    <p:sldLayoutId id="2147483662" r:id="rId8"/>
    <p:sldLayoutId id="2147483663" r:id="rId9"/>
    <p:sldLayoutId id="2147483664" r:id="rId10"/>
    <p:sldLayoutId id="2147483666" r:id="rId11"/>
    <p:sldLayoutId id="2147483667" r:id="rId12"/>
    <p:sldLayoutId id="2147483660" r:id="rId13"/>
    <p:sldLayoutId id="2147483670" r:id="rId14"/>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7.tiff"/><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tif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education2030-arab-states.org/"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7.tif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7.tif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7.tiff"/></Relationships>
</file>

<file path=ppt/slides/_rels/slide5.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tiff"/><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tiff"/><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100000"/>
              </a:lnSpc>
            </a:pPr>
            <a:endParaRPr lang="en-US" sz="2700" dirty="0"/>
          </a:p>
        </p:txBody>
      </p:sp>
      <p:pic>
        <p:nvPicPr>
          <p:cNvPr id="12" name="Content Placeholder 11"/>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p:pic>
      <p:sp>
        <p:nvSpPr>
          <p:cNvPr id="5" name="Title 1">
            <a:extLst>
              <a:ext uri="{FF2B5EF4-FFF2-40B4-BE49-F238E27FC236}">
                <a16:creationId xmlns:a16="http://schemas.microsoft.com/office/drawing/2014/main" xmlns="" id="{8471E3A4-DEF4-9245-9874-E2E8D7421F2A}"/>
              </a:ext>
            </a:extLst>
          </p:cNvPr>
          <p:cNvSpPr txBox="1">
            <a:spLocks/>
          </p:cNvSpPr>
          <p:nvPr/>
        </p:nvSpPr>
        <p:spPr>
          <a:xfrm>
            <a:off x="2143590" y="1464427"/>
            <a:ext cx="6898810" cy="480764"/>
          </a:xfrm>
          <a:prstGeom prst="rect">
            <a:avLst/>
          </a:prstGeom>
        </p:spPr>
        <p:txBody>
          <a:bodyPr lIns="0" tIns="0" rIns="0" bIns="0"/>
          <a:lstStyle>
            <a:lvl1pPr algn="l" defTabSz="457200" rtl="0" eaLnBrk="1" latinLnBrk="0" hangingPunct="1">
              <a:lnSpc>
                <a:spcPts val="3700"/>
              </a:lnSpc>
              <a:spcBef>
                <a:spcPct val="0"/>
              </a:spcBef>
              <a:buNone/>
              <a:defRPr sz="3500" kern="1200">
                <a:solidFill>
                  <a:schemeClr val="bg1"/>
                </a:solidFill>
                <a:latin typeface="+mj-lt"/>
                <a:ea typeface="+mj-ea"/>
                <a:cs typeface="+mj-cs"/>
              </a:defRPr>
            </a:lvl1pPr>
          </a:lstStyle>
          <a:p>
            <a:pPr algn="ctr">
              <a:lnSpc>
                <a:spcPct val="100000"/>
              </a:lnSpc>
            </a:pPr>
            <a:r>
              <a:rPr lang="en-US" sz="2200" b="1" dirty="0"/>
              <a:t>ALESCO and ABEGS</a:t>
            </a:r>
            <a:endParaRPr lang="en-US" sz="2200"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390" y="5654823"/>
            <a:ext cx="2184400" cy="1136650"/>
          </a:xfrm>
          <a:prstGeom prst="rect">
            <a:avLst/>
          </a:prstGeom>
        </p:spPr>
      </p:pic>
      <p:sp>
        <p:nvSpPr>
          <p:cNvPr id="13" name="Rectangle 12">
            <a:extLst>
              <a:ext uri="{FF2B5EF4-FFF2-40B4-BE49-F238E27FC236}">
                <a16:creationId xmlns:a16="http://schemas.microsoft.com/office/drawing/2014/main" xmlns="" id="{8B5D9B1A-DFBB-984A-8359-C6A0E06B2FBD}"/>
              </a:ext>
            </a:extLst>
          </p:cNvPr>
          <p:cNvSpPr/>
          <p:nvPr/>
        </p:nvSpPr>
        <p:spPr>
          <a:xfrm>
            <a:off x="902526" y="3659853"/>
            <a:ext cx="7232072" cy="2062103"/>
          </a:xfrm>
          <a:prstGeom prst="rect">
            <a:avLst/>
          </a:prstGeom>
        </p:spPr>
        <p:txBody>
          <a:bodyPr wrap="square">
            <a:spAutoFit/>
          </a:bodyPr>
          <a:lstStyle/>
          <a:p>
            <a:pPr algn="ct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Presentation by </a:t>
            </a:r>
          </a:p>
          <a:p>
            <a:pPr algn="ctr" rtl="1"/>
            <a:r>
              <a:rPr lang="en-US" sz="2000" dirty="0" err="1" smtClean="0">
                <a:latin typeface="Calibri" panose="020F0502020204030204" pitchFamily="34" charset="0"/>
                <a:ea typeface="Times New Roman" panose="02020603050405020304" pitchFamily="18" charset="0"/>
                <a:cs typeface="Simplified Arabic" panose="02020603050405020304" pitchFamily="18" charset="-78"/>
              </a:rPr>
              <a:t>Abdelsalam</a:t>
            </a: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 </a:t>
            </a:r>
            <a:r>
              <a:rPr lang="en-US" sz="2000" dirty="0" err="1" smtClean="0">
                <a:latin typeface="Calibri" panose="020F0502020204030204" pitchFamily="34" charset="0"/>
                <a:ea typeface="Times New Roman" panose="02020603050405020304" pitchFamily="18" charset="0"/>
                <a:cs typeface="Simplified Arabic" panose="02020603050405020304" pitchFamily="18" charset="-78"/>
              </a:rPr>
              <a:t>AlJoufi</a:t>
            </a: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 </a:t>
            </a:r>
            <a:r>
              <a:rPr lang="en-US" sz="2000" smtClean="0">
                <a:latin typeface="Calibri" panose="020F0502020204030204" pitchFamily="34" charset="0"/>
                <a:ea typeface="Times New Roman" panose="02020603050405020304" pitchFamily="18" charset="0"/>
                <a:cs typeface="Simplified Arabic" panose="02020603050405020304" pitchFamily="18" charset="-78"/>
              </a:rPr>
              <a:t>Education </a:t>
            </a:r>
            <a:r>
              <a:rPr lang="en-US" sz="2000" smtClean="0">
                <a:latin typeface="Calibri" panose="020F0502020204030204" pitchFamily="34" charset="0"/>
                <a:ea typeface="Times New Roman" panose="02020603050405020304" pitchFamily="18" charset="0"/>
                <a:cs typeface="Simplified Arabic" panose="02020603050405020304" pitchFamily="18" charset="-78"/>
              </a:rPr>
              <a:t>Advisor- </a:t>
            </a: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ABEGS</a:t>
            </a:r>
          </a:p>
          <a:p>
            <a:pPr algn="ctr" rtl="1"/>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Yayoi </a:t>
            </a:r>
            <a:r>
              <a:rPr lang="en-US" sz="2000" dirty="0" err="1" smtClean="0">
                <a:latin typeface="Calibri" panose="020F0502020204030204" pitchFamily="34" charset="0"/>
                <a:ea typeface="Times New Roman" panose="02020603050405020304" pitchFamily="18" charset="0"/>
                <a:cs typeface="Simplified Arabic" panose="02020603050405020304" pitchFamily="18" charset="-78"/>
              </a:rPr>
              <a:t>Segi-Vltchek</a:t>
            </a: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 Senior </a:t>
            </a:r>
            <a:r>
              <a:rPr lang="en-US" sz="2000" dirty="0" err="1" smtClean="0">
                <a:latin typeface="Calibri" panose="020F0502020204030204" pitchFamily="34" charset="0"/>
                <a:ea typeface="Times New Roman" panose="02020603050405020304" pitchFamily="18" charset="0"/>
                <a:cs typeface="Simplified Arabic" panose="02020603050405020304" pitchFamily="18" charset="-78"/>
              </a:rPr>
              <a:t>Programme</a:t>
            </a:r>
            <a:r>
              <a:rPr lang="en-US" sz="2000" dirty="0" smtClean="0">
                <a:latin typeface="Calibri" panose="020F0502020204030204" pitchFamily="34" charset="0"/>
                <a:ea typeface="Times New Roman" panose="02020603050405020304" pitchFamily="18" charset="0"/>
                <a:cs typeface="Simplified Arabic" panose="02020603050405020304" pitchFamily="18" charset="-78"/>
              </a:rPr>
              <a:t> Specialist-UNESCO</a:t>
            </a:r>
          </a:p>
          <a:p>
            <a:pPr algn="ctr" rtl="1"/>
            <a:r>
              <a:rPr lang="ar-EG" sz="2000" dirty="0" smtClean="0">
                <a:latin typeface="Calibri" panose="020F0502020204030204" pitchFamily="34" charset="0"/>
                <a:ea typeface="Times New Roman" panose="02020603050405020304" pitchFamily="18" charset="0"/>
                <a:cs typeface="Simplified Arabic" panose="02020603050405020304" pitchFamily="18" charset="-78"/>
              </a:rPr>
              <a:t>يقدمها</a:t>
            </a:r>
          </a:p>
          <a:p>
            <a:pPr algn="ctr" rtl="1"/>
            <a:r>
              <a:rPr lang="ar-EG" sz="2000" dirty="0" smtClean="0">
                <a:latin typeface="Calibri" panose="020F0502020204030204" pitchFamily="34" charset="0"/>
                <a:ea typeface="Times New Roman" panose="02020603050405020304" pitchFamily="18" charset="0"/>
                <a:cs typeface="Simplified Arabic" panose="02020603050405020304" pitchFamily="18" charset="-78"/>
              </a:rPr>
              <a:t>عبد السلام الجوفي، مستشار مكتب التربية العربي لدول الخليج</a:t>
            </a:r>
          </a:p>
          <a:p>
            <a:pPr algn="ctr" rtl="1"/>
            <a:r>
              <a:rPr lang="ar-EG" sz="2000" dirty="0" smtClean="0">
                <a:latin typeface="Calibri" panose="020F0502020204030204" pitchFamily="34" charset="0"/>
                <a:ea typeface="Times New Roman" panose="02020603050405020304" pitchFamily="18" charset="0"/>
                <a:cs typeface="Simplified Arabic" panose="02020603050405020304" pitchFamily="18" charset="-78"/>
              </a:rPr>
              <a:t>يايوي سيجي-فلتشك، أخصائية برنامج التربية-اليونسكو بيرووت</a:t>
            </a:r>
            <a:r>
              <a:rPr lang="ar-SA" sz="2800" dirty="0">
                <a:latin typeface="Calibri" panose="020F0502020204030204" pitchFamily="34" charset="0"/>
                <a:ea typeface="Times New Roman" panose="02020603050405020304" pitchFamily="18" charset="0"/>
                <a:cs typeface="Simplified Arabic" panose="02020603050405020304" pitchFamily="18"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xmlns="" id="{5654C6A8-ADB4-684A-8403-F554F1796701}"/>
              </a:ext>
            </a:extLst>
          </p:cNvPr>
          <p:cNvSpPr/>
          <p:nvPr/>
        </p:nvSpPr>
        <p:spPr>
          <a:xfrm>
            <a:off x="399250" y="881846"/>
            <a:ext cx="4054764" cy="2677656"/>
          </a:xfrm>
          <a:prstGeom prst="rect">
            <a:avLst/>
          </a:prstGeom>
        </p:spPr>
        <p:txBody>
          <a:bodyPr wrap="square">
            <a:spAutoFit/>
          </a:bodyPr>
          <a:lstStyle/>
          <a:p>
            <a:pPr algn="ctr">
              <a:spcAft>
                <a:spcPts val="0"/>
              </a:spcAft>
            </a:pPr>
            <a:r>
              <a:rPr lang="en-US" sz="2400" i="1" dirty="0">
                <a:latin typeface="Calibri" panose="020F0502020204030204" pitchFamily="34" charset="0"/>
                <a:ea typeface="Cambria" panose="02040503050406030204" pitchFamily="18" charset="0"/>
                <a:cs typeface="Arial" panose="020B0604020202020204" pitchFamily="34" charset="0"/>
              </a:rPr>
              <a:t>A Journey towards Realizing a New Vision of Education in the Arab Region </a:t>
            </a:r>
            <a:endParaRPr lang="en-US" sz="2400"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400" dirty="0">
                <a:latin typeface="Calibri" panose="020F0502020204030204" pitchFamily="34" charset="0"/>
                <a:ea typeface="Cambria" panose="02040503050406030204" pitchFamily="18" charset="0"/>
                <a:cs typeface="Arial" panose="020B0604020202020204" pitchFamily="34" charset="0"/>
              </a:rPr>
              <a:t> </a:t>
            </a:r>
            <a:endParaRPr lang="en-US" sz="2400" dirty="0">
              <a:latin typeface="Cambria" panose="02040503050406030204" pitchFamily="18" charset="0"/>
              <a:ea typeface="Cambria" panose="02040503050406030204" pitchFamily="18" charset="0"/>
              <a:cs typeface="Arial" panose="020B0604020202020204" pitchFamily="34" charset="0"/>
            </a:endParaRPr>
          </a:p>
          <a:p>
            <a:pPr algn="ctr">
              <a:spcAft>
                <a:spcPts val="0"/>
              </a:spcAft>
            </a:pPr>
            <a:r>
              <a:rPr lang="en-US" sz="2400" i="1" dirty="0">
                <a:latin typeface="Calibri" panose="020F0502020204030204" pitchFamily="34" charset="0"/>
                <a:ea typeface="Cambria" panose="02040503050406030204" pitchFamily="18" charset="0"/>
                <a:cs typeface="Arial" panose="020B0604020202020204" pitchFamily="34" charset="0"/>
              </a:rPr>
              <a:t>Monitoring and Reporting on National Commitments to SDG-Education 2030 Agenda</a:t>
            </a:r>
            <a:endParaRPr lang="en-US" sz="2400" dirty="0">
              <a:latin typeface="Cambria" panose="02040503050406030204" pitchFamily="18" charset="0"/>
              <a:ea typeface="Cambria" panose="02040503050406030204" pitchFamily="18" charset="0"/>
              <a:cs typeface="Arial" panose="020B0604020202020204" pitchFamily="34" charset="0"/>
            </a:endParaRPr>
          </a:p>
        </p:txBody>
      </p:sp>
      <p:pic>
        <p:nvPicPr>
          <p:cNvPr id="7" name="Picture 6">
            <a:extLst>
              <a:ext uri="{FF2B5EF4-FFF2-40B4-BE49-F238E27FC236}">
                <a16:creationId xmlns:a16="http://schemas.microsoft.com/office/drawing/2014/main" xmlns="" id="{0BBB3144-4195-F947-A926-AF3BEF37271B}"/>
              </a:ext>
            </a:extLst>
          </p:cNvPr>
          <p:cNvPicPr>
            <a:picLocks noChangeAspect="1"/>
          </p:cNvPicPr>
          <p:nvPr/>
        </p:nvPicPr>
        <p:blipFill>
          <a:blip r:embed="rId5"/>
          <a:stretch>
            <a:fillRect/>
          </a:stretch>
        </p:blipFill>
        <p:spPr>
          <a:xfrm>
            <a:off x="6237188" y="5630566"/>
            <a:ext cx="2231967" cy="1136650"/>
          </a:xfrm>
          <a:prstGeom prst="rect">
            <a:avLst/>
          </a:prstGeom>
        </p:spPr>
      </p:pic>
      <p:sp>
        <p:nvSpPr>
          <p:cNvPr id="10" name="Rectangle 9">
            <a:extLst>
              <a:ext uri="{FF2B5EF4-FFF2-40B4-BE49-F238E27FC236}">
                <a16:creationId xmlns:a16="http://schemas.microsoft.com/office/drawing/2014/main" xmlns="" id="{8B5D9B1A-DFBB-984A-8359-C6A0E06B2FBD}"/>
              </a:ext>
            </a:extLst>
          </p:cNvPr>
          <p:cNvSpPr/>
          <p:nvPr/>
        </p:nvSpPr>
        <p:spPr>
          <a:xfrm>
            <a:off x="4606414" y="1139514"/>
            <a:ext cx="4290736" cy="3012363"/>
          </a:xfrm>
          <a:prstGeom prst="rect">
            <a:avLst/>
          </a:prstGeom>
        </p:spPr>
        <p:txBody>
          <a:bodyPr wrap="square">
            <a:spAutoFit/>
          </a:bodyPr>
          <a:lstStyle/>
          <a:p>
            <a:pPr algn="ctr" rtl="1">
              <a:lnSpc>
                <a:spcPct val="107000"/>
              </a:lnSpc>
              <a:spcAft>
                <a:spcPts val="600"/>
              </a:spcAft>
            </a:pPr>
            <a:r>
              <a:rPr lang="ar-SA" sz="2800" i="1" dirty="0">
                <a:latin typeface="Calibri" panose="020F0502020204030204" pitchFamily="34" charset="0"/>
                <a:ea typeface="Times New Roman" panose="02020603050405020304" pitchFamily="18" charset="0"/>
                <a:cs typeface="Simplified Arabic" panose="02020603050405020304" pitchFamily="18" charset="-78"/>
              </a:rPr>
              <a:t>رحلة نحو تحقيق رؤية جديدة للتعليم في المنطقة العربية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600"/>
              </a:spcAft>
            </a:pPr>
            <a:r>
              <a:rPr lang="ar-SA" sz="2800" i="1" dirty="0">
                <a:latin typeface="Calibri" panose="020F0502020204030204" pitchFamily="34" charset="0"/>
                <a:ea typeface="Times New Roman" panose="02020603050405020304" pitchFamily="18" charset="0"/>
                <a:cs typeface="Simplified Arabic" panose="02020603050405020304" pitchFamily="18" charset="-78"/>
              </a:rPr>
              <a:t>رصد الالتزامات الوطنية بأهداف التنمية المستدامة للتعليم  لجدول الاعمال 2030 والإبلاغ عنها</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600"/>
              </a:spcAft>
            </a:pPr>
            <a:r>
              <a:rPr lang="ar-SA" sz="2800" dirty="0">
                <a:latin typeface="Calibri" panose="020F0502020204030204" pitchFamily="34" charset="0"/>
                <a:ea typeface="Times New Roman" panose="02020603050405020304" pitchFamily="18" charset="0"/>
                <a:cs typeface="Simplified Arabic" panose="02020603050405020304" pitchFamily="18"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73459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B811E-8414-B54C-BC22-459CC41670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4AC4FDA-93EB-EE42-9E5B-73F36C47695D}"/>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9E9661B1-019A-3F49-AFDE-EA0B17EA50FB}"/>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FCF030B4-1533-524E-A1FF-013E3622EDCC}"/>
              </a:ext>
            </a:extLst>
          </p:cNvPr>
          <p:cNvSpPr/>
          <p:nvPr/>
        </p:nvSpPr>
        <p:spPr>
          <a:xfrm>
            <a:off x="361335" y="1300699"/>
            <a:ext cx="8421329" cy="3780522"/>
          </a:xfrm>
          <a:prstGeom prst="rect">
            <a:avLst/>
          </a:prstGeom>
        </p:spPr>
        <p:txBody>
          <a:bodyPr wrap="square">
            <a:spAutoFit/>
          </a:bodyPr>
          <a:lstStyle/>
          <a:p>
            <a:pPr algn="just" rtl="1">
              <a:lnSpc>
                <a:spcPct val="107000"/>
              </a:lnSpc>
              <a:spcAft>
                <a:spcPts val="0"/>
              </a:spcAft>
            </a:pPr>
            <a:r>
              <a:rPr lang="ar-SA" sz="2800" b="1" u="sng" dirty="0">
                <a:latin typeface="Calibri" panose="020F0502020204030204" pitchFamily="34" charset="0"/>
                <a:ea typeface="Times New Roman" panose="02020603050405020304" pitchFamily="18" charset="0"/>
                <a:cs typeface="Simplified Arabic" panose="02020603050405020304" pitchFamily="18" charset="-78"/>
              </a:rPr>
              <a:t>المحتويات المقترحة للتوليف </a:t>
            </a:r>
            <a:r>
              <a:rPr lang="ar-SA" sz="2800" b="1" i="1" u="sng" dirty="0">
                <a:latin typeface="Calibri" panose="020F0502020204030204" pitchFamily="34" charset="0"/>
                <a:ea typeface="Times New Roman" panose="02020603050405020304" pitchFamily="18" charset="0"/>
                <a:cs typeface="Simplified Arabic" panose="02020603050405020304" pitchFamily="18" charset="-78"/>
              </a:rPr>
              <a:t>الإقليمي</a:t>
            </a:r>
            <a:r>
              <a:rPr lang="ar-SA" sz="2800" b="1" u="sng" dirty="0">
                <a:latin typeface="Calibri" panose="020F0502020204030204" pitchFamily="34" charset="0"/>
                <a:ea typeface="Times New Roman" panose="02020603050405020304" pitchFamily="18" charset="0"/>
                <a:cs typeface="Simplified Arabic" panose="02020603050405020304" pitchFamily="18" charset="-78"/>
              </a:rPr>
              <a:t> (لا تزيد عن 20 صفحة)</a:t>
            </a:r>
            <a:endParaRPr lang="en-US" sz="2800" b="1" u="sng" dirty="0">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07000"/>
              </a:lnSpc>
              <a:spcAft>
                <a:spcPts val="0"/>
              </a:spcAft>
            </a:pPr>
            <a:endParaRPr lang="en-US" sz="28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ملخص تنفيذي (صفحتان)</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المقدمة والشكر (صفحة واحدة)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القسم 1: المقدمة والسياق (3 صفحات)</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القسم 2: عرض توليفي للتقدم المحرز لكل هدف أو موضوع باستخدام الرسوم البيانية والصور ومربعات تبرز النصوص (10 صفحات)</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القسم 3: التوصيات (4 صفحات)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xmlns="" id="{A19BAC6D-55A1-5546-BBB7-3F3CE2EFE66C}"/>
              </a:ext>
            </a:extLst>
          </p:cNvPr>
          <p:cNvPicPr>
            <a:picLocks noChangeAspect="1"/>
          </p:cNvPicPr>
          <p:nvPr/>
        </p:nvPicPr>
        <p:blipFill>
          <a:blip r:embed="rId2"/>
          <a:stretch>
            <a:fillRect/>
          </a:stretch>
        </p:blipFill>
        <p:spPr>
          <a:xfrm>
            <a:off x="6636774" y="5469426"/>
            <a:ext cx="2184400" cy="1112426"/>
          </a:xfrm>
          <a:prstGeom prst="rect">
            <a:avLst/>
          </a:prstGeom>
        </p:spPr>
      </p:pic>
      <p:pic>
        <p:nvPicPr>
          <p:cNvPr id="7" name="Picture 6">
            <a:extLst>
              <a:ext uri="{FF2B5EF4-FFF2-40B4-BE49-F238E27FC236}">
                <a16:creationId xmlns:a16="http://schemas.microsoft.com/office/drawing/2014/main" xmlns="" id="{C9C29274-843E-EF4B-B6FF-6BA6468915E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07924" y="5469426"/>
            <a:ext cx="2184400" cy="1136650"/>
          </a:xfrm>
          <a:prstGeom prst="rect">
            <a:avLst/>
          </a:prstGeom>
        </p:spPr>
      </p:pic>
    </p:spTree>
    <p:extLst>
      <p:ext uri="{BB962C8B-B14F-4D97-AF65-F5344CB8AC3E}">
        <p14:creationId xmlns:p14="http://schemas.microsoft.com/office/powerpoint/2010/main" val="3793983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351765-5EE0-2C47-AB3B-65ECCB23E201}"/>
              </a:ext>
            </a:extLst>
          </p:cNvPr>
          <p:cNvSpPr>
            <a:spLocks noGrp="1"/>
          </p:cNvSpPr>
          <p:nvPr>
            <p:ph type="title"/>
          </p:nvPr>
        </p:nvSpPr>
        <p:spPr/>
        <p:txBody>
          <a:bodyPr/>
          <a:lstStyle/>
          <a:p>
            <a:endParaRPr lang="en-US"/>
          </a:p>
        </p:txBody>
      </p:sp>
      <p:sp>
        <p:nvSpPr>
          <p:cNvPr id="4" name="Footer Placeholder 3">
            <a:extLst>
              <a:ext uri="{FF2B5EF4-FFF2-40B4-BE49-F238E27FC236}">
                <a16:creationId xmlns:a16="http://schemas.microsoft.com/office/drawing/2014/main" xmlns="" id="{2DC7C90E-F4C4-3140-A525-ABA35EC44717}"/>
              </a:ext>
            </a:extLst>
          </p:cNvPr>
          <p:cNvSpPr>
            <a:spLocks noGrp="1"/>
          </p:cNvSpPr>
          <p:nvPr>
            <p:ph type="ftr" sz="quarter" idx="11"/>
          </p:nvPr>
        </p:nvSpPr>
        <p:spPr/>
        <p:txBody>
          <a:bodyPr/>
          <a:lstStyle/>
          <a:p>
            <a:endParaRPr lang="en-US" dirty="0"/>
          </a:p>
        </p:txBody>
      </p:sp>
      <p:sp>
        <p:nvSpPr>
          <p:cNvPr id="8" name="Content Placeholder 7">
            <a:extLst>
              <a:ext uri="{FF2B5EF4-FFF2-40B4-BE49-F238E27FC236}">
                <a16:creationId xmlns:a16="http://schemas.microsoft.com/office/drawing/2014/main" xmlns="" id="{23CCF973-A43C-DB45-9A0C-F11C9B710EF4}"/>
              </a:ext>
            </a:extLst>
          </p:cNvPr>
          <p:cNvSpPr>
            <a:spLocks noGrp="1"/>
          </p:cNvSpPr>
          <p:nvPr>
            <p:ph idx="1"/>
          </p:nvPr>
        </p:nvSpPr>
        <p:spPr/>
        <p:txBody>
          <a:bodyPr/>
          <a:lstStyle/>
          <a:p>
            <a:endParaRPr lang="en-US"/>
          </a:p>
        </p:txBody>
      </p:sp>
      <p:pic>
        <p:nvPicPr>
          <p:cNvPr id="9" name="Picture 8">
            <a:extLst>
              <a:ext uri="{FF2B5EF4-FFF2-40B4-BE49-F238E27FC236}">
                <a16:creationId xmlns:a16="http://schemas.microsoft.com/office/drawing/2014/main" xmlns="" id="{289D0CC2-AB6E-B94D-A7E5-0ACCCDFEA9B5}"/>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463038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04206C-647B-B044-9220-5953FA4651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2DC45DC-02DE-5A4F-B776-D48C259F4711}"/>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EA826930-3BDE-A44E-8076-042B49B17CA6}"/>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FA2D1577-CD2E-994C-BC76-D6356B50091E}"/>
              </a:ext>
            </a:extLst>
          </p:cNvPr>
          <p:cNvSpPr/>
          <p:nvPr/>
        </p:nvSpPr>
        <p:spPr>
          <a:xfrm>
            <a:off x="324466" y="3277170"/>
            <a:ext cx="8200102" cy="3477875"/>
          </a:xfrm>
          <a:prstGeom prst="rect">
            <a:avLst/>
          </a:prstGeom>
          <a:noFill/>
        </p:spPr>
        <p:txBody>
          <a:bodyPr wrap="square">
            <a:spAutoFit/>
          </a:bodyPr>
          <a:lstStyle/>
          <a:p>
            <a:pPr>
              <a:spcAft>
                <a:spcPts val="0"/>
              </a:spcAft>
            </a:pPr>
            <a:r>
              <a:rPr lang="en-US" sz="2000" u="sng" dirty="0">
                <a:latin typeface="Calibri" panose="020F0502020204030204" pitchFamily="34" charset="0"/>
                <a:ea typeface="Cambria" panose="02040503050406030204" pitchFamily="18" charset="0"/>
                <a:cs typeface="Arial" panose="020B0604020202020204" pitchFamily="34" charset="0"/>
              </a:rPr>
              <a:t>References</a:t>
            </a:r>
            <a:endParaRPr lang="en-US" sz="2000"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000" dirty="0">
                <a:latin typeface="Calibri" panose="020F0502020204030204" pitchFamily="34" charset="0"/>
                <a:ea typeface="Cambria" panose="02040503050406030204" pitchFamily="18" charset="0"/>
                <a:cs typeface="Arial" panose="020B0604020202020204" pitchFamily="34" charset="0"/>
              </a:rPr>
              <a:t> </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The Agenda 2030 and Education 2030 documents</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The Cairo Commitment 2015</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The Dubai Roadmap for 2016-2017</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The Dead Sea Outcome Statement and Commitments for 2019-2020</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Voluntary National </a:t>
            </a:r>
            <a:r>
              <a:rPr lang="en-US" sz="2000" dirty="0" smtClean="0">
                <a:latin typeface="Calibri" panose="020F0502020204030204" pitchFamily="34" charset="0"/>
                <a:ea typeface="Cambria" panose="02040503050406030204" pitchFamily="18" charset="0"/>
                <a:cs typeface="Arial" panose="020B0604020202020204" pitchFamily="34" charset="0"/>
              </a:rPr>
              <a:t>Reports</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smtClean="0">
                <a:latin typeface="Calibri" panose="020F0502020204030204" pitchFamily="34" charset="0"/>
                <a:ea typeface="Cambria" panose="02040503050406030204" pitchFamily="18" charset="0"/>
                <a:cs typeface="Arial" panose="020B0604020202020204" pitchFamily="34" charset="0"/>
              </a:rPr>
              <a:t>UIS documents</a:t>
            </a:r>
          </a:p>
          <a:p>
            <a:pPr marL="342900" lvl="0" indent="-342900">
              <a:spcAft>
                <a:spcPts val="0"/>
              </a:spcAft>
              <a:buFont typeface="Symbol" pitchFamily="2" charset="2"/>
              <a:buChar char=""/>
            </a:pPr>
            <a:r>
              <a:rPr lang="en-US" sz="2000" dirty="0" smtClean="0">
                <a:latin typeface="Calibri" panose="020F0502020204030204" pitchFamily="34" charset="0"/>
                <a:ea typeface="Cambria" panose="02040503050406030204" pitchFamily="18" charset="0"/>
                <a:cs typeface="Arial" panose="020B0604020202020204" pitchFamily="34" charset="0"/>
              </a:rPr>
              <a:t>UNESCO </a:t>
            </a:r>
            <a:r>
              <a:rPr lang="en-US" sz="2000" dirty="0">
                <a:latin typeface="Calibri" panose="020F0502020204030204" pitchFamily="34" charset="0"/>
                <a:ea typeface="Cambria" panose="02040503050406030204" pitchFamily="18" charset="0"/>
                <a:cs typeface="Arial" panose="020B0604020202020204" pitchFamily="34" charset="0"/>
              </a:rPr>
              <a:t>GEM Report for the 2019 HLPF</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Documents from Arab Forum for Sustainable Development</a:t>
            </a:r>
            <a:endParaRPr lang="en-US" sz="20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000" dirty="0">
                <a:latin typeface="Calibri" panose="020F0502020204030204" pitchFamily="34" charset="0"/>
                <a:ea typeface="Cambria" panose="02040503050406030204" pitchFamily="18" charset="0"/>
                <a:cs typeface="Arial" panose="020B0604020202020204" pitchFamily="34" charset="0"/>
              </a:rPr>
              <a:t>Other regional/national documents</a:t>
            </a:r>
            <a:endParaRPr lang="en-US" sz="2000" dirty="0">
              <a:latin typeface="Cambria" panose="02040503050406030204" pitchFamily="18" charset="0"/>
              <a:ea typeface="Cambria" panose="02040503050406030204" pitchFamily="18" charset="0"/>
              <a:cs typeface="Arial" panose="020B0604020202020204" pitchFamily="34" charset="0"/>
            </a:endParaRPr>
          </a:p>
        </p:txBody>
      </p:sp>
      <p:sp>
        <p:nvSpPr>
          <p:cNvPr id="6" name="Rectangle 5">
            <a:extLst>
              <a:ext uri="{FF2B5EF4-FFF2-40B4-BE49-F238E27FC236}">
                <a16:creationId xmlns:a16="http://schemas.microsoft.com/office/drawing/2014/main" xmlns="" id="{C38BED43-AE95-F248-8978-370838E23411}"/>
              </a:ext>
            </a:extLst>
          </p:cNvPr>
          <p:cNvSpPr/>
          <p:nvPr/>
        </p:nvSpPr>
        <p:spPr>
          <a:xfrm>
            <a:off x="899650" y="102955"/>
            <a:ext cx="7919884" cy="4373761"/>
          </a:xfrm>
          <a:prstGeom prst="rect">
            <a:avLst/>
          </a:prstGeom>
        </p:spPr>
        <p:txBody>
          <a:bodyPr wrap="square">
            <a:spAutoFit/>
          </a:bodyPr>
          <a:lstStyle/>
          <a:p>
            <a:pPr algn="just" rtl="1">
              <a:lnSpc>
                <a:spcPct val="107000"/>
              </a:lnSpc>
            </a:pP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SA" sz="2200" b="1" u="sng" dirty="0"/>
              <a:t>المراجع</a:t>
            </a:r>
            <a:endParaRPr lang="en-US" sz="2200" b="1" dirty="0"/>
          </a:p>
          <a:p>
            <a:pPr lvl="0" algn="just" rtl="1">
              <a:lnSpc>
                <a:spcPct val="107000"/>
              </a:lnSpc>
              <a:spcAft>
                <a:spcPts val="0"/>
              </a:spcAft>
              <a:buSzPts val="1000"/>
              <a:tabLst>
                <a:tab pos="457200" algn="l"/>
              </a:tabLst>
            </a:pPr>
            <a:endParaRPr lang="en-US" sz="2200" dirty="0">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الوثائق المتعلقة بجدول أعمال 2030 والتعليم 2030</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التزام القاهرة 2015</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خارطة طريق دبي </a:t>
            </a:r>
            <a:r>
              <a:rPr lang="ar-SA" sz="2200" dirty="0" smtClean="0">
                <a:latin typeface="Calibri" panose="020F0502020204030204" pitchFamily="34" charset="0"/>
                <a:ea typeface="Times New Roman" panose="02020603050405020304" pitchFamily="18" charset="0"/>
                <a:cs typeface="Simplified Arabic" panose="02020603050405020304" pitchFamily="18" charset="-78"/>
              </a:rPr>
              <a:t>2016-2017</a:t>
            </a:r>
            <a:r>
              <a:rPr lang="en-US" sz="2200" dirty="0" smtClean="0">
                <a:latin typeface="Calibri" panose="020F0502020204030204" pitchFamily="34" charset="0"/>
                <a:ea typeface="Times New Roman" panose="02020603050405020304" pitchFamily="18" charset="0"/>
                <a:cs typeface="Simplified Arabic" panose="02020603050405020304" pitchFamily="18" charset="-78"/>
              </a:rPr>
              <a:t> </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بيان نتائج البحر الميت والالتزامات للفترة 2019-2020</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التقارير الوطنية الطوعية</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تقرير اليونسكو العالمي لرصد التعليم لعام 2019 للمنتدى السياسي الرفيع </a:t>
            </a:r>
            <a:r>
              <a:rPr lang="ar-SA" sz="2200" dirty="0" smtClean="0">
                <a:latin typeface="Calibri" panose="020F0502020204030204" pitchFamily="34" charset="0"/>
                <a:ea typeface="Times New Roman" panose="02020603050405020304" pitchFamily="18" charset="0"/>
                <a:cs typeface="Simplified Arabic" panose="02020603050405020304" pitchFamily="18" charset="-78"/>
              </a:rPr>
              <a:t>المستوى</a:t>
            </a:r>
            <a:endParaRPr lang="ar-EG" sz="2200" dirty="0" smtClean="0">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just" rtl="1">
              <a:lnSpc>
                <a:spcPct val="107000"/>
              </a:lnSpc>
              <a:spcAft>
                <a:spcPts val="0"/>
              </a:spcAft>
              <a:buSzPts val="1000"/>
              <a:buFont typeface="Symbol" pitchFamily="2" charset="2"/>
              <a:buChar char=""/>
              <a:tabLst>
                <a:tab pos="457200" algn="l"/>
              </a:tabLst>
            </a:pPr>
            <a:r>
              <a:rPr lang="ar-EG" sz="2200" dirty="0" smtClean="0">
                <a:latin typeface="Calibri" panose="020F0502020204030204" pitchFamily="34" charset="0"/>
                <a:ea typeface="Calibri" panose="020F0502020204030204" pitchFamily="34" charset="0"/>
                <a:cs typeface="Simplified Arabic" panose="02020603050405020304" pitchFamily="18" charset="-78"/>
              </a:rPr>
              <a:t>وثائق مركز اليونسكو للإحصاء</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وثائق من المنتدى العربي للتنمية المستدامة</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وثائق إقليمية / وطنية أخرى</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en-US" dirty="0">
                <a:latin typeface="Simplified Arabic" panose="02020603050405020304" pitchFamily="18" charset="-78"/>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2715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7" name="Content Placeholder 6"/>
          <p:cNvSpPr>
            <a:spLocks noGrp="1"/>
          </p:cNvSpPr>
          <p:nvPr>
            <p:ph idx="1"/>
          </p:nvPr>
        </p:nvSpPr>
        <p:spPr/>
        <p:txBody>
          <a:bodyPr/>
          <a:lstStyle/>
          <a:p>
            <a:endParaRPr lang="en-US" dirty="0"/>
          </a:p>
        </p:txBody>
      </p:sp>
      <p:sp>
        <p:nvSpPr>
          <p:cNvPr id="2" name="Footer Placeholder 1"/>
          <p:cNvSpPr>
            <a:spLocks noGrp="1"/>
          </p:cNvSpPr>
          <p:nvPr>
            <p:ph type="ftr" sz="quarter" idx="11"/>
          </p:nvPr>
        </p:nvSpPr>
        <p:spPr/>
        <p:txBody>
          <a:bodyPr/>
          <a:lstStyle/>
          <a:p>
            <a:endParaRPr lang="en-US" dirty="0"/>
          </a:p>
        </p:txBody>
      </p:sp>
      <p:sp>
        <p:nvSpPr>
          <p:cNvPr id="3" name="Content Placeholder 2"/>
          <p:cNvSpPr txBox="1">
            <a:spLocks/>
          </p:cNvSpPr>
          <p:nvPr/>
        </p:nvSpPr>
        <p:spPr>
          <a:xfrm>
            <a:off x="0" y="1082925"/>
            <a:ext cx="9144000" cy="1672262"/>
          </a:xfrm>
          <a:prstGeom prst="rect">
            <a:avLst/>
          </a:prstGeom>
        </p:spPr>
        <p:txBody>
          <a:bodyPr wrap="square" lIns="0" tIns="0" rIns="0" bIns="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a:buNone/>
            </a:pPr>
            <a:endParaRPr lang="en-GB" sz="10000" dirty="0">
              <a:solidFill>
                <a:srgbClr val="C5192D"/>
              </a:solidFill>
              <a:highlight>
                <a:srgbClr val="FFFF00"/>
              </a:highlight>
            </a:endParaRPr>
          </a:p>
        </p:txBody>
      </p:sp>
      <p:sp>
        <p:nvSpPr>
          <p:cNvPr id="4" name="Rectangle 3">
            <a:extLst>
              <a:ext uri="{FF2B5EF4-FFF2-40B4-BE49-F238E27FC236}">
                <a16:creationId xmlns:a16="http://schemas.microsoft.com/office/drawing/2014/main" xmlns="" id="{B8A339B3-DC15-1043-ABD5-BB0BC8210C17}"/>
              </a:ext>
            </a:extLst>
          </p:cNvPr>
          <p:cNvSpPr/>
          <p:nvPr/>
        </p:nvSpPr>
        <p:spPr>
          <a:xfrm>
            <a:off x="192505" y="3979742"/>
            <a:ext cx="8944561" cy="2123658"/>
          </a:xfrm>
          <a:prstGeom prst="rect">
            <a:avLst/>
          </a:prstGeom>
        </p:spPr>
        <p:txBody>
          <a:bodyPr wrap="square">
            <a:spAutoFit/>
          </a:bodyPr>
          <a:lstStyle/>
          <a:p>
            <a:pPr algn="ctr" rtl="1"/>
            <a:r>
              <a:rPr lang="en-US" sz="4400" dirty="0" smtClean="0">
                <a:latin typeface="Cambria" panose="02040503050406030204" pitchFamily="18" charset="0"/>
                <a:ea typeface="Cambria" panose="02040503050406030204" pitchFamily="18" charset="0"/>
              </a:rPr>
              <a:t>Learn more:</a:t>
            </a:r>
          </a:p>
          <a:p>
            <a:pPr algn="ctr" rtl="1"/>
            <a:r>
              <a:rPr lang="ar-EG" sz="4400" dirty="0" smtClean="0">
                <a:latin typeface="Cambria" panose="02040503050406030204" pitchFamily="18" charset="0"/>
                <a:ea typeface="Cambria" panose="02040503050406030204" pitchFamily="18" charset="0"/>
              </a:rPr>
              <a:t>للمزيد من المعلومات</a:t>
            </a:r>
            <a:endParaRPr lang="en-US" sz="4400" dirty="0">
              <a:latin typeface="Cambria" panose="02040503050406030204" pitchFamily="18" charset="0"/>
              <a:ea typeface="Cambria" panose="02040503050406030204" pitchFamily="18" charset="0"/>
            </a:endParaRPr>
          </a:p>
          <a:p>
            <a:pPr algn="ctr"/>
            <a:r>
              <a:rPr lang="en-US" sz="4400" u="sng" smtClean="0">
                <a:solidFill>
                  <a:srgbClr val="0563C1"/>
                </a:solidFill>
                <a:latin typeface="Calibri" panose="020F0502020204030204" pitchFamily="34" charset="0"/>
                <a:ea typeface="Yu Mincho" panose="02020400000000000000" pitchFamily="18" charset="-128"/>
                <a:cs typeface="Arial" panose="020B0604020202020204" pitchFamily="34" charset="0"/>
                <a:hlinkClick r:id="rId3"/>
              </a:rPr>
              <a:t>http</a:t>
            </a:r>
            <a:r>
              <a:rPr lang="en-US" sz="4400" u="sng" dirty="0">
                <a:solidFill>
                  <a:srgbClr val="0563C1"/>
                </a:solidFill>
                <a:latin typeface="Calibri" panose="020F0502020204030204" pitchFamily="34" charset="0"/>
                <a:ea typeface="Yu Mincho" panose="02020400000000000000" pitchFamily="18" charset="-128"/>
                <a:cs typeface="Arial" panose="020B0604020202020204" pitchFamily="34" charset="0"/>
                <a:hlinkClick r:id="rId3"/>
              </a:rPr>
              <a:t>://education2030-arab-states.org</a:t>
            </a:r>
            <a:endParaRPr lang="en-US" sz="4400" dirty="0">
              <a:effectLst/>
            </a:endParaRPr>
          </a:p>
        </p:txBody>
      </p:sp>
      <p:sp>
        <p:nvSpPr>
          <p:cNvPr id="6" name="Rectangle 5"/>
          <p:cNvSpPr/>
          <p:nvPr/>
        </p:nvSpPr>
        <p:spPr>
          <a:xfrm>
            <a:off x="1910605" y="1035524"/>
            <a:ext cx="5045292" cy="2308324"/>
          </a:xfrm>
          <a:prstGeom prst="rect">
            <a:avLst/>
          </a:prstGeom>
        </p:spPr>
        <p:txBody>
          <a:bodyPr wrap="none">
            <a:spAutoFit/>
          </a:bodyPr>
          <a:lstStyle/>
          <a:p>
            <a:pPr lvl="0">
              <a:spcAft>
                <a:spcPts val="0"/>
              </a:spcAft>
            </a:pPr>
            <a:r>
              <a:rPr lang="en-US" sz="7200" dirty="0" smtClean="0">
                <a:latin typeface="Cambria" panose="02040503050406030204" pitchFamily="18" charset="0"/>
                <a:ea typeface="Cambria" panose="02040503050406030204" pitchFamily="18" charset="0"/>
                <a:cs typeface="+mj-cs"/>
              </a:rPr>
              <a:t>THANK YOU</a:t>
            </a:r>
          </a:p>
          <a:p>
            <a:pPr lvl="0" algn="ctr">
              <a:spcAft>
                <a:spcPts val="0"/>
              </a:spcAft>
            </a:pPr>
            <a:r>
              <a:rPr lang="ar-EG" sz="7200" dirty="0" smtClean="0">
                <a:latin typeface="Cambria" panose="02040503050406030204" pitchFamily="18" charset="0"/>
                <a:ea typeface="Cambria" panose="02040503050406030204" pitchFamily="18" charset="0"/>
                <a:cs typeface="+mj-cs"/>
              </a:rPr>
              <a:t>شكراً</a:t>
            </a:r>
            <a:endParaRPr lang="en-US" sz="7200" dirty="0">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706213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5AD91C3-4889-064A-BB18-A26F60F19ECF}"/>
              </a:ext>
            </a:extLst>
          </p:cNvPr>
          <p:cNvSpPr>
            <a:spLocks noGrp="1"/>
          </p:cNvSpPr>
          <p:nvPr>
            <p:ph type="title"/>
          </p:nvPr>
        </p:nvSpPr>
        <p:spPr/>
        <p:txBody>
          <a:bodyPr>
            <a:noAutofit/>
          </a:bodyPr>
          <a:lstStyle/>
          <a:p>
            <a:pPr algn="ctr"/>
            <a:endParaRPr lang="en-US" sz="800" b="1" dirty="0"/>
          </a:p>
        </p:txBody>
      </p:sp>
      <p:sp>
        <p:nvSpPr>
          <p:cNvPr id="5" name="Content Placeholder 4"/>
          <p:cNvSpPr>
            <a:spLocks noGrp="1"/>
          </p:cNvSpPr>
          <p:nvPr>
            <p:ph idx="1"/>
          </p:nvPr>
        </p:nvSpPr>
        <p:spPr/>
        <p:txBody>
          <a:bodyPr>
            <a:normAutofit fontScale="25000" lnSpcReduction="20000"/>
          </a:bodyPr>
          <a:lstStyle/>
          <a:p>
            <a:pPr marL="0" indent="0" algn="ctr">
              <a:buNone/>
            </a:pPr>
            <a:endParaRPr lang="en-US" dirty="0"/>
          </a:p>
        </p:txBody>
      </p:sp>
      <p:sp>
        <p:nvSpPr>
          <p:cNvPr id="8" name="Rectangle 7">
            <a:extLst>
              <a:ext uri="{FF2B5EF4-FFF2-40B4-BE49-F238E27FC236}">
                <a16:creationId xmlns:a16="http://schemas.microsoft.com/office/drawing/2014/main" xmlns="" id="{D6F75F96-D4C4-9144-A561-A257F7BCA2FC}"/>
              </a:ext>
            </a:extLst>
          </p:cNvPr>
          <p:cNvSpPr/>
          <p:nvPr/>
        </p:nvSpPr>
        <p:spPr>
          <a:xfrm>
            <a:off x="309716" y="2081983"/>
            <a:ext cx="4129548" cy="4493538"/>
          </a:xfrm>
          <a:prstGeom prst="rect">
            <a:avLst/>
          </a:prstGeom>
        </p:spPr>
        <p:txBody>
          <a:bodyPr wrap="square">
            <a:spAutoFit/>
          </a:bodyPr>
          <a:lstStyle/>
          <a:p>
            <a:pPr>
              <a:spcAft>
                <a:spcPts val="0"/>
              </a:spcAft>
            </a:pPr>
            <a:r>
              <a:rPr lang="en-US" sz="2200" b="1" u="sng" dirty="0">
                <a:latin typeface="Calibri" panose="020F0502020204030204" pitchFamily="34" charset="0"/>
                <a:ea typeface="Cambria" panose="02040503050406030204" pitchFamily="18" charset="0"/>
                <a:cs typeface="Arial" panose="020B0604020202020204" pitchFamily="34" charset="0"/>
              </a:rPr>
              <a:t>Objectives</a:t>
            </a:r>
            <a:endParaRPr lang="en-US" sz="2200" b="1"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200" i="1" dirty="0">
                <a:latin typeface="Calibri" panose="020F0502020204030204" pitchFamily="34" charset="0"/>
                <a:ea typeface="Cambria" panose="02040503050406030204" pitchFamily="18" charset="0"/>
                <a:cs typeface="Arial" panose="020B0604020202020204" pitchFamily="34" charset="0"/>
              </a:rPr>
              <a:t> </a:t>
            </a:r>
            <a:endParaRPr lang="en-US" sz="22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200" dirty="0">
                <a:latin typeface="Calibri" panose="020F0502020204030204" pitchFamily="34" charset="0"/>
                <a:ea typeface="Cambria" panose="02040503050406030204" pitchFamily="18" charset="0"/>
                <a:cs typeface="Arial" panose="020B0604020202020204" pitchFamily="34" charset="0"/>
              </a:rPr>
              <a:t>Strengthen national capacities of Ministries of Education in the Arab region in monitoring and reporting on the implementation of the Education 2030 Agenda</a:t>
            </a:r>
            <a:endParaRPr lang="en-US" sz="22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200" dirty="0">
                <a:latin typeface="Calibri" panose="020F0502020204030204" pitchFamily="34" charset="0"/>
                <a:ea typeface="Cambria" panose="02040503050406030204" pitchFamily="18" charset="0"/>
                <a:cs typeface="Arial" panose="020B0604020202020204" pitchFamily="34" charset="0"/>
              </a:rPr>
              <a:t>Document national efforts undertaken since 2015 on translation of Education 2030 global agenda into national action</a:t>
            </a:r>
            <a:endParaRPr lang="en-US" sz="2200" dirty="0">
              <a:latin typeface="Cambria" panose="02040503050406030204" pitchFamily="18" charset="0"/>
              <a:ea typeface="Cambria" panose="02040503050406030204" pitchFamily="18" charset="0"/>
              <a:cs typeface="Arial" panose="020B0604020202020204" pitchFamily="34" charset="0"/>
            </a:endParaRPr>
          </a:p>
        </p:txBody>
      </p:sp>
      <p:sp>
        <p:nvSpPr>
          <p:cNvPr id="9" name="Rectangle 8">
            <a:extLst>
              <a:ext uri="{FF2B5EF4-FFF2-40B4-BE49-F238E27FC236}">
                <a16:creationId xmlns:a16="http://schemas.microsoft.com/office/drawing/2014/main" xmlns="" id="{4CEA3EAE-525D-6644-BA72-A14BD5CE86B5}"/>
              </a:ext>
            </a:extLst>
          </p:cNvPr>
          <p:cNvSpPr/>
          <p:nvPr/>
        </p:nvSpPr>
        <p:spPr>
          <a:xfrm>
            <a:off x="4439264" y="986718"/>
            <a:ext cx="4572000" cy="3597203"/>
          </a:xfrm>
          <a:prstGeom prst="rect">
            <a:avLst/>
          </a:prstGeom>
        </p:spPr>
        <p:txBody>
          <a:bodyPr>
            <a:spAutoFit/>
          </a:bodyPr>
          <a:lstStyle/>
          <a:p>
            <a:pPr algn="just" rtl="1">
              <a:spcAft>
                <a:spcPts val="0"/>
              </a:spcAft>
            </a:pPr>
            <a:r>
              <a:rPr lang="ar-SA" sz="2400" b="1" u="sng" dirty="0">
                <a:latin typeface="Times New Roman" panose="02020603050405020304" pitchFamily="18" charset="0"/>
                <a:ea typeface="Times New Roman" panose="02020603050405020304" pitchFamily="18" charset="0"/>
                <a:cs typeface="Simplified Arabic" panose="02020603050405020304" pitchFamily="18" charset="-78"/>
              </a:rPr>
              <a:t>الأهداف</a:t>
            </a:r>
            <a:endParaRPr lang="en-US" sz="2400" b="1" u="sng"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rtl="1">
              <a:spcAft>
                <a:spcPts val="0"/>
              </a:spcAft>
            </a:pPr>
            <a:endParaRPr lang="en-US" sz="2400" dirty="0">
              <a:latin typeface="Times New Roman" panose="02020603050405020304" pitchFamily="18" charset="0"/>
              <a:ea typeface="Times New Roman" panose="02020603050405020304" pitchFamily="18"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تعزيز القدرات الوطنية لوزارات التعليم في المنطقة العربية في رصد وإعداد التقارير بشأن تنفيذ جدول أعمال التعليم 2030</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توثيق بشكل تقارير وطنية، الجهود المبذولة منذ عام 2015 في ترجمة جدول الأعمال الشامل للتعليم 2030 إلى عمل على الصعيد الوطني</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xmlns="" id="{284C9105-7BC9-664C-A072-59CF7086996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9716" y="418393"/>
            <a:ext cx="2184400" cy="1136650"/>
          </a:xfrm>
          <a:prstGeom prst="rect">
            <a:avLst/>
          </a:prstGeom>
        </p:spPr>
      </p:pic>
      <p:pic>
        <p:nvPicPr>
          <p:cNvPr id="11" name="Picture 10">
            <a:extLst>
              <a:ext uri="{FF2B5EF4-FFF2-40B4-BE49-F238E27FC236}">
                <a16:creationId xmlns:a16="http://schemas.microsoft.com/office/drawing/2014/main" xmlns="" id="{1303D5E9-EADB-6B44-82F0-FD391BDB8E9A}"/>
              </a:ext>
            </a:extLst>
          </p:cNvPr>
          <p:cNvPicPr>
            <a:picLocks noChangeAspect="1"/>
          </p:cNvPicPr>
          <p:nvPr/>
        </p:nvPicPr>
        <p:blipFill>
          <a:blip r:embed="rId4"/>
          <a:stretch>
            <a:fillRect/>
          </a:stretch>
        </p:blipFill>
        <p:spPr>
          <a:xfrm>
            <a:off x="6517148" y="5463095"/>
            <a:ext cx="2184400" cy="1112426"/>
          </a:xfrm>
          <a:prstGeom prst="rect">
            <a:avLst/>
          </a:prstGeom>
        </p:spPr>
      </p:pic>
    </p:spTree>
    <p:extLst>
      <p:ext uri="{BB962C8B-B14F-4D97-AF65-F5344CB8AC3E}">
        <p14:creationId xmlns:p14="http://schemas.microsoft.com/office/powerpoint/2010/main" val="289682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5AD91C3-4889-064A-BB18-A26F60F19ECF}"/>
              </a:ext>
            </a:extLst>
          </p:cNvPr>
          <p:cNvSpPr>
            <a:spLocks noGrp="1"/>
          </p:cNvSpPr>
          <p:nvPr>
            <p:ph type="title"/>
          </p:nvPr>
        </p:nvSpPr>
        <p:spPr/>
        <p:txBody>
          <a:bodyPr>
            <a:noAutofit/>
          </a:bodyPr>
          <a:lstStyle/>
          <a:p>
            <a:pPr algn="ctr"/>
            <a:endParaRPr lang="en-US" sz="800" b="1" dirty="0"/>
          </a:p>
        </p:txBody>
      </p:sp>
      <p:sp>
        <p:nvSpPr>
          <p:cNvPr id="5" name="Content Placeholder 4"/>
          <p:cNvSpPr>
            <a:spLocks noGrp="1"/>
          </p:cNvSpPr>
          <p:nvPr>
            <p:ph idx="1"/>
          </p:nvPr>
        </p:nvSpPr>
        <p:spPr/>
        <p:txBody>
          <a:bodyPr>
            <a:normAutofit fontScale="25000" lnSpcReduction="20000"/>
          </a:bodyPr>
          <a:lstStyle/>
          <a:p>
            <a:pPr marL="0" indent="0" algn="ctr">
              <a:buNone/>
            </a:pPr>
            <a:endParaRPr lang="en-US" dirty="0"/>
          </a:p>
        </p:txBody>
      </p:sp>
      <p:sp>
        <p:nvSpPr>
          <p:cNvPr id="8" name="Rectangle 7">
            <a:extLst>
              <a:ext uri="{FF2B5EF4-FFF2-40B4-BE49-F238E27FC236}">
                <a16:creationId xmlns:a16="http://schemas.microsoft.com/office/drawing/2014/main" xmlns="" id="{D6F75F96-D4C4-9144-A561-A257F7BCA2FC}"/>
              </a:ext>
            </a:extLst>
          </p:cNvPr>
          <p:cNvSpPr/>
          <p:nvPr/>
        </p:nvSpPr>
        <p:spPr>
          <a:xfrm>
            <a:off x="442452" y="3159201"/>
            <a:ext cx="4129548" cy="3416320"/>
          </a:xfrm>
          <a:prstGeom prst="rect">
            <a:avLst/>
          </a:prstGeom>
        </p:spPr>
        <p:txBody>
          <a:bodyPr wrap="square">
            <a:spAutoFit/>
          </a:bodyPr>
          <a:lstStyle/>
          <a:p>
            <a:pPr>
              <a:spcAft>
                <a:spcPts val="0"/>
              </a:spcAft>
            </a:pPr>
            <a:r>
              <a:rPr lang="en-US" sz="2400" b="1" u="sng" dirty="0">
                <a:latin typeface="Calibri" panose="020F0502020204030204" pitchFamily="34" charset="0"/>
                <a:ea typeface="Cambria" panose="02040503050406030204" pitchFamily="18" charset="0"/>
                <a:cs typeface="Arial" panose="020B0604020202020204" pitchFamily="34" charset="0"/>
              </a:rPr>
              <a:t>Objectives</a:t>
            </a:r>
            <a:endParaRPr lang="en-US" sz="2400" b="1"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400" i="1" dirty="0">
                <a:latin typeface="Calibri" panose="020F0502020204030204" pitchFamily="34" charset="0"/>
                <a:ea typeface="Cambria" panose="02040503050406030204" pitchFamily="18" charset="0"/>
                <a:cs typeface="Arial" panose="020B0604020202020204" pitchFamily="34" charset="0"/>
              </a:rPr>
              <a:t>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Elaborate a regional synthesis report capturing the main findings based on national reports</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Recommend policy and programmatic directions for the 2020-2030 period</a:t>
            </a:r>
            <a:endParaRPr lang="en-US" sz="2400" dirty="0">
              <a:latin typeface="Cambria" panose="02040503050406030204" pitchFamily="18" charset="0"/>
              <a:ea typeface="Cambria" panose="02040503050406030204" pitchFamily="18" charset="0"/>
              <a:cs typeface="Arial" panose="020B0604020202020204" pitchFamily="34" charset="0"/>
            </a:endParaRPr>
          </a:p>
        </p:txBody>
      </p:sp>
      <p:sp>
        <p:nvSpPr>
          <p:cNvPr id="9" name="Rectangle 8">
            <a:extLst>
              <a:ext uri="{FF2B5EF4-FFF2-40B4-BE49-F238E27FC236}">
                <a16:creationId xmlns:a16="http://schemas.microsoft.com/office/drawing/2014/main" xmlns="" id="{4CEA3EAE-525D-6644-BA72-A14BD5CE86B5}"/>
              </a:ext>
            </a:extLst>
          </p:cNvPr>
          <p:cNvSpPr/>
          <p:nvPr/>
        </p:nvSpPr>
        <p:spPr>
          <a:xfrm>
            <a:off x="4439264" y="907807"/>
            <a:ext cx="4572000" cy="3259226"/>
          </a:xfrm>
          <a:prstGeom prst="rect">
            <a:avLst/>
          </a:prstGeom>
        </p:spPr>
        <p:txBody>
          <a:bodyPr>
            <a:spAutoFit/>
          </a:bodyPr>
          <a:lstStyle/>
          <a:p>
            <a:pPr algn="just" rtl="1">
              <a:spcAft>
                <a:spcPts val="0"/>
              </a:spcAft>
            </a:pPr>
            <a:r>
              <a:rPr lang="ar-SA" sz="2800" b="1" u="sng" dirty="0">
                <a:latin typeface="Times New Roman" panose="02020603050405020304" pitchFamily="18" charset="0"/>
                <a:ea typeface="Times New Roman" panose="02020603050405020304" pitchFamily="18" charset="0"/>
                <a:cs typeface="Simplified Arabic" panose="02020603050405020304" pitchFamily="18" charset="-78"/>
              </a:rPr>
              <a:t>الأهداف</a:t>
            </a:r>
            <a:endParaRPr lang="en-US" sz="2800" b="1" u="sng"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rtl="1">
              <a:spcAft>
                <a:spcPts val="0"/>
              </a:spcAft>
            </a:pPr>
            <a:endParaRPr lang="en-US" sz="2800" dirty="0">
              <a:latin typeface="Times New Roman" panose="02020603050405020304" pitchFamily="18" charset="0"/>
              <a:ea typeface="Times New Roman" panose="02020603050405020304" pitchFamily="18"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وضع تقرير توليفي إقليمي يستخلص النتائج الرئيسية بالاستناد إلى تقارير وطنية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التوصية بتوجيهات السياسة والبرامج للفترة 2020-2030</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xmlns="" id="{A5AE352A-0907-9640-803E-5B4B17E4DEE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22826" y="907807"/>
            <a:ext cx="2184400" cy="1136650"/>
          </a:xfrm>
          <a:prstGeom prst="rect">
            <a:avLst/>
          </a:prstGeom>
        </p:spPr>
      </p:pic>
      <p:pic>
        <p:nvPicPr>
          <p:cNvPr id="7" name="Picture 6">
            <a:extLst>
              <a:ext uri="{FF2B5EF4-FFF2-40B4-BE49-F238E27FC236}">
                <a16:creationId xmlns:a16="http://schemas.microsoft.com/office/drawing/2014/main" xmlns="" id="{76868B21-BB23-6442-A27F-82356BFF61A0}"/>
              </a:ext>
            </a:extLst>
          </p:cNvPr>
          <p:cNvPicPr>
            <a:picLocks noChangeAspect="1"/>
          </p:cNvPicPr>
          <p:nvPr/>
        </p:nvPicPr>
        <p:blipFill>
          <a:blip r:embed="rId4"/>
          <a:stretch>
            <a:fillRect/>
          </a:stretch>
        </p:blipFill>
        <p:spPr>
          <a:xfrm>
            <a:off x="6725264" y="5393980"/>
            <a:ext cx="2184400" cy="1112426"/>
          </a:xfrm>
          <a:prstGeom prst="rect">
            <a:avLst/>
          </a:prstGeom>
        </p:spPr>
      </p:pic>
    </p:spTree>
    <p:extLst>
      <p:ext uri="{BB962C8B-B14F-4D97-AF65-F5344CB8AC3E}">
        <p14:creationId xmlns:p14="http://schemas.microsoft.com/office/powerpoint/2010/main" val="378355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5AD91C3-4889-064A-BB18-A26F60F19ECF}"/>
              </a:ext>
            </a:extLst>
          </p:cNvPr>
          <p:cNvSpPr>
            <a:spLocks noGrp="1"/>
          </p:cNvSpPr>
          <p:nvPr>
            <p:ph type="title"/>
          </p:nvPr>
        </p:nvSpPr>
        <p:spPr/>
        <p:txBody>
          <a:bodyPr/>
          <a:lstStyle/>
          <a:p>
            <a:pPr algn="ctr"/>
            <a:endParaRPr lang="en-US" sz="2400" b="1" dirty="0"/>
          </a:p>
        </p:txBody>
      </p:sp>
      <p:sp>
        <p:nvSpPr>
          <p:cNvPr id="12" name="Content Placeholder 11"/>
          <p:cNvSpPr>
            <a:spLocks noGrp="1"/>
          </p:cNvSpPr>
          <p:nvPr>
            <p:ph idx="1"/>
          </p:nvPr>
        </p:nvSpPr>
        <p:spPr/>
        <p:txBody>
          <a:bodyPr/>
          <a:lstStyle/>
          <a:p>
            <a:pPr marL="0" indent="0">
              <a:buNone/>
            </a:pPr>
            <a:endParaRPr lang="en-US" dirty="0"/>
          </a:p>
        </p:txBody>
      </p:sp>
      <p:sp>
        <p:nvSpPr>
          <p:cNvPr id="5" name="Rectangle 4">
            <a:extLst>
              <a:ext uri="{FF2B5EF4-FFF2-40B4-BE49-F238E27FC236}">
                <a16:creationId xmlns:a16="http://schemas.microsoft.com/office/drawing/2014/main" xmlns="" id="{A55D62FB-969C-B542-8867-86B29E18558B}"/>
              </a:ext>
            </a:extLst>
          </p:cNvPr>
          <p:cNvSpPr/>
          <p:nvPr/>
        </p:nvSpPr>
        <p:spPr>
          <a:xfrm>
            <a:off x="322826" y="2609319"/>
            <a:ext cx="4572000" cy="3416320"/>
          </a:xfrm>
          <a:prstGeom prst="rect">
            <a:avLst/>
          </a:prstGeom>
        </p:spPr>
        <p:txBody>
          <a:bodyPr>
            <a:spAutoFit/>
          </a:bodyPr>
          <a:lstStyle/>
          <a:p>
            <a:pPr>
              <a:spcAft>
                <a:spcPts val="0"/>
              </a:spcAft>
            </a:pPr>
            <a:r>
              <a:rPr lang="en-US" sz="2400" b="1" u="sng" dirty="0">
                <a:latin typeface="Calibri" panose="020F0502020204030204" pitchFamily="34" charset="0"/>
                <a:ea typeface="Cambria" panose="02040503050406030204" pitchFamily="18" charset="0"/>
                <a:cs typeface="Arial" panose="020B0604020202020204" pitchFamily="34" charset="0"/>
              </a:rPr>
              <a:t>Expected outputs</a:t>
            </a:r>
            <a:endParaRPr lang="en-US" sz="2400" b="1"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400" dirty="0">
                <a:latin typeface="Calibri" panose="020F0502020204030204" pitchFamily="34" charset="0"/>
                <a:ea typeface="Cambria" panose="02040503050406030204" pitchFamily="18" charset="0"/>
                <a:cs typeface="Arial" panose="020B0604020202020204" pitchFamily="34" charset="0"/>
              </a:rPr>
              <a:t>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National Reports (Arabic)</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Regional Synthesis (Arabic and English)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Regional consensus on key lessons learned and policy recommendations for the 2020-2030 period</a:t>
            </a:r>
            <a:endParaRPr lang="en-US" sz="2400" dirty="0">
              <a:latin typeface="Cambria" panose="02040503050406030204" pitchFamily="18" charset="0"/>
              <a:ea typeface="Cambria" panose="02040503050406030204" pitchFamily="18" charset="0"/>
              <a:cs typeface="Arial" panose="020B0604020202020204" pitchFamily="34" charset="0"/>
            </a:endParaRPr>
          </a:p>
        </p:txBody>
      </p:sp>
      <p:sp>
        <p:nvSpPr>
          <p:cNvPr id="7" name="Rectangle 6">
            <a:extLst>
              <a:ext uri="{FF2B5EF4-FFF2-40B4-BE49-F238E27FC236}">
                <a16:creationId xmlns:a16="http://schemas.microsoft.com/office/drawing/2014/main" xmlns="" id="{64DAD624-47B3-C344-86A0-10353A9EF2EA}"/>
              </a:ext>
            </a:extLst>
          </p:cNvPr>
          <p:cNvSpPr/>
          <p:nvPr/>
        </p:nvSpPr>
        <p:spPr>
          <a:xfrm>
            <a:off x="4350776" y="580558"/>
            <a:ext cx="4572000" cy="4057521"/>
          </a:xfrm>
          <a:prstGeom prst="rect">
            <a:avLst/>
          </a:prstGeom>
        </p:spPr>
        <p:txBody>
          <a:bodyPr>
            <a:spAutoFit/>
          </a:bodyPr>
          <a:lstStyle/>
          <a:p>
            <a:pPr algn="just" rtl="1">
              <a:lnSpc>
                <a:spcPct val="107000"/>
              </a:lnSpc>
              <a:spcAft>
                <a:spcPts val="0"/>
              </a:spcAft>
            </a:pPr>
            <a:r>
              <a:rPr lang="ar-SA" sz="2800" b="1" u="sng" dirty="0">
                <a:latin typeface="Calibri" panose="020F0502020204030204" pitchFamily="34" charset="0"/>
                <a:ea typeface="Times New Roman" panose="02020603050405020304" pitchFamily="18" charset="0"/>
                <a:cs typeface="Simplified Arabic" panose="02020603050405020304" pitchFamily="18" charset="-78"/>
              </a:rPr>
              <a:t>المخرجات المتوقعة</a:t>
            </a:r>
            <a:endParaRPr lang="en-US" sz="2800" b="1" u="sng" dirty="0">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07000"/>
              </a:lnSpc>
              <a:spcAft>
                <a:spcPts val="0"/>
              </a:spcAft>
            </a:pP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التقارير الوطنية (بالعربية)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الموجزات </a:t>
            </a:r>
            <a:r>
              <a:rPr lang="ar-SA" sz="2800" dirty="0" err="1">
                <a:latin typeface="Calibri" panose="020F0502020204030204" pitchFamily="34" charset="0"/>
                <a:ea typeface="Times New Roman" panose="02020603050405020304" pitchFamily="18" charset="0"/>
                <a:cs typeface="Simplified Arabic" panose="02020603050405020304" pitchFamily="18" charset="-78"/>
              </a:rPr>
              <a:t>التوليفية</a:t>
            </a:r>
            <a:r>
              <a:rPr lang="ar-SA" sz="2800" dirty="0">
                <a:latin typeface="Calibri" panose="020F0502020204030204" pitchFamily="34" charset="0"/>
                <a:ea typeface="Times New Roman" panose="02020603050405020304" pitchFamily="18" charset="0"/>
                <a:cs typeface="Simplified Arabic" panose="02020603050405020304" pitchFamily="18" charset="-78"/>
              </a:rPr>
              <a:t> الإقليمية (بالعربية والإنكليزية)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الإجماع الإقليمي على الدروس الرئيسية المستفادة وتوصيات السياسة العامة للفترة 2020-2030</a:t>
            </a:r>
            <a:endParaRPr lang="en-US" sz="2800" dirty="0">
              <a:latin typeface="Calibri" panose="020F0502020204030204" pitchFamily="34" charset="0"/>
              <a:ea typeface="Calibri" panose="020F0502020204030204" pitchFamily="34" charset="0"/>
              <a:cs typeface="Arial" panose="020B0604020202020204" pitchFamily="34" charset="0"/>
            </a:endParaRPr>
          </a:p>
          <a:p>
            <a:r>
              <a:rPr lang="en-US" dirty="0">
                <a:latin typeface="Simplified Arabic" panose="02020603050405020304" pitchFamily="18" charset="-78"/>
                <a:ea typeface="Times New Roman" panose="02020603050405020304" pitchFamily="18" charset="0"/>
              </a:rPr>
              <a:t> </a:t>
            </a:r>
            <a:r>
              <a:rPr lang="en-US" dirty="0"/>
              <a:t> </a:t>
            </a:r>
          </a:p>
        </p:txBody>
      </p:sp>
      <p:pic>
        <p:nvPicPr>
          <p:cNvPr id="10" name="Picture 9">
            <a:extLst>
              <a:ext uri="{FF2B5EF4-FFF2-40B4-BE49-F238E27FC236}">
                <a16:creationId xmlns:a16="http://schemas.microsoft.com/office/drawing/2014/main" xmlns="" id="{4454BEB1-53ED-BD4A-905F-71E6E8FF5F7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22826" y="580558"/>
            <a:ext cx="2184400" cy="1136650"/>
          </a:xfrm>
          <a:prstGeom prst="rect">
            <a:avLst/>
          </a:prstGeom>
        </p:spPr>
      </p:pic>
      <p:pic>
        <p:nvPicPr>
          <p:cNvPr id="11" name="Picture 10">
            <a:extLst>
              <a:ext uri="{FF2B5EF4-FFF2-40B4-BE49-F238E27FC236}">
                <a16:creationId xmlns:a16="http://schemas.microsoft.com/office/drawing/2014/main" xmlns="" id="{9B7A1E93-C01A-964B-9269-DEDA552720C1}"/>
              </a:ext>
            </a:extLst>
          </p:cNvPr>
          <p:cNvPicPr>
            <a:picLocks noChangeAspect="1"/>
          </p:cNvPicPr>
          <p:nvPr/>
        </p:nvPicPr>
        <p:blipFill>
          <a:blip r:embed="rId4"/>
          <a:stretch>
            <a:fillRect/>
          </a:stretch>
        </p:blipFill>
        <p:spPr>
          <a:xfrm>
            <a:off x="6636774" y="5469426"/>
            <a:ext cx="2184400" cy="1112426"/>
          </a:xfrm>
          <a:prstGeom prst="rect">
            <a:avLst/>
          </a:prstGeom>
        </p:spPr>
      </p:pic>
    </p:spTree>
    <p:extLst>
      <p:ext uri="{BB962C8B-B14F-4D97-AF65-F5344CB8AC3E}">
        <p14:creationId xmlns:p14="http://schemas.microsoft.com/office/powerpoint/2010/main" val="14758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B65E97-46BB-544F-A3CB-527FB5DAB0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C53C1E8-A956-D44F-81AA-E6395BAA8619}"/>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C62B12F3-C750-3740-A549-147CA083423E}"/>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9838C597-946E-564F-8E1B-12FA5E94DB0E}"/>
              </a:ext>
            </a:extLst>
          </p:cNvPr>
          <p:cNvSpPr/>
          <p:nvPr/>
        </p:nvSpPr>
        <p:spPr>
          <a:xfrm>
            <a:off x="4159045" y="276148"/>
            <a:ext cx="4572000" cy="4669996"/>
          </a:xfrm>
          <a:prstGeom prst="rect">
            <a:avLst/>
          </a:prstGeom>
        </p:spPr>
        <p:txBody>
          <a:bodyPr>
            <a:spAutoFit/>
          </a:bodyPr>
          <a:lstStyle/>
          <a:p>
            <a:pPr algn="just" rtl="1">
              <a:lnSpc>
                <a:spcPct val="107000"/>
              </a:lnSpc>
              <a:spcAft>
                <a:spcPts val="0"/>
              </a:spcAft>
            </a:pPr>
            <a:r>
              <a:rPr lang="ar-SA" sz="2600" b="1" u="sng" dirty="0">
                <a:latin typeface="Calibri" panose="020F0502020204030204" pitchFamily="34" charset="0"/>
                <a:ea typeface="Times New Roman" panose="02020603050405020304" pitchFamily="18" charset="0"/>
                <a:cs typeface="Simplified Arabic" panose="02020603050405020304" pitchFamily="18" charset="-78"/>
              </a:rPr>
              <a:t>الأنشطة الرئيسية</a:t>
            </a:r>
            <a:endParaRPr lang="en-US" sz="2600" b="1" u="sng" dirty="0">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07000"/>
              </a:lnSpc>
              <a:spcAft>
                <a:spcPts val="0"/>
              </a:spcAft>
            </a:pPr>
            <a:endParaRPr lang="en-US" sz="26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600" dirty="0">
                <a:latin typeface="Calibri" panose="020F0502020204030204" pitchFamily="34" charset="0"/>
                <a:ea typeface="Times New Roman" panose="02020603050405020304" pitchFamily="18" charset="0"/>
                <a:cs typeface="Simplified Arabic" panose="02020603050405020304" pitchFamily="18" charset="-78"/>
              </a:rPr>
              <a:t>الأنشطة التحضيرية (مذكرة </a:t>
            </a:r>
            <a:r>
              <a:rPr lang="ar-SA" sz="2600" dirty="0" err="1">
                <a:latin typeface="Calibri" panose="020F0502020204030204" pitchFamily="34" charset="0"/>
                <a:ea typeface="Times New Roman" panose="02020603050405020304" pitchFamily="18" charset="0"/>
                <a:cs typeface="Simplified Arabic" panose="02020603050405020304" pitchFamily="18" charset="-78"/>
              </a:rPr>
              <a:t>مفاهيمية</a:t>
            </a:r>
            <a:r>
              <a:rPr lang="ar-SA" sz="2600" dirty="0">
                <a:latin typeface="Calibri" panose="020F0502020204030204" pitchFamily="34" charset="0"/>
                <a:ea typeface="Times New Roman" panose="02020603050405020304" pitchFamily="18" charset="0"/>
                <a:cs typeface="Simplified Arabic" panose="02020603050405020304" pitchFamily="18" charset="-78"/>
              </a:rPr>
              <a:t>، الميزانية، تقسيم العمل، إلخ. بين الشركاء) </a:t>
            </a:r>
            <a:endParaRPr lang="en-US" sz="2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600" dirty="0">
                <a:latin typeface="Calibri" panose="020F0502020204030204" pitchFamily="34" charset="0"/>
                <a:ea typeface="Times New Roman" panose="02020603050405020304" pitchFamily="18" charset="0"/>
                <a:cs typeface="Simplified Arabic" panose="02020603050405020304" pitchFamily="18" charset="-78"/>
              </a:rPr>
              <a:t>إعداد التقارير الوطنية والموجزات </a:t>
            </a:r>
            <a:r>
              <a:rPr lang="ar-SA" sz="2600" dirty="0" err="1">
                <a:latin typeface="Calibri" panose="020F0502020204030204" pitchFamily="34" charset="0"/>
                <a:ea typeface="Times New Roman" panose="02020603050405020304" pitchFamily="18" charset="0"/>
                <a:cs typeface="Simplified Arabic" panose="02020603050405020304" pitchFamily="18" charset="-78"/>
              </a:rPr>
              <a:t>التوليفية</a:t>
            </a:r>
            <a:r>
              <a:rPr lang="ar-SA" sz="2600" dirty="0">
                <a:latin typeface="Calibri" panose="020F0502020204030204" pitchFamily="34" charset="0"/>
                <a:ea typeface="Times New Roman" panose="02020603050405020304" pitchFamily="18" charset="0"/>
                <a:cs typeface="Simplified Arabic" panose="02020603050405020304" pitchFamily="18" charset="-78"/>
              </a:rPr>
              <a:t> الإقليمية مع التدريب والدعم التقني</a:t>
            </a:r>
            <a:endParaRPr lang="en-US" sz="2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600" dirty="0">
                <a:latin typeface="Calibri" panose="020F0502020204030204" pitchFamily="34" charset="0"/>
                <a:ea typeface="Times New Roman" panose="02020603050405020304" pitchFamily="18" charset="0"/>
                <a:cs typeface="Simplified Arabic" panose="02020603050405020304" pitchFamily="18" charset="-78"/>
              </a:rPr>
              <a:t>النشر </a:t>
            </a:r>
            <a:endParaRPr lang="en-US" sz="2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600" dirty="0">
                <a:latin typeface="Calibri" panose="020F0502020204030204" pitchFamily="34" charset="0"/>
                <a:ea typeface="Times New Roman" panose="02020603050405020304" pitchFamily="18" charset="0"/>
                <a:cs typeface="Simplified Arabic" panose="02020603050405020304" pitchFamily="18" charset="-78"/>
              </a:rPr>
              <a:t>إطلاق وتعميم ذو نطاق أوسع</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en-US" dirty="0">
                <a:latin typeface="Simplified Arabic" panose="02020603050405020304" pitchFamily="18" charset="-78"/>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xmlns="" id="{69A072B0-1B98-2A47-807E-CF9FE2D1D0A6}"/>
              </a:ext>
            </a:extLst>
          </p:cNvPr>
          <p:cNvSpPr/>
          <p:nvPr/>
        </p:nvSpPr>
        <p:spPr>
          <a:xfrm>
            <a:off x="412955" y="2611146"/>
            <a:ext cx="4321277" cy="4154984"/>
          </a:xfrm>
          <a:prstGeom prst="rect">
            <a:avLst/>
          </a:prstGeom>
        </p:spPr>
        <p:txBody>
          <a:bodyPr wrap="square">
            <a:spAutoFit/>
          </a:bodyPr>
          <a:lstStyle/>
          <a:p>
            <a:pPr>
              <a:spcAft>
                <a:spcPts val="0"/>
              </a:spcAft>
            </a:pPr>
            <a:r>
              <a:rPr lang="en-US" sz="2400" b="1" u="sng" dirty="0">
                <a:latin typeface="Calibri" panose="020F0502020204030204" pitchFamily="34" charset="0"/>
                <a:ea typeface="Cambria" panose="02040503050406030204" pitchFamily="18" charset="0"/>
                <a:cs typeface="Arial" panose="020B0604020202020204" pitchFamily="34" charset="0"/>
              </a:rPr>
              <a:t>Principal activities:</a:t>
            </a:r>
            <a:endParaRPr lang="en-US" sz="2400" b="1"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400" dirty="0">
                <a:latin typeface="Calibri" panose="020F0502020204030204" pitchFamily="34" charset="0"/>
                <a:ea typeface="Cambria" panose="02040503050406030204" pitchFamily="18" charset="0"/>
                <a:cs typeface="Arial" panose="020B0604020202020204" pitchFamily="34" charset="0"/>
              </a:rPr>
              <a:t>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Preparatory activities (concept note, budgeting, division of labor, etc. among partners)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Preparation of national reports and regional synthesis with training and technical support</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Publication </a:t>
            </a:r>
            <a:endParaRPr lang="en-US" sz="2400" dirty="0">
              <a:latin typeface="Cambria" panose="02040503050406030204" pitchFamily="18" charset="0"/>
              <a:ea typeface="Cambria" panose="02040503050406030204" pitchFamily="18" charset="0"/>
              <a:cs typeface="Arial" panose="020B0604020202020204" pitchFamily="34" charset="0"/>
            </a:endParaRPr>
          </a:p>
          <a:p>
            <a:pPr marL="342900" lvl="0" indent="-342900">
              <a:spcAft>
                <a:spcPts val="0"/>
              </a:spcAft>
              <a:buFont typeface="Symbol" pitchFamily="2" charset="2"/>
              <a:buChar char=""/>
            </a:pPr>
            <a:r>
              <a:rPr lang="en-US" sz="2400" dirty="0">
                <a:latin typeface="Calibri" panose="020F0502020204030204" pitchFamily="34" charset="0"/>
                <a:ea typeface="Cambria" panose="02040503050406030204" pitchFamily="18" charset="0"/>
                <a:cs typeface="Arial" panose="020B0604020202020204" pitchFamily="34" charset="0"/>
              </a:rPr>
              <a:t>Launch</a:t>
            </a:r>
            <a:endParaRPr lang="en-US" sz="2400" dirty="0">
              <a:latin typeface="Cambria" panose="02040503050406030204" pitchFamily="18" charset="0"/>
              <a:ea typeface="Cambria" panose="02040503050406030204" pitchFamily="18" charset="0"/>
              <a:cs typeface="Arial" panose="020B0604020202020204" pitchFamily="34" charset="0"/>
            </a:endParaRPr>
          </a:p>
        </p:txBody>
      </p:sp>
      <p:pic>
        <p:nvPicPr>
          <p:cNvPr id="7" name="Picture 6">
            <a:extLst>
              <a:ext uri="{FF2B5EF4-FFF2-40B4-BE49-F238E27FC236}">
                <a16:creationId xmlns:a16="http://schemas.microsoft.com/office/drawing/2014/main" xmlns="" id="{988AEE05-9F2C-7F42-89A4-DBF4313D83F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22826" y="580558"/>
            <a:ext cx="2184400" cy="1136650"/>
          </a:xfrm>
          <a:prstGeom prst="rect">
            <a:avLst/>
          </a:prstGeom>
        </p:spPr>
      </p:pic>
      <p:pic>
        <p:nvPicPr>
          <p:cNvPr id="8" name="Picture 7">
            <a:extLst>
              <a:ext uri="{FF2B5EF4-FFF2-40B4-BE49-F238E27FC236}">
                <a16:creationId xmlns:a16="http://schemas.microsoft.com/office/drawing/2014/main" xmlns="" id="{57F0982C-B5F5-B440-B261-722CAACB1C37}"/>
              </a:ext>
            </a:extLst>
          </p:cNvPr>
          <p:cNvPicPr>
            <a:picLocks noChangeAspect="1"/>
          </p:cNvPicPr>
          <p:nvPr/>
        </p:nvPicPr>
        <p:blipFill>
          <a:blip r:embed="rId3"/>
          <a:stretch>
            <a:fillRect/>
          </a:stretch>
        </p:blipFill>
        <p:spPr>
          <a:xfrm>
            <a:off x="6636774" y="5469426"/>
            <a:ext cx="2184400" cy="1112426"/>
          </a:xfrm>
          <a:prstGeom prst="rect">
            <a:avLst/>
          </a:prstGeom>
        </p:spPr>
      </p:pic>
    </p:spTree>
    <p:extLst>
      <p:ext uri="{BB962C8B-B14F-4D97-AF65-F5344CB8AC3E}">
        <p14:creationId xmlns:p14="http://schemas.microsoft.com/office/powerpoint/2010/main" val="133809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4A99F2-7857-084D-9D3A-B766DE19C105}"/>
              </a:ext>
            </a:extLst>
          </p:cNvPr>
          <p:cNvSpPr>
            <a:spLocks noGrp="1"/>
          </p:cNvSpPr>
          <p:nvPr>
            <p:ph type="title"/>
          </p:nvPr>
        </p:nvSpPr>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1C90A474-E2CF-F44D-AAE3-D3A222FE4FD5}"/>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945E4B2F-830F-5D4E-9D48-17077CE52C4E}"/>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FCFC43C5-6277-4442-B07B-BB8F9C9CAD4B}"/>
              </a:ext>
            </a:extLst>
          </p:cNvPr>
          <p:cNvSpPr/>
          <p:nvPr/>
        </p:nvSpPr>
        <p:spPr>
          <a:xfrm>
            <a:off x="309715" y="3672145"/>
            <a:ext cx="8509819" cy="3046988"/>
          </a:xfrm>
          <a:prstGeom prst="rect">
            <a:avLst/>
          </a:prstGeom>
        </p:spPr>
        <p:txBody>
          <a:bodyPr wrap="square">
            <a:spAutoFit/>
          </a:bodyPr>
          <a:lstStyle/>
          <a:p>
            <a:pPr>
              <a:spcAft>
                <a:spcPts val="0"/>
              </a:spcAft>
            </a:pPr>
            <a:r>
              <a:rPr lang="en-US" sz="2000" b="1" u="sng" dirty="0">
                <a:latin typeface="Calibri" panose="020F0502020204030204" pitchFamily="34" charset="0"/>
                <a:ea typeface="Cambria" panose="02040503050406030204" pitchFamily="18" charset="0"/>
                <a:cs typeface="Arial" panose="020B0604020202020204" pitchFamily="34" charset="0"/>
              </a:rPr>
              <a:t>Modality of implementation</a:t>
            </a:r>
            <a:endParaRPr lang="en-US" sz="2000" b="1" dirty="0">
              <a:latin typeface="Cambria" panose="02040503050406030204" pitchFamily="18" charset="0"/>
              <a:ea typeface="Cambria" panose="02040503050406030204" pitchFamily="18" charset="0"/>
              <a:cs typeface="Arial" panose="020B0604020202020204" pitchFamily="34" charset="0"/>
            </a:endParaRPr>
          </a:p>
          <a:p>
            <a:pPr algn="just">
              <a:spcAft>
                <a:spcPts val="0"/>
              </a:spcAft>
            </a:pPr>
            <a:r>
              <a:rPr lang="en-US" sz="2000" dirty="0">
                <a:latin typeface="Calibri" panose="020F0502020204030204" pitchFamily="34" charset="0"/>
                <a:ea typeface="Cambria" panose="02040503050406030204" pitchFamily="18" charset="0"/>
                <a:cs typeface="Arial" panose="020B0604020202020204" pitchFamily="34" charset="0"/>
              </a:rPr>
              <a:t> </a:t>
            </a:r>
            <a:r>
              <a:rPr lang="en-US" sz="1900" dirty="0">
                <a:latin typeface="Calibri" panose="020F0502020204030204" pitchFamily="34" charset="0"/>
                <a:ea typeface="Cambria" panose="02040503050406030204" pitchFamily="18" charset="0"/>
                <a:cs typeface="Arial" panose="020B0604020202020204" pitchFamily="34" charset="0"/>
              </a:rPr>
              <a:t>There will be three regional workshops and one regional policy forum: </a:t>
            </a:r>
            <a:endParaRPr lang="en-US" sz="1900" dirty="0">
              <a:latin typeface="Cambria" panose="02040503050406030204" pitchFamily="18" charset="0"/>
              <a:ea typeface="Cambria" panose="02040503050406030204" pitchFamily="18" charset="0"/>
              <a:cs typeface="Arial" panose="020B0604020202020204" pitchFamily="34" charset="0"/>
            </a:endParaRPr>
          </a:p>
          <a:p>
            <a:pPr algn="just">
              <a:spcAft>
                <a:spcPts val="0"/>
              </a:spcAft>
            </a:pPr>
            <a:r>
              <a:rPr lang="en-US" sz="1900" dirty="0">
                <a:latin typeface="Calibri" panose="020F0502020204030204" pitchFamily="34" charset="0"/>
                <a:ea typeface="Cambria" panose="02040503050406030204" pitchFamily="18" charset="0"/>
                <a:cs typeface="Arial" panose="020B0604020202020204" pitchFamily="34" charset="0"/>
              </a:rPr>
              <a:t> </a:t>
            </a:r>
            <a:endParaRPr lang="en-US" sz="1900" dirty="0">
              <a:latin typeface="Cambria" panose="02040503050406030204" pitchFamily="18" charset="0"/>
              <a:ea typeface="Cambria" panose="02040503050406030204" pitchFamily="18" charset="0"/>
              <a:cs typeface="Arial" panose="020B0604020202020204" pitchFamily="34" charset="0"/>
            </a:endParaRPr>
          </a:p>
          <a:p>
            <a:pPr marL="342900" lvl="0" indent="-342900" algn="just">
              <a:spcAft>
                <a:spcPts val="0"/>
              </a:spcAft>
              <a:buFont typeface="+mj-lt"/>
              <a:buAutoNum type="arabicParenBoth"/>
            </a:pPr>
            <a:r>
              <a:rPr lang="en-US" sz="1900" dirty="0">
                <a:latin typeface="Calibri" panose="020F0502020204030204" pitchFamily="34" charset="0"/>
                <a:ea typeface="Cambria" panose="02040503050406030204" pitchFamily="18" charset="0"/>
                <a:cs typeface="Arial" panose="020B0604020202020204" pitchFamily="34" charset="0"/>
              </a:rPr>
              <a:t>An introductory workshop in April 2019 on the margin of regional indicator workshop to introduce the concept (including touching upon issues related to national indicators, data gaps, data sources, capacity needs, and report preparation plan)</a:t>
            </a:r>
            <a:endParaRPr lang="en-US" sz="1900" dirty="0">
              <a:latin typeface="Cambria" panose="02040503050406030204" pitchFamily="18" charset="0"/>
              <a:ea typeface="Cambria" panose="02040503050406030204" pitchFamily="18" charset="0"/>
              <a:cs typeface="Arial" panose="020B0604020202020204" pitchFamily="34" charset="0"/>
            </a:endParaRPr>
          </a:p>
          <a:p>
            <a:pPr marL="342900" lvl="0" indent="-342900" algn="just">
              <a:spcAft>
                <a:spcPts val="0"/>
              </a:spcAft>
              <a:buFont typeface="+mj-lt"/>
              <a:buAutoNum type="arabicParenBoth"/>
            </a:pPr>
            <a:r>
              <a:rPr lang="en-US" sz="1900" dirty="0">
                <a:latin typeface="Calibri" panose="020F0502020204030204" pitchFamily="34" charset="0"/>
                <a:ea typeface="Cambria" panose="02040503050406030204" pitchFamily="18" charset="0"/>
                <a:cs typeface="Arial" panose="020B0604020202020204" pitchFamily="34" charset="0"/>
              </a:rPr>
              <a:t>Drafting workshop during second half of June 2019 to start preparing national reports based on the preparatory work undertaken between April workshop and June (4-day hands-on workshop) </a:t>
            </a:r>
            <a:endParaRPr lang="en-US" sz="1900" dirty="0">
              <a:latin typeface="Cambria" panose="02040503050406030204" pitchFamily="18" charset="0"/>
              <a:ea typeface="Cambria" panose="02040503050406030204" pitchFamily="18" charset="0"/>
              <a:cs typeface="Arial" panose="020B0604020202020204" pitchFamily="34" charset="0"/>
            </a:endParaRPr>
          </a:p>
        </p:txBody>
      </p:sp>
      <p:sp>
        <p:nvSpPr>
          <p:cNvPr id="6" name="Rectangle 5">
            <a:extLst>
              <a:ext uri="{FF2B5EF4-FFF2-40B4-BE49-F238E27FC236}">
                <a16:creationId xmlns:a16="http://schemas.microsoft.com/office/drawing/2014/main" xmlns="" id="{BE346603-0969-4348-AAA5-7613A5E5FB29}"/>
              </a:ext>
            </a:extLst>
          </p:cNvPr>
          <p:cNvSpPr/>
          <p:nvPr/>
        </p:nvSpPr>
        <p:spPr>
          <a:xfrm>
            <a:off x="206477" y="138867"/>
            <a:ext cx="8716297" cy="3667542"/>
          </a:xfrm>
          <a:prstGeom prst="rect">
            <a:avLst/>
          </a:prstGeom>
        </p:spPr>
        <p:txBody>
          <a:bodyPr wrap="square">
            <a:spAutoFit/>
          </a:bodyPr>
          <a:lstStyle/>
          <a:p>
            <a:pPr algn="just" rtl="1">
              <a:lnSpc>
                <a:spcPct val="107000"/>
              </a:lnSpc>
              <a:spcAft>
                <a:spcPts val="0"/>
              </a:spcAft>
            </a:pPr>
            <a:r>
              <a:rPr lang="ar-SA" sz="2200" b="1" u="sng" dirty="0">
                <a:latin typeface="Calibri" panose="020F0502020204030204" pitchFamily="34" charset="0"/>
                <a:ea typeface="Times New Roman" panose="02020603050405020304" pitchFamily="18" charset="0"/>
                <a:cs typeface="Simplified Arabic" panose="02020603050405020304" pitchFamily="18" charset="-78"/>
              </a:rPr>
              <a:t>طريقة التنفيذ</a:t>
            </a:r>
            <a:endParaRPr lang="en-US" sz="22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en-US" sz="2200" dirty="0">
                <a:latin typeface="Simplified Arabic" panose="02020603050405020304" pitchFamily="18" charset="-78"/>
                <a:ea typeface="Times New Roman" panose="02020603050405020304" pitchFamily="18" charset="0"/>
                <a:cs typeface="Arial" panose="020B0604020202020204" pitchFamily="34" charset="0"/>
              </a:rPr>
              <a:t> </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200" dirty="0">
                <a:latin typeface="Calibri" panose="020F0502020204030204" pitchFamily="34" charset="0"/>
                <a:ea typeface="Times New Roman" panose="02020603050405020304" pitchFamily="18" charset="0"/>
                <a:cs typeface="Simplified Arabic" panose="02020603050405020304" pitchFamily="18" charset="-78"/>
              </a:rPr>
              <a:t>سيُنظّم فيما بعد ثلاث ورش عمل إقليمية ومنتدى سياسي اقليمي واحد: </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200" dirty="0">
                <a:latin typeface="Calibri" panose="020F0502020204030204" pitchFamily="34" charset="0"/>
                <a:ea typeface="Times New Roman" panose="02020603050405020304" pitchFamily="18" charset="0"/>
                <a:cs typeface="Simplified Arabic" panose="02020603050405020304" pitchFamily="18" charset="-78"/>
              </a:rPr>
              <a:t>(1)     ورشة عمل تمهيدية في نيسان/أبريل 2019 على هامش ورشة عمل حول المؤشرات الإقليمية للتعريف بالموضوع (بما في ذلك التطرق إلى القضايا المتعلقة بالمؤشرات الوطنية والفجوات في البيانات ومصادر البيانات واحتياجات القدرات وخطة إعداد التقارير)</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200" dirty="0">
                <a:latin typeface="Calibri" panose="020F0502020204030204" pitchFamily="34" charset="0"/>
                <a:ea typeface="Times New Roman" panose="02020603050405020304" pitchFamily="18" charset="0"/>
                <a:cs typeface="Simplified Arabic" panose="02020603050405020304" pitchFamily="18" charset="-78"/>
              </a:rPr>
              <a:t>(2)     ورشة عمل لصياغة التقرير خلال النصف الثاني من حزيران/ يونيو 2019 لبدء إعداد التقارير الوطنية وفقاً للعمل التحضيري الذي تم بين فترة ورشة عمل نيسان/أبريل وحزيران/يونيو (ورشة عمل تطبيقية لمدة 4 أيام)</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66939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4A99F2-7857-084D-9D3A-B766DE19C1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C90A474-E2CF-F44D-AAE3-D3A222FE4FD5}"/>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945E4B2F-830F-5D4E-9D48-17077CE52C4E}"/>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FCFC43C5-6277-4442-B07B-BB8F9C9CAD4B}"/>
              </a:ext>
            </a:extLst>
          </p:cNvPr>
          <p:cNvSpPr/>
          <p:nvPr/>
        </p:nvSpPr>
        <p:spPr>
          <a:xfrm>
            <a:off x="471948" y="4262027"/>
            <a:ext cx="8200104" cy="1938992"/>
          </a:xfrm>
          <a:prstGeom prst="rect">
            <a:avLst/>
          </a:prstGeom>
        </p:spPr>
        <p:txBody>
          <a:bodyPr wrap="square">
            <a:spAutoFit/>
          </a:bodyPr>
          <a:lstStyle/>
          <a:p>
            <a:pPr>
              <a:spcAft>
                <a:spcPts val="0"/>
              </a:spcAft>
            </a:pPr>
            <a:r>
              <a:rPr lang="en-US" sz="2000" b="1" u="sng" dirty="0">
                <a:latin typeface="Calibri" panose="020F0502020204030204" pitchFamily="34" charset="0"/>
                <a:ea typeface="Cambria" panose="02040503050406030204" pitchFamily="18" charset="0"/>
                <a:cs typeface="Arial" panose="020B0604020202020204" pitchFamily="34" charset="0"/>
              </a:rPr>
              <a:t>Modality of implementation</a:t>
            </a:r>
            <a:endParaRPr lang="en-US" sz="2000" b="1" dirty="0">
              <a:latin typeface="Cambria" panose="02040503050406030204" pitchFamily="18" charset="0"/>
              <a:ea typeface="Cambria" panose="02040503050406030204" pitchFamily="18" charset="0"/>
              <a:cs typeface="Arial" panose="020B0604020202020204" pitchFamily="34" charset="0"/>
            </a:endParaRPr>
          </a:p>
          <a:p>
            <a:pPr>
              <a:spcAft>
                <a:spcPts val="0"/>
              </a:spcAft>
            </a:pPr>
            <a:r>
              <a:rPr lang="en-US" sz="2000" dirty="0">
                <a:latin typeface="Calibri" panose="020F0502020204030204" pitchFamily="34" charset="0"/>
                <a:ea typeface="Cambria" panose="02040503050406030204" pitchFamily="18" charset="0"/>
                <a:cs typeface="Arial" panose="020B0604020202020204" pitchFamily="34" charset="0"/>
              </a:rPr>
              <a:t> </a:t>
            </a:r>
            <a:endParaRPr lang="en-US" sz="2000" dirty="0">
              <a:latin typeface="Cambria" panose="02040503050406030204" pitchFamily="18" charset="0"/>
              <a:ea typeface="Cambria" panose="02040503050406030204" pitchFamily="18" charset="0"/>
              <a:cs typeface="Arial" panose="020B0604020202020204" pitchFamily="34" charset="0"/>
            </a:endParaRPr>
          </a:p>
          <a:p>
            <a:pPr lvl="0" algn="just">
              <a:spcAft>
                <a:spcPts val="0"/>
              </a:spcAft>
            </a:pPr>
            <a:r>
              <a:rPr lang="en-US" sz="2000" dirty="0">
                <a:latin typeface="Calibri" panose="020F0502020204030204" pitchFamily="34" charset="0"/>
                <a:ea typeface="Cambria" panose="02040503050406030204" pitchFamily="18" charset="0"/>
                <a:cs typeface="Arial" panose="020B0604020202020204" pitchFamily="34" charset="0"/>
              </a:rPr>
              <a:t>(3) Peer review workshop in early November to present national reports and to agree on parameters for a regional synthesis report;  </a:t>
            </a:r>
            <a:endParaRPr lang="en-US" sz="2000" dirty="0">
              <a:latin typeface="Cambria" panose="02040503050406030204" pitchFamily="18" charset="0"/>
              <a:ea typeface="Cambria" panose="02040503050406030204" pitchFamily="18" charset="0"/>
              <a:cs typeface="Arial" panose="020B0604020202020204" pitchFamily="34" charset="0"/>
            </a:endParaRPr>
          </a:p>
          <a:p>
            <a:pPr lvl="0" algn="just">
              <a:spcAft>
                <a:spcPts val="0"/>
              </a:spcAft>
            </a:pPr>
            <a:r>
              <a:rPr lang="en-US" sz="2000" dirty="0">
                <a:latin typeface="Cambria" panose="02040503050406030204" pitchFamily="18" charset="0"/>
                <a:ea typeface="Cambria" panose="02040503050406030204" pitchFamily="18" charset="0"/>
                <a:cs typeface="Arial" panose="020B0604020202020204" pitchFamily="34" charset="0"/>
              </a:rPr>
              <a:t>(4) </a:t>
            </a:r>
            <a:r>
              <a:rPr lang="en-US" sz="2000" dirty="0">
                <a:latin typeface="Calibri" panose="020F0502020204030204" pitchFamily="34" charset="0"/>
                <a:ea typeface="Cambria" panose="02040503050406030204" pitchFamily="18" charset="0"/>
                <a:cs typeface="Arial" panose="020B0604020202020204" pitchFamily="34" charset="0"/>
              </a:rPr>
              <a:t>Regional policy forum either at Ministerial or Undersecretary (Director-General) level in February/March 2020.</a:t>
            </a:r>
            <a:endParaRPr lang="en-US" sz="2000" dirty="0">
              <a:latin typeface="Cambria" panose="02040503050406030204" pitchFamily="18" charset="0"/>
              <a:ea typeface="Cambria" panose="02040503050406030204" pitchFamily="18" charset="0"/>
              <a:cs typeface="Arial" panose="020B0604020202020204" pitchFamily="34" charset="0"/>
            </a:endParaRPr>
          </a:p>
        </p:txBody>
      </p:sp>
      <p:sp>
        <p:nvSpPr>
          <p:cNvPr id="6" name="Rectangle 5">
            <a:extLst>
              <a:ext uri="{FF2B5EF4-FFF2-40B4-BE49-F238E27FC236}">
                <a16:creationId xmlns:a16="http://schemas.microsoft.com/office/drawing/2014/main" xmlns="" id="{BE346603-0969-4348-AAA5-7613A5E5FB29}"/>
              </a:ext>
            </a:extLst>
          </p:cNvPr>
          <p:cNvSpPr/>
          <p:nvPr/>
        </p:nvSpPr>
        <p:spPr>
          <a:xfrm>
            <a:off x="604684" y="965762"/>
            <a:ext cx="8067368" cy="2759730"/>
          </a:xfrm>
          <a:prstGeom prst="rect">
            <a:avLst/>
          </a:prstGeom>
        </p:spPr>
        <p:txBody>
          <a:bodyPr wrap="square">
            <a:spAutoFit/>
          </a:bodyPr>
          <a:lstStyle/>
          <a:p>
            <a:pPr algn="just" rtl="1">
              <a:lnSpc>
                <a:spcPct val="107000"/>
              </a:lnSpc>
              <a:spcAft>
                <a:spcPts val="0"/>
              </a:spcAft>
            </a:pPr>
            <a:r>
              <a:rPr lang="ar-SA" sz="2400" b="1" u="sng" dirty="0">
                <a:latin typeface="Calibri" panose="020F0502020204030204" pitchFamily="34" charset="0"/>
                <a:ea typeface="Times New Roman" panose="02020603050405020304" pitchFamily="18" charset="0"/>
                <a:cs typeface="Simplified Arabic" panose="02020603050405020304" pitchFamily="18" charset="-78"/>
              </a:rPr>
              <a:t>طريقة التنفيذ</a:t>
            </a:r>
            <a:endParaRPr lang="en-US" sz="2400" b="1" u="sng" dirty="0">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07000"/>
              </a:lnSpc>
              <a:spcAft>
                <a:spcPts val="0"/>
              </a:spcAft>
            </a:pPr>
            <a:endParaRPr lang="en-US" sz="2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400" dirty="0">
                <a:latin typeface="Calibri" panose="020F0502020204030204" pitchFamily="34" charset="0"/>
                <a:ea typeface="Times New Roman" panose="02020603050405020304" pitchFamily="18" charset="0"/>
                <a:cs typeface="Simplified Arabic" panose="02020603050405020304" pitchFamily="18" charset="-78"/>
              </a:rPr>
              <a:t>(3)     حلقة عمل استعراض عن طريق الأقران في أوائل تشرين الثاني/نوفمبر لتقديم التقارير الوطنية والاتفاق على معايير تقرير توليفي إقليمي؛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SA" sz="2400" dirty="0">
                <a:latin typeface="Calibri" panose="020F0502020204030204" pitchFamily="34" charset="0"/>
                <a:ea typeface="Times New Roman" panose="02020603050405020304" pitchFamily="18" charset="0"/>
                <a:cs typeface="Simplified Arabic" panose="02020603050405020304" pitchFamily="18" charset="-78"/>
              </a:rPr>
              <a:t>(4)     منتدى السياسات الإقليمية إما على المستوى الوزاري أو على المستوى وكيل الوزارة (المدير العام) في فترة شباط/ فبراير- آذار/مارس 2020.</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en-US" dirty="0">
                <a:latin typeface="Simplified Arabic" panose="02020603050405020304" pitchFamily="18" charset="-78"/>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1634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9AC7E7-48A7-5942-95D3-01E349EFA3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7DD0353-ACFA-884C-8C0D-DB52298C745D}"/>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B94F50D3-A323-1B48-82B5-0513B441CCF0}"/>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F3AE65FF-B608-8E44-ADA9-7F569EECCE71}"/>
              </a:ext>
            </a:extLst>
          </p:cNvPr>
          <p:cNvSpPr/>
          <p:nvPr/>
        </p:nvSpPr>
        <p:spPr>
          <a:xfrm>
            <a:off x="0" y="635026"/>
            <a:ext cx="9144000" cy="4834400"/>
          </a:xfrm>
          <a:prstGeom prst="rect">
            <a:avLst/>
          </a:prstGeom>
        </p:spPr>
        <p:txBody>
          <a:bodyPr wrap="square">
            <a:spAutoFit/>
          </a:bodyPr>
          <a:lstStyle/>
          <a:p>
            <a:pPr algn="just" rtl="1">
              <a:lnSpc>
                <a:spcPct val="107000"/>
              </a:lnSpc>
              <a:spcAft>
                <a:spcPts val="0"/>
              </a:spcAft>
            </a:pPr>
            <a:r>
              <a:rPr lang="ar-SA" sz="2400" b="1" u="sng" dirty="0">
                <a:latin typeface="Calibri" panose="020F0502020204030204" pitchFamily="34" charset="0"/>
                <a:ea typeface="Times New Roman" panose="02020603050405020304" pitchFamily="18" charset="0"/>
                <a:cs typeface="Simplified Arabic" panose="02020603050405020304" pitchFamily="18" charset="-78"/>
              </a:rPr>
              <a:t>سيتضمّن التقرير </a:t>
            </a:r>
            <a:r>
              <a:rPr lang="ar-SA" sz="2400" b="1" i="1" u="sng" dirty="0">
                <a:latin typeface="Calibri" panose="020F0502020204030204" pitchFamily="34" charset="0"/>
                <a:ea typeface="Times New Roman" panose="02020603050405020304" pitchFamily="18" charset="0"/>
                <a:cs typeface="Simplified Arabic" panose="02020603050405020304" pitchFamily="18" charset="-78"/>
              </a:rPr>
              <a:t>الوطني</a:t>
            </a:r>
            <a:r>
              <a:rPr lang="ar-SA" sz="2400" b="1" u="sng" dirty="0">
                <a:latin typeface="Calibri" panose="020F0502020204030204" pitchFamily="34" charset="0"/>
                <a:ea typeface="Times New Roman" panose="02020603050405020304" pitchFamily="18" charset="0"/>
                <a:cs typeface="Simplified Arabic" panose="02020603050405020304" pitchFamily="18" charset="-78"/>
              </a:rPr>
              <a:t> المقترح ما يلي:</a:t>
            </a:r>
            <a:endParaRPr lang="en-US" sz="2400" b="1" u="sng" dirty="0">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07000"/>
              </a:lnSpc>
              <a:spcAft>
                <a:spcPts val="0"/>
              </a:spcAft>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مقدمة الوزير المسؤول عن الهدف الرابع للتنمية المستدامة (صفحة واحدة)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شكر وتقدير (صفحة واحدة)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ملخص تنفيذي (صفحة واحدة)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جدول المحتويات (صفحة واحدة)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القسم الأول: المقدمة والسياق (3 صفحات) نظرة عامة حول البلد (التركيبة السكانية والأوضاع الاجتماعية الاقتصادية ووضع التعليم؛ وهيكل نظام التعليم وآلية التنسيق</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القسم الثاني: المنظورات الوطنية حول الهدف الرابع للتنمية المستدامة، بما في ذلك وضعيتها ضمن جدول الأعمال 2030 (صفحة واحدة)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400" dirty="0">
                <a:latin typeface="Calibri" panose="020F0502020204030204" pitchFamily="34" charset="0"/>
                <a:ea typeface="Times New Roman" panose="02020603050405020304" pitchFamily="18" charset="0"/>
                <a:cs typeface="Simplified Arabic" panose="02020603050405020304" pitchFamily="18" charset="-78"/>
              </a:rPr>
              <a:t>القسم الثالث: التقدم الذي أحرزه كل هدف (20 صفحة: 2-4 صفحات لكل هدف –  بشكل مؤشرات)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xmlns="" id="{93530F70-5A31-2A4C-8A9A-0BEAAC2DA5B0}"/>
              </a:ext>
            </a:extLst>
          </p:cNvPr>
          <p:cNvPicPr>
            <a:picLocks noChangeAspect="1"/>
          </p:cNvPicPr>
          <p:nvPr/>
        </p:nvPicPr>
        <p:blipFill>
          <a:blip r:embed="rId2"/>
          <a:stretch>
            <a:fillRect/>
          </a:stretch>
        </p:blipFill>
        <p:spPr>
          <a:xfrm>
            <a:off x="6636774" y="5469426"/>
            <a:ext cx="2184400" cy="1112426"/>
          </a:xfrm>
          <a:prstGeom prst="rect">
            <a:avLst/>
          </a:prstGeom>
        </p:spPr>
      </p:pic>
      <p:pic>
        <p:nvPicPr>
          <p:cNvPr id="7" name="Picture 6">
            <a:extLst>
              <a:ext uri="{FF2B5EF4-FFF2-40B4-BE49-F238E27FC236}">
                <a16:creationId xmlns:a16="http://schemas.microsoft.com/office/drawing/2014/main" xmlns="" id="{DBC08FCD-BB6E-264C-AF28-01BB08A274F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22826" y="251924"/>
            <a:ext cx="2184400" cy="1136650"/>
          </a:xfrm>
          <a:prstGeom prst="rect">
            <a:avLst/>
          </a:prstGeom>
        </p:spPr>
      </p:pic>
    </p:spTree>
    <p:extLst>
      <p:ext uri="{BB962C8B-B14F-4D97-AF65-F5344CB8AC3E}">
        <p14:creationId xmlns:p14="http://schemas.microsoft.com/office/powerpoint/2010/main" val="55173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9BB24C-2725-C747-AD1F-A8BAD5249E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F0E948D-862D-BF48-BDA1-282553F65A80}"/>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xmlns="" id="{39BFF3FA-5FDD-9D45-9AB5-9663F834E193}"/>
              </a:ext>
            </a:extLst>
          </p:cNvPr>
          <p:cNvSpPr>
            <a:spLocks noGrp="1"/>
          </p:cNvSpPr>
          <p:nvPr>
            <p:ph type="ftr" sz="quarter" idx="11"/>
          </p:nvPr>
        </p:nvSpPr>
        <p:spPr/>
        <p:txBody>
          <a:bodyPr/>
          <a:lstStyle/>
          <a:p>
            <a:endParaRPr lang="en-US" dirty="0"/>
          </a:p>
        </p:txBody>
      </p:sp>
      <p:sp>
        <p:nvSpPr>
          <p:cNvPr id="5" name="Rectangle 4">
            <a:extLst>
              <a:ext uri="{FF2B5EF4-FFF2-40B4-BE49-F238E27FC236}">
                <a16:creationId xmlns:a16="http://schemas.microsoft.com/office/drawing/2014/main" xmlns="" id="{57A8012E-EEC6-774A-8DDB-1E07113EB969}"/>
              </a:ext>
            </a:extLst>
          </p:cNvPr>
          <p:cNvSpPr/>
          <p:nvPr/>
        </p:nvSpPr>
        <p:spPr>
          <a:xfrm>
            <a:off x="398205" y="492866"/>
            <a:ext cx="8627807" cy="5164234"/>
          </a:xfrm>
          <a:prstGeom prst="rect">
            <a:avLst/>
          </a:prstGeom>
        </p:spPr>
        <p:txBody>
          <a:bodyPr wrap="square">
            <a:spAutoFit/>
          </a:bodyPr>
          <a:lstStyle/>
          <a:p>
            <a:pPr marL="342900" lvl="0" indent="-342900" algn="just" rtl="1">
              <a:lnSpc>
                <a:spcPct val="107000"/>
              </a:lnSpc>
              <a:spcAft>
                <a:spcPts val="0"/>
              </a:spcAft>
              <a:buSzPts val="1000"/>
              <a:buFont typeface="Symbol" pitchFamily="2" charset="2"/>
              <a:buChar char=""/>
              <a:tabLst>
                <a:tab pos="457200" algn="l"/>
              </a:tabLst>
            </a:pPr>
            <a:endParaRPr lang="en-US" sz="2200" dirty="0">
              <a:latin typeface="Calibri" panose="020F0502020204030204" pitchFamily="34" charset="0"/>
              <a:ea typeface="Calibri" panose="020F0502020204030204" pitchFamily="34" charset="0"/>
              <a:cs typeface="Arial" panose="020B0604020202020204" pitchFamily="34"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وضعية الهدف-  مراجعة  المؤشرات – المؤشرات العالمية والوطنية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السياسات الموضوعة، الأدوات /الأطر/الوسائل التي تم تطويرها لتحقيق الهدف</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البرامج المنفذة - قصص النجاح والتحديات (مع الإشارة إلى المؤشرات الوطنية المحددة)</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القضايا المرتبط بعضها ببعض بين الهدف وأهداف التنمية المستدامة الأخرى (قضايا محددة مثل مسألة اللاجئين والهجرة ومسائل </a:t>
            </a:r>
            <a:r>
              <a:rPr lang="ar-SA" sz="2200" dirty="0" err="1">
                <a:latin typeface="Calibri" panose="020F0502020204030204" pitchFamily="34" charset="0"/>
                <a:ea typeface="Times New Roman" panose="02020603050405020304" pitchFamily="18" charset="0"/>
                <a:cs typeface="Simplified Arabic" panose="02020603050405020304" pitchFamily="18" charset="-78"/>
              </a:rPr>
              <a:t>الجندر</a:t>
            </a:r>
            <a:r>
              <a:rPr lang="ar-SA" sz="2200" dirty="0">
                <a:latin typeface="Calibri" panose="020F0502020204030204" pitchFamily="34" charset="0"/>
                <a:ea typeface="Times New Roman" panose="02020603050405020304" pitchFamily="18" charset="0"/>
                <a:cs typeface="Simplified Arabic" panose="02020603050405020304" pitchFamily="18" charset="-78"/>
              </a:rPr>
              <a:t> والمهارات وعمل الشباب والحقوق والتنمية المستدامة، وما إلى ذلك)</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الشراكات - عبر الوزارات التنفيذية (المبادرات الناجحة - مشاركة البيانات، تنسيق البرامج، إلخ)</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الشراكات – بين الاطراف المعنية - المجتمع والمجتمع المدني والأوساط الأكاديمية والمانحين ومجتمع الأعمال (قصص نجاح)</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rtl="1">
              <a:lnSpc>
                <a:spcPct val="107000"/>
              </a:lnSpc>
              <a:spcAft>
                <a:spcPts val="0"/>
              </a:spcAft>
              <a:buSzPts val="1000"/>
              <a:buFont typeface="Courier New" panose="02070309020205020404" pitchFamily="49" charset="0"/>
              <a:buChar char="o"/>
              <a:tabLst>
                <a:tab pos="9144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خطط مستقبلية فورية لتحقيق الأهداف</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القسم الرابع: الخطط والتوصيات للفترة 2020-</a:t>
            </a:r>
            <a:r>
              <a:rPr lang="en-US" sz="2200" dirty="0">
                <a:latin typeface="Simplified Arabic" panose="02020603050405020304" pitchFamily="18" charset="-78"/>
                <a:ea typeface="Times New Roman" panose="02020603050405020304" pitchFamily="18" charset="0"/>
                <a:cs typeface="Arial" panose="020B0604020202020204" pitchFamily="34" charset="0"/>
              </a:rPr>
              <a:t>2030</a:t>
            </a:r>
            <a:r>
              <a:rPr lang="ar-SA" sz="2200" dirty="0">
                <a:latin typeface="Calibri" panose="020F0502020204030204" pitchFamily="34" charset="0"/>
                <a:ea typeface="Times New Roman" panose="02020603050405020304" pitchFamily="18" charset="0"/>
                <a:cs typeface="Simplified Arabic" panose="02020603050405020304" pitchFamily="18" charset="-78"/>
              </a:rPr>
              <a:t>(صفحتان)</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SzPts val="1000"/>
              <a:buFont typeface="Symbol" pitchFamily="2" charset="2"/>
              <a:buChar char=""/>
              <a:tabLst>
                <a:tab pos="457200" algn="l"/>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المرفقات: البيانات، الوثائق المرجعية المستخدمة، إلخ.</a:t>
            </a:r>
            <a:endParaRPr lang="en-US" sz="2200" dirty="0">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xmlns="" id="{3A954586-C898-B14F-9B9E-F374E3DB531C}"/>
              </a:ext>
            </a:extLst>
          </p:cNvPr>
          <p:cNvPicPr>
            <a:picLocks noChangeAspect="1"/>
          </p:cNvPicPr>
          <p:nvPr/>
        </p:nvPicPr>
        <p:blipFill>
          <a:blip r:embed="rId2"/>
          <a:stretch>
            <a:fillRect/>
          </a:stretch>
        </p:blipFill>
        <p:spPr>
          <a:xfrm>
            <a:off x="6636774" y="5469426"/>
            <a:ext cx="2184400" cy="1112426"/>
          </a:xfrm>
          <a:prstGeom prst="rect">
            <a:avLst/>
          </a:prstGeom>
        </p:spPr>
      </p:pic>
      <p:pic>
        <p:nvPicPr>
          <p:cNvPr id="7" name="Picture 6">
            <a:extLst>
              <a:ext uri="{FF2B5EF4-FFF2-40B4-BE49-F238E27FC236}">
                <a16:creationId xmlns:a16="http://schemas.microsoft.com/office/drawing/2014/main" xmlns="" id="{6E5F051B-5D53-2244-94F7-E4914B3DCA0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07924" y="5469426"/>
            <a:ext cx="2184400" cy="1136650"/>
          </a:xfrm>
          <a:prstGeom prst="rect">
            <a:avLst/>
          </a:prstGeom>
        </p:spPr>
      </p:pic>
    </p:spTree>
    <p:extLst>
      <p:ext uri="{BB962C8B-B14F-4D97-AF65-F5344CB8AC3E}">
        <p14:creationId xmlns:p14="http://schemas.microsoft.com/office/powerpoint/2010/main" val="325351817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77D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58e932d1-8919-4331-b239-5cc8cbf973ca">DN3HXZNSAUTS-802456392-11</_dlc_DocId>
    <_dlc_DocIdUrl xmlns="58e932d1-8919-4331-b239-5cc8cbf973ca">
      <Url>https://teams.unesco.org/ORG/ed/_layouts/15/DocIdRedir.aspx?ID=DN3HXZNSAUTS-802456392-11</Url>
      <Description>DN3HXZNSAUTS-802456392-11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CB6EC9C5A835D44A5AFE52FD0FFEBA2" ma:contentTypeVersion="0" ma:contentTypeDescription="Create a new document." ma:contentTypeScope="" ma:versionID="37025ec8dd2bb72d44c1a5bc320cf491">
  <xsd:schema xmlns:xsd="http://www.w3.org/2001/XMLSchema" xmlns:xs="http://www.w3.org/2001/XMLSchema" xmlns:p="http://schemas.microsoft.com/office/2006/metadata/properties" xmlns:ns2="58e932d1-8919-4331-b239-5cc8cbf973ca" targetNamespace="http://schemas.microsoft.com/office/2006/metadata/properties" ma:root="true" ma:fieldsID="ca83ee47b6f90dee78313bcad051da7d" ns2:_="">
    <xsd:import namespace="58e932d1-8919-4331-b239-5cc8cbf973c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e932d1-8919-4331-b239-5cc8cbf973c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A59251-EA0E-41E0-9E65-0BA5C5F1BD79}">
  <ds:schemaRefs>
    <ds:schemaRef ds:uri="http://purl.org/dc/dcmitype/"/>
    <ds:schemaRef ds:uri="http://purl.org/dc/terms/"/>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58e932d1-8919-4331-b239-5cc8cbf973ca"/>
    <ds:schemaRef ds:uri="http://schemas.microsoft.com/office/2006/metadata/properties"/>
  </ds:schemaRefs>
</ds:datastoreItem>
</file>

<file path=customXml/itemProps2.xml><?xml version="1.0" encoding="utf-8"?>
<ds:datastoreItem xmlns:ds="http://schemas.openxmlformats.org/officeDocument/2006/customXml" ds:itemID="{4D7656FF-5B46-42A0-8849-277EFB1A334F}">
  <ds:schemaRefs>
    <ds:schemaRef ds:uri="http://schemas.microsoft.com/sharepoint/events"/>
  </ds:schemaRefs>
</ds:datastoreItem>
</file>

<file path=customXml/itemProps3.xml><?xml version="1.0" encoding="utf-8"?>
<ds:datastoreItem xmlns:ds="http://schemas.openxmlformats.org/officeDocument/2006/customXml" ds:itemID="{6246BA7D-BE7F-4B2F-99CA-87D13A7EB4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e932d1-8919-4331-b239-5cc8cbf973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90FFD13-F5C8-4988-B7E5-D703711F0C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5487</TotalTime>
  <Words>579</Words>
  <Application>Microsoft Office PowerPoint</Application>
  <PresentationFormat>On-screen Show (4:3)</PresentationFormat>
  <Paragraphs>131</Paragraphs>
  <Slides>13</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Yu Mincho</vt:lpstr>
      <vt:lpstr>Arial</vt:lpstr>
      <vt:lpstr>Calibri</vt:lpstr>
      <vt:lpstr>Cambria</vt:lpstr>
      <vt:lpstr>Courier New</vt:lpstr>
      <vt:lpstr>Simplified Arabic</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Thomas and Trotman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Thomas</dc:creator>
  <cp:lastModifiedBy>Administrator</cp:lastModifiedBy>
  <cp:revision>474</cp:revision>
  <cp:lastPrinted>2018-09-08T08:30:53Z</cp:lastPrinted>
  <dcterms:created xsi:type="dcterms:W3CDTF">2016-10-12T11:18:09Z</dcterms:created>
  <dcterms:modified xsi:type="dcterms:W3CDTF">2019-04-18T07:24:17Z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0x0101007CB6EC9C5A835D44A5AFE52FD0FFEBA2</vt:lpwstr>
  </property>
  <property fmtid="{D5CDD505-2E9C-101B-9397-08002B2CF9AE}" pid="3" name="_dlc_DocIdItemGuid">
    <vt:lpwstr>dcf8928e-62c5-4855-b867-6d678eef8cf5</vt:lpwstr>
  </property>
</Properties>
</file>