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1"/>
  </p:sldMasterIdLst>
  <p:notesMasterIdLst>
    <p:notesMasterId r:id="rId13"/>
  </p:notesMasterIdLst>
  <p:sldIdLst>
    <p:sldId id="256" r:id="rId2"/>
    <p:sldId id="261" r:id="rId3"/>
    <p:sldId id="257" r:id="rId4"/>
    <p:sldId id="262" r:id="rId5"/>
    <p:sldId id="258" r:id="rId6"/>
    <p:sldId id="259" r:id="rId7"/>
    <p:sldId id="263" r:id="rId8"/>
    <p:sldId id="264" r:id="rId9"/>
    <p:sldId id="265" r:id="rId10"/>
    <p:sldId id="266" r:id="rId11"/>
    <p:sldId id="260"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84" autoAdjust="0"/>
    <p:restoredTop sz="72925" autoAdjust="0"/>
  </p:normalViewPr>
  <p:slideViewPr>
    <p:cSldViewPr snapToGrid="0">
      <p:cViewPr varScale="1">
        <p:scale>
          <a:sx n="91" d="100"/>
          <a:sy n="91" d="100"/>
        </p:scale>
        <p:origin x="196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Maghnouj_S\AppData\Local\Microsoft\Windows\INetCache\Content.Outlook\MRI8M3MM\ABEGS%20clean%20tables%20and%20graphs.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8.7445796086387494E-3"/>
          <c:y val="0.22175069447509599"/>
          <c:w val="0.98906927548920154"/>
          <c:h val="0.71878216856053079"/>
        </c:manualLayout>
      </c:layout>
      <c:barChart>
        <c:barDir val="bar"/>
        <c:grouping val="stacked"/>
        <c:varyColors val="0"/>
        <c:ser>
          <c:idx val="0"/>
          <c:order val="0"/>
          <c:tx>
            <c:strRef>
              <c:f>'Figures 1.1, 1.2, 3.4 and 3.5'!$C$3</c:f>
              <c:strCache>
                <c:ptCount val="1"/>
                <c:pt idx="0">
                  <c:v>Always</c:v>
                </c:pt>
              </c:strCache>
            </c:strRef>
          </c:tx>
          <c:spPr>
            <a:solidFill>
              <a:srgbClr val="4F81BD"/>
            </a:solidFill>
            <a:ln w="6350" cmpd="sng">
              <a:solidFill>
                <a:srgbClr val="000000"/>
              </a:solidFill>
            </a:ln>
            <a:effectLst/>
          </c:spPr>
          <c:invertIfNegative val="0"/>
          <c:cat>
            <c:strRef>
              <c:f>'Figures 1.1, 1.2, 3.4 and 3.5'!$B$4:$B$13</c:f>
              <c:strCache>
                <c:ptCount val="10"/>
                <c:pt idx="0">
                  <c:v>Financial management</c:v>
                </c:pt>
                <c:pt idx="1">
                  <c:v>Other areas</c:v>
                </c:pt>
                <c:pt idx="2">
                  <c:v>Satisfaction and perceptions of parents</c:v>
                </c:pt>
                <c:pt idx="3">
                  <c:v>Satisfaction and perceptions of students</c:v>
                </c:pt>
                <c:pt idx="4">
                  <c:v>Satisfaction and perceptions of staff</c:v>
                </c:pt>
                <c:pt idx="5">
                  <c:v>Quality of curriculum and instructional materials</c:v>
                </c:pt>
                <c:pt idx="6">
                  <c:v>Student performance</c:v>
                </c:pt>
                <c:pt idx="7">
                  <c:v>Curriculum is aligned with established standards or guidelines</c:v>
                </c:pt>
                <c:pt idx="8">
                  <c:v>Quality of instruction</c:v>
                </c:pt>
                <c:pt idx="9">
                  <c:v>Compliance with rules and regulations </c:v>
                </c:pt>
              </c:strCache>
            </c:strRef>
          </c:cat>
          <c:val>
            <c:numRef>
              <c:f>'Figures 1.1, 1.2, 3.4 and 3.5'!$C$4:$C$13</c:f>
              <c:numCache>
                <c:formatCode>General</c:formatCode>
                <c:ptCount val="10"/>
                <c:pt idx="0">
                  <c:v>6</c:v>
                </c:pt>
                <c:pt idx="1">
                  <c:v>8</c:v>
                </c:pt>
                <c:pt idx="2">
                  <c:v>11</c:v>
                </c:pt>
                <c:pt idx="3">
                  <c:v>13</c:v>
                </c:pt>
                <c:pt idx="4">
                  <c:v>15</c:v>
                </c:pt>
                <c:pt idx="5">
                  <c:v>17</c:v>
                </c:pt>
                <c:pt idx="6">
                  <c:v>20</c:v>
                </c:pt>
                <c:pt idx="7">
                  <c:v>20</c:v>
                </c:pt>
                <c:pt idx="8">
                  <c:v>21</c:v>
                </c:pt>
                <c:pt idx="9">
                  <c:v>23</c:v>
                </c:pt>
              </c:numCache>
            </c:numRef>
          </c:val>
          <c:extLst>
            <c:ext xmlns:c16="http://schemas.microsoft.com/office/drawing/2014/chart" uri="{C3380CC4-5D6E-409C-BE32-E72D297353CC}">
              <c16:uniqueId val="{00000000-9410-4B60-AF26-F39AACED0C01}"/>
            </c:ext>
          </c:extLst>
        </c:ser>
        <c:ser>
          <c:idx val="1"/>
          <c:order val="1"/>
          <c:tx>
            <c:strRef>
              <c:f>'Figures 1.1, 1.2, 3.4 and 3.5'!$D$3</c:f>
              <c:strCache>
                <c:ptCount val="1"/>
                <c:pt idx="0">
                  <c:v>Sometimes</c:v>
                </c:pt>
              </c:strCache>
            </c:strRef>
          </c:tx>
          <c:spPr>
            <a:solidFill>
              <a:srgbClr val="CCCCCC"/>
            </a:solidFill>
            <a:ln w="6350" cmpd="sng">
              <a:solidFill>
                <a:srgbClr val="000000"/>
              </a:solidFill>
            </a:ln>
            <a:effectLst/>
          </c:spPr>
          <c:invertIfNegative val="0"/>
          <c:cat>
            <c:strRef>
              <c:f>'Figures 1.1, 1.2, 3.4 and 3.5'!$B$4:$B$13</c:f>
              <c:strCache>
                <c:ptCount val="10"/>
                <c:pt idx="0">
                  <c:v>Financial management</c:v>
                </c:pt>
                <c:pt idx="1">
                  <c:v>Other areas</c:v>
                </c:pt>
                <c:pt idx="2">
                  <c:v>Satisfaction and perceptions of parents</c:v>
                </c:pt>
                <c:pt idx="3">
                  <c:v>Satisfaction and perceptions of students</c:v>
                </c:pt>
                <c:pt idx="4">
                  <c:v>Satisfaction and perceptions of staff</c:v>
                </c:pt>
                <c:pt idx="5">
                  <c:v>Quality of curriculum and instructional materials</c:v>
                </c:pt>
                <c:pt idx="6">
                  <c:v>Student performance</c:v>
                </c:pt>
                <c:pt idx="7">
                  <c:v>Curriculum is aligned with established standards or guidelines</c:v>
                </c:pt>
                <c:pt idx="8">
                  <c:v>Quality of instruction</c:v>
                </c:pt>
                <c:pt idx="9">
                  <c:v>Compliance with rules and regulations </c:v>
                </c:pt>
              </c:strCache>
            </c:strRef>
          </c:cat>
          <c:val>
            <c:numRef>
              <c:f>'Figures 1.1, 1.2, 3.4 and 3.5'!$D$4:$D$13</c:f>
              <c:numCache>
                <c:formatCode>General</c:formatCode>
                <c:ptCount val="10"/>
                <c:pt idx="0">
                  <c:v>8</c:v>
                </c:pt>
                <c:pt idx="1">
                  <c:v>7</c:v>
                </c:pt>
                <c:pt idx="2">
                  <c:v>10</c:v>
                </c:pt>
                <c:pt idx="3">
                  <c:v>9</c:v>
                </c:pt>
                <c:pt idx="4">
                  <c:v>8</c:v>
                </c:pt>
                <c:pt idx="5">
                  <c:v>7</c:v>
                </c:pt>
                <c:pt idx="6">
                  <c:v>4</c:v>
                </c:pt>
                <c:pt idx="7">
                  <c:v>5</c:v>
                </c:pt>
                <c:pt idx="8">
                  <c:v>4</c:v>
                </c:pt>
                <c:pt idx="9">
                  <c:v>5</c:v>
                </c:pt>
              </c:numCache>
            </c:numRef>
          </c:val>
          <c:extLst>
            <c:ext xmlns:c16="http://schemas.microsoft.com/office/drawing/2014/chart" uri="{C3380CC4-5D6E-409C-BE32-E72D297353CC}">
              <c16:uniqueId val="{00000001-9410-4B60-AF26-F39AACED0C01}"/>
            </c:ext>
          </c:extLst>
        </c:ser>
        <c:ser>
          <c:idx val="2"/>
          <c:order val="2"/>
          <c:tx>
            <c:strRef>
              <c:f>'Figures 1.1, 1.2, 3.4 and 3.5'!$E$3</c:f>
              <c:strCache>
                <c:ptCount val="1"/>
                <c:pt idx="0">
                  <c:v>Never</c:v>
                </c:pt>
              </c:strCache>
            </c:strRef>
          </c:tx>
          <c:spPr>
            <a:solidFill>
              <a:srgbClr val="A7B9E3"/>
            </a:solidFill>
            <a:ln w="6350" cmpd="sng">
              <a:solidFill>
                <a:srgbClr val="000000"/>
              </a:solidFill>
            </a:ln>
            <a:effectLst/>
          </c:spPr>
          <c:invertIfNegative val="0"/>
          <c:cat>
            <c:strRef>
              <c:f>'Figures 1.1, 1.2, 3.4 and 3.5'!$B$4:$B$13</c:f>
              <c:strCache>
                <c:ptCount val="10"/>
                <c:pt idx="0">
                  <c:v>Financial management</c:v>
                </c:pt>
                <c:pt idx="1">
                  <c:v>Other areas</c:v>
                </c:pt>
                <c:pt idx="2">
                  <c:v>Satisfaction and perceptions of parents</c:v>
                </c:pt>
                <c:pt idx="3">
                  <c:v>Satisfaction and perceptions of students</c:v>
                </c:pt>
                <c:pt idx="4">
                  <c:v>Satisfaction and perceptions of staff</c:v>
                </c:pt>
                <c:pt idx="5">
                  <c:v>Quality of curriculum and instructional materials</c:v>
                </c:pt>
                <c:pt idx="6">
                  <c:v>Student performance</c:v>
                </c:pt>
                <c:pt idx="7">
                  <c:v>Curriculum is aligned with established standards or guidelines</c:v>
                </c:pt>
                <c:pt idx="8">
                  <c:v>Quality of instruction</c:v>
                </c:pt>
                <c:pt idx="9">
                  <c:v>Compliance with rules and regulations </c:v>
                </c:pt>
              </c:strCache>
            </c:strRef>
          </c:cat>
          <c:val>
            <c:numRef>
              <c:f>'Figures 1.1, 1.2, 3.4 and 3.5'!$E$4:$E$13</c:f>
              <c:numCache>
                <c:formatCode>General</c:formatCode>
                <c:ptCount val="10"/>
                <c:pt idx="0">
                  <c:v>14</c:v>
                </c:pt>
                <c:pt idx="1">
                  <c:v>11</c:v>
                </c:pt>
                <c:pt idx="2">
                  <c:v>7</c:v>
                </c:pt>
                <c:pt idx="3">
                  <c:v>6</c:v>
                </c:pt>
                <c:pt idx="4">
                  <c:v>5</c:v>
                </c:pt>
                <c:pt idx="5">
                  <c:v>4</c:v>
                </c:pt>
                <c:pt idx="6">
                  <c:v>4</c:v>
                </c:pt>
                <c:pt idx="7">
                  <c:v>3</c:v>
                </c:pt>
                <c:pt idx="8">
                  <c:v>3</c:v>
                </c:pt>
                <c:pt idx="9">
                  <c:v>0</c:v>
                </c:pt>
              </c:numCache>
            </c:numRef>
          </c:val>
          <c:extLst>
            <c:ext xmlns:c16="http://schemas.microsoft.com/office/drawing/2014/chart" uri="{C3380CC4-5D6E-409C-BE32-E72D297353CC}">
              <c16:uniqueId val="{00000002-9410-4B60-AF26-F39AACED0C01}"/>
            </c:ext>
          </c:extLst>
        </c:ser>
        <c:ser>
          <c:idx val="3"/>
          <c:order val="3"/>
          <c:tx>
            <c:strRef>
              <c:f>'Figures 1.1, 1.2, 3.4 and 3.5'!$F$3</c:f>
              <c:strCache>
                <c:ptCount val="1"/>
                <c:pt idx="0">
                  <c:v>Missing</c:v>
                </c:pt>
              </c:strCache>
            </c:strRef>
          </c:tx>
          <c:spPr>
            <a:solidFill>
              <a:srgbClr val="929292"/>
            </a:solidFill>
            <a:ln w="6350" cmpd="sng">
              <a:solidFill>
                <a:srgbClr val="000000"/>
              </a:solidFill>
            </a:ln>
            <a:effectLst/>
          </c:spPr>
          <c:invertIfNegative val="0"/>
          <c:cat>
            <c:strRef>
              <c:f>'Figures 1.1, 1.2, 3.4 and 3.5'!$B$4:$B$13</c:f>
              <c:strCache>
                <c:ptCount val="10"/>
                <c:pt idx="0">
                  <c:v>Financial management</c:v>
                </c:pt>
                <c:pt idx="1">
                  <c:v>Other areas</c:v>
                </c:pt>
                <c:pt idx="2">
                  <c:v>Satisfaction and perceptions of parents</c:v>
                </c:pt>
                <c:pt idx="3">
                  <c:v>Satisfaction and perceptions of students</c:v>
                </c:pt>
                <c:pt idx="4">
                  <c:v>Satisfaction and perceptions of staff</c:v>
                </c:pt>
                <c:pt idx="5">
                  <c:v>Quality of curriculum and instructional materials</c:v>
                </c:pt>
                <c:pt idx="6">
                  <c:v>Student performance</c:v>
                </c:pt>
                <c:pt idx="7">
                  <c:v>Curriculum is aligned with established standards or guidelines</c:v>
                </c:pt>
                <c:pt idx="8">
                  <c:v>Quality of instruction</c:v>
                </c:pt>
                <c:pt idx="9">
                  <c:v>Compliance with rules and regulations </c:v>
                </c:pt>
              </c:strCache>
            </c:strRef>
          </c:cat>
          <c:val>
            <c:numRef>
              <c:f>'Figures 1.1, 1.2, 3.4 and 3.5'!$F$4:$F$13</c:f>
              <c:numCache>
                <c:formatCode>General</c:formatCode>
                <c:ptCount val="10"/>
                <c:pt idx="0">
                  <c:v>3</c:v>
                </c:pt>
                <c:pt idx="1">
                  <c:v>5</c:v>
                </c:pt>
                <c:pt idx="2">
                  <c:v>3</c:v>
                </c:pt>
                <c:pt idx="3">
                  <c:v>3</c:v>
                </c:pt>
                <c:pt idx="4">
                  <c:v>3</c:v>
                </c:pt>
                <c:pt idx="5">
                  <c:v>3</c:v>
                </c:pt>
                <c:pt idx="6">
                  <c:v>3</c:v>
                </c:pt>
                <c:pt idx="7">
                  <c:v>3</c:v>
                </c:pt>
                <c:pt idx="8">
                  <c:v>3</c:v>
                </c:pt>
                <c:pt idx="9">
                  <c:v>3</c:v>
                </c:pt>
              </c:numCache>
            </c:numRef>
          </c:val>
          <c:extLst>
            <c:ext xmlns:c16="http://schemas.microsoft.com/office/drawing/2014/chart" uri="{C3380CC4-5D6E-409C-BE32-E72D297353CC}">
              <c16:uniqueId val="{00000003-9410-4B60-AF26-F39AACED0C01}"/>
            </c:ext>
          </c:extLst>
        </c:ser>
        <c:dLbls>
          <c:showLegendKey val="0"/>
          <c:showVal val="0"/>
          <c:showCatName val="0"/>
          <c:showSerName val="0"/>
          <c:showPercent val="0"/>
          <c:showBubbleSize val="0"/>
        </c:dLbls>
        <c:gapWidth val="150"/>
        <c:overlap val="100"/>
        <c:axId val="390876936"/>
        <c:axId val="390882184"/>
      </c:barChart>
      <c:catAx>
        <c:axId val="390876936"/>
        <c:scaling>
          <c:orientation val="minMax"/>
        </c:scaling>
        <c:delete val="0"/>
        <c:axPos val="l"/>
        <c:majorGridlines>
          <c:spPr>
            <a:ln w="9525" cap="flat" cmpd="sng" algn="ctr">
              <a:solidFill>
                <a:srgbClr val="FFFFFF"/>
              </a:solidFill>
              <a:prstDash val="solid"/>
              <a:round/>
            </a:ln>
            <a:effectLst/>
          </c:spPr>
        </c:majorGridlines>
        <c:numFmt formatCode="General" sourceLinked="1"/>
        <c:majorTickMark val="in"/>
        <c:minorTickMark val="none"/>
        <c:tickLblPos val="low"/>
        <c:spPr>
          <a:noFill/>
          <a:ln w="9525" cap="flat" cmpd="sng" algn="ctr">
            <a:solidFill>
              <a:srgbClr val="000000"/>
            </a:solidFill>
            <a:prstDash val="solid"/>
            <a:round/>
          </a:ln>
          <a:effectLst/>
          <a:extLst>
            <a:ext uri="{909E8E84-426E-40DD-AFC4-6F175D3DCCD1}">
              <a14:hiddenFill xmlns:a14="http://schemas.microsoft.com/office/drawing/2010/main">
                <a:noFill/>
              </a14:hiddenFill>
            </a:ext>
          </a:extLst>
        </c:spPr>
        <c:txPr>
          <a:bodyPr rot="-60000000" spcFirstLastPara="1" vertOverflow="ellipsis" vert="horz" wrap="square" anchor="ctr" anchorCtr="1"/>
          <a:lstStyle/>
          <a:p>
            <a:pPr>
              <a:defRPr sz="1200" b="0" i="0" u="none" strike="noStrike" kern="1200" baseline="0">
                <a:solidFill>
                  <a:srgbClr val="595959"/>
                </a:solidFill>
                <a:latin typeface="Arial Narrow"/>
                <a:ea typeface="Arial Narrow"/>
                <a:cs typeface="Arial Narrow"/>
              </a:defRPr>
            </a:pPr>
            <a:endParaRPr lang="en-US"/>
          </a:p>
        </c:txPr>
        <c:crossAx val="390882184"/>
        <c:crosses val="autoZero"/>
        <c:auto val="1"/>
        <c:lblAlgn val="ctr"/>
        <c:lblOffset val="0"/>
        <c:tickLblSkip val="1"/>
        <c:noMultiLvlLbl val="0"/>
      </c:catAx>
      <c:valAx>
        <c:axId val="390882184"/>
        <c:scaling>
          <c:orientation val="minMax"/>
        </c:scaling>
        <c:delete val="0"/>
        <c:axPos val="b"/>
        <c:majorGridlines>
          <c:spPr>
            <a:ln w="9525" cap="flat" cmpd="sng" algn="ctr">
              <a:solidFill>
                <a:srgbClr val="FFFFFF"/>
              </a:solidFill>
              <a:prstDash val="solid"/>
              <a:round/>
            </a:ln>
            <a:effectLst/>
          </c:spPr>
        </c:majorGridlines>
        <c:title>
          <c:tx>
            <c:rich>
              <a:bodyPr rot="0" spcFirstLastPara="1" vertOverflow="ellipsis" vert="horz" wrap="square" anchor="ctr" anchorCtr="1"/>
              <a:lstStyle/>
              <a:p>
                <a:pPr>
                  <a:defRPr sz="1200" b="0" i="0" u="none" strike="noStrike" kern="1200" baseline="0">
                    <a:solidFill>
                      <a:srgbClr val="595959"/>
                    </a:solidFill>
                    <a:latin typeface="Arial Narrow" panose="020B0606020202030204" pitchFamily="34" charset="0"/>
                    <a:ea typeface="+mn-ea"/>
                    <a:cs typeface="+mn-cs"/>
                  </a:defRPr>
                </a:pPr>
                <a:r>
                  <a:rPr lang="en-GB" sz="1200" b="0" i="0">
                    <a:solidFill>
                      <a:srgbClr val="595959"/>
                    </a:solidFill>
                    <a:latin typeface="Arial Narrow" panose="020B0606020202030204" pitchFamily="34" charset="0"/>
                  </a:rPr>
                  <a:t>Numbe</a:t>
                </a:r>
                <a:r>
                  <a:rPr lang="en-GB" sz="1200" b="0" i="0" baseline="0">
                    <a:solidFill>
                      <a:srgbClr val="595959"/>
                    </a:solidFill>
                    <a:latin typeface="Arial Narrow" panose="020B0606020202030204" pitchFamily="34" charset="0"/>
                  </a:rPr>
                  <a:t>r of countries</a:t>
                </a:r>
                <a:endParaRPr lang="en-GB" sz="1200" b="0" i="0">
                  <a:solidFill>
                    <a:srgbClr val="595959"/>
                  </a:solidFill>
                  <a:latin typeface="Arial Narrow" panose="020B0606020202030204" pitchFamily="34" charset="0"/>
                </a:endParaRPr>
              </a:p>
            </c:rich>
          </c:tx>
          <c:layout>
            <c:manualLayout>
              <c:xMode val="edge"/>
              <c:yMode val="edge"/>
              <c:x val="0.85735846487909217"/>
              <c:y val="0.93737488942015956"/>
            </c:manualLayout>
          </c:layout>
          <c:overlay val="0"/>
          <c:spPr>
            <a:noFill/>
            <a:ln>
              <a:noFill/>
            </a:ln>
            <a:effectLst/>
          </c:spPr>
          <c:txPr>
            <a:bodyPr rot="0" spcFirstLastPara="1" vertOverflow="ellipsis" vert="horz" wrap="square" anchor="ctr" anchorCtr="1"/>
            <a:lstStyle/>
            <a:p>
              <a:pPr>
                <a:defRPr sz="1200" b="0" i="0" u="none" strike="noStrike" kern="1200" baseline="0">
                  <a:solidFill>
                    <a:srgbClr val="595959"/>
                  </a:solidFill>
                  <a:latin typeface="Arial Narrow" panose="020B0606020202030204" pitchFamily="34" charset="0"/>
                  <a:ea typeface="+mn-ea"/>
                  <a:cs typeface="+mn-cs"/>
                </a:defRPr>
              </a:pPr>
              <a:endParaRPr lang="en-US"/>
            </a:p>
          </c:txPr>
        </c:title>
        <c:numFmt formatCode="General" sourceLinked="1"/>
        <c:majorTickMark val="in"/>
        <c:minorTickMark val="none"/>
        <c:tickLblPos val="nextTo"/>
        <c:spPr>
          <a:noFill/>
          <a:ln w="9525">
            <a:solidFill>
              <a:srgbClr val="000000"/>
            </a:solidFill>
            <a:prstDash val="solid"/>
          </a:ln>
          <a:effectLst/>
          <a:extLst>
            <a:ext uri="{909E8E84-426E-40DD-AFC4-6F175D3DCCD1}">
              <a14:hiddenFill xmlns:a14="http://schemas.microsoft.com/office/drawing/2010/main">
                <a:noFill/>
              </a14:hiddenFill>
            </a:ext>
          </a:extLst>
        </c:spPr>
        <c:txPr>
          <a:bodyPr rot="-60000000" spcFirstLastPara="1" vertOverflow="ellipsis" vert="horz" wrap="square" anchor="ctr" anchorCtr="1"/>
          <a:lstStyle/>
          <a:p>
            <a:pPr>
              <a:defRPr sz="1200" b="0" i="0" u="none" strike="noStrike" kern="1200" baseline="0">
                <a:solidFill>
                  <a:srgbClr val="595959"/>
                </a:solidFill>
                <a:latin typeface="Arial Narrow"/>
                <a:ea typeface="Arial Narrow"/>
                <a:cs typeface="Arial Narrow"/>
              </a:defRPr>
            </a:pPr>
            <a:endParaRPr lang="en-US"/>
          </a:p>
        </c:txPr>
        <c:crossAx val="390876936"/>
        <c:crosses val="autoZero"/>
        <c:crossBetween val="between"/>
      </c:valAx>
      <c:spPr>
        <a:solidFill>
          <a:srgbClr val="F4FFFF"/>
        </a:solidFill>
        <a:ln w="9525">
          <a:solidFill>
            <a:srgbClr val="000000"/>
          </a:solidFill>
        </a:ln>
        <a:effectLst/>
      </c:spPr>
    </c:plotArea>
    <c:legend>
      <c:legendPos val="b"/>
      <c:legendEntry>
        <c:idx val="0"/>
        <c:txPr>
          <a:bodyPr rot="0" spcFirstLastPara="1" vertOverflow="ellipsis" vert="horz" wrap="square" anchor="ctr" anchorCtr="1"/>
          <a:lstStyle/>
          <a:p>
            <a:pPr>
              <a:defRPr sz="1200" b="0" i="0" u="none" strike="noStrike" kern="1200" baseline="0">
                <a:solidFill>
                  <a:srgbClr val="595959"/>
                </a:solidFill>
                <a:latin typeface="Arial Narrow"/>
                <a:ea typeface="Arial Narrow"/>
                <a:cs typeface="Arial Narrow"/>
              </a:defRPr>
            </a:pPr>
            <a:endParaRPr lang="en-US"/>
          </a:p>
        </c:txPr>
      </c:legendEntry>
      <c:legendEntry>
        <c:idx val="1"/>
        <c:txPr>
          <a:bodyPr rot="0" spcFirstLastPara="1" vertOverflow="ellipsis" vert="horz" wrap="square" anchor="ctr" anchorCtr="1"/>
          <a:lstStyle/>
          <a:p>
            <a:pPr>
              <a:defRPr sz="1200" b="0" i="0" u="none" strike="noStrike" kern="1200" baseline="0">
                <a:solidFill>
                  <a:srgbClr val="595959"/>
                </a:solidFill>
                <a:latin typeface="Arial Narrow"/>
                <a:ea typeface="Arial Narrow"/>
                <a:cs typeface="Arial Narrow"/>
              </a:defRPr>
            </a:pPr>
            <a:endParaRPr lang="en-US"/>
          </a:p>
        </c:txPr>
      </c:legendEntry>
      <c:legendEntry>
        <c:idx val="2"/>
        <c:txPr>
          <a:bodyPr rot="0" spcFirstLastPara="1" vertOverflow="ellipsis" vert="horz" wrap="square" anchor="ctr" anchorCtr="1"/>
          <a:lstStyle/>
          <a:p>
            <a:pPr>
              <a:defRPr sz="1200" b="0" i="0" u="none" strike="noStrike" kern="1200" baseline="0">
                <a:solidFill>
                  <a:srgbClr val="595959"/>
                </a:solidFill>
                <a:latin typeface="Arial Narrow"/>
                <a:ea typeface="Arial Narrow"/>
                <a:cs typeface="Arial Narrow"/>
              </a:defRPr>
            </a:pPr>
            <a:endParaRPr lang="en-US"/>
          </a:p>
        </c:txPr>
      </c:legendEntry>
      <c:legendEntry>
        <c:idx val="3"/>
        <c:txPr>
          <a:bodyPr rot="0" spcFirstLastPara="1" vertOverflow="ellipsis" vert="horz" wrap="square" anchor="ctr" anchorCtr="1"/>
          <a:lstStyle/>
          <a:p>
            <a:pPr>
              <a:defRPr sz="1200" b="0" i="0" u="none" strike="noStrike" kern="1200" baseline="0">
                <a:solidFill>
                  <a:srgbClr val="595959"/>
                </a:solidFill>
                <a:latin typeface="Arial Narrow"/>
                <a:ea typeface="Arial Narrow"/>
                <a:cs typeface="Arial Narrow"/>
              </a:defRPr>
            </a:pPr>
            <a:endParaRPr lang="en-US"/>
          </a:p>
        </c:txPr>
      </c:legendEntry>
      <c:layout>
        <c:manualLayout>
          <c:xMode val="edge"/>
          <c:yMode val="edge"/>
          <c:x val="0.33063804647930306"/>
          <c:y val="0.10881377262999557"/>
          <c:w val="0.58979538544402765"/>
          <c:h val="7.4703011413679007E-2"/>
        </c:manualLayout>
      </c:layout>
      <c:overlay val="1"/>
      <c:spPr>
        <a:solidFill>
          <a:srgbClr val="EAEAEA"/>
        </a:solidFill>
        <a:ln>
          <a:noFill/>
        </a:ln>
        <a:effectLst/>
        <a:extLst>
          <a:ext uri="{91240B29-F687-4F45-9708-019B960494DF}">
            <a14:hiddenLine xmlns:a14="http://schemas.microsoft.com/office/drawing/2010/main">
              <a:noFill/>
            </a14:hiddenLine>
          </a:ext>
        </a:extLst>
      </c:spPr>
      <c:txPr>
        <a:bodyPr rot="0" spcFirstLastPara="1" vertOverflow="ellipsis" vert="horz" wrap="square" anchor="ctr" anchorCtr="1"/>
        <a:lstStyle/>
        <a:p>
          <a:pPr>
            <a:defRPr sz="750" b="0" i="0" u="none" strike="noStrike" kern="1200" baseline="0">
              <a:solidFill>
                <a:srgbClr val="595959"/>
              </a:solidFill>
              <a:latin typeface="Arial Narrow"/>
              <a:ea typeface="Arial Narrow"/>
              <a:cs typeface="Arial Narrow"/>
            </a:defRPr>
          </a:pPr>
          <a:endParaRPr lang="en-US"/>
        </a:p>
      </c:txPr>
    </c:legend>
    <c:plotVisOnly val="1"/>
    <c:dispBlanksAs val="gap"/>
    <c:showDLblsOverMax val="1"/>
  </c:chart>
  <c:spPr>
    <a:noFill/>
    <a:ln w="9525" cap="flat" cmpd="sng" algn="ctr">
      <a:noFill/>
      <a:round/>
    </a:ln>
    <a:effectLst/>
    <a:extLst>
      <a:ext uri="{909E8E84-426E-40DD-AFC4-6F175D3DCCD1}">
        <a14:hiddenFill xmlns:a14="http://schemas.microsoft.com/office/drawing/2010/main">
          <a:solidFill>
            <a:sysClr val="window" lastClr="FFFFFF"/>
          </a:solidFill>
        </a14:hiddenFill>
      </a:ext>
      <a:ext uri="{91240B29-F687-4F45-9708-019B960494DF}">
        <a14:hiddenLine xmlns:a14="http://schemas.microsoft.com/office/drawing/2010/main" w="9525" cap="flat" cmpd="sng" algn="ctr">
          <a:solidFill>
            <a:sysClr val="windowText" lastClr="000000">
              <a:lumMod val="15000"/>
              <a:lumOff val="85000"/>
            </a:sysClr>
          </a:solidFill>
          <a:round/>
        </a14:hiddenLine>
      </a:ext>
    </a:ex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BE0519-A238-49EA-AD1C-BE78A37D9493}" type="datetimeFigureOut">
              <a:rPr lang="en-GB" smtClean="0"/>
              <a:t>25/03/2019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B05B25-25F0-4AA4-9CD2-9DA7018B3273}" type="slidenum">
              <a:rPr lang="en-GB" smtClean="0"/>
              <a:t>‹#›</a:t>
            </a:fld>
            <a:endParaRPr lang="en-GB"/>
          </a:p>
        </p:txBody>
      </p:sp>
    </p:spTree>
    <p:extLst>
      <p:ext uri="{BB962C8B-B14F-4D97-AF65-F5344CB8AC3E}">
        <p14:creationId xmlns:p14="http://schemas.microsoft.com/office/powerpoint/2010/main" val="2776630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Before we start,</a:t>
            </a:r>
            <a:r>
              <a:rPr lang="en-GB" baseline="0" dirty="0"/>
              <a:t> some information about the NESLI survey which will serve as backdrop to some of the discussions we will have in the coming two weeks. </a:t>
            </a:r>
          </a:p>
          <a:p>
            <a:r>
              <a:rPr lang="en-GB" baseline="0" dirty="0"/>
              <a:t>I first of all want to thank those of your and your teams that took the time to fill-it up. </a:t>
            </a:r>
          </a:p>
          <a:p>
            <a:endParaRPr lang="en-GB"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The school evaluation questionnaires have been administered to Gulf countries in December 2018 for the purpose of this paper. Six out of the seven Gulf countries answered the survey: Bahrain, Qatar, Oman, Saudi Arabia, the United Arab Emirates and Yemen. </a:t>
            </a:r>
          </a:p>
          <a:p>
            <a:endParaRPr lang="en-GB" dirty="0"/>
          </a:p>
        </p:txBody>
      </p:sp>
      <p:sp>
        <p:nvSpPr>
          <p:cNvPr id="4" name="Slide Number Placeholder 3"/>
          <p:cNvSpPr>
            <a:spLocks noGrp="1"/>
          </p:cNvSpPr>
          <p:nvPr>
            <p:ph type="sldNum" sz="quarter" idx="10"/>
          </p:nvPr>
        </p:nvSpPr>
        <p:spPr/>
        <p:txBody>
          <a:bodyPr/>
          <a:lstStyle/>
          <a:p>
            <a:fld id="{5BB05B25-25F0-4AA4-9CD2-9DA7018B3273}" type="slidenum">
              <a:rPr lang="en-GB" smtClean="0"/>
              <a:t>2</a:t>
            </a:fld>
            <a:endParaRPr lang="en-GB"/>
          </a:p>
        </p:txBody>
      </p:sp>
    </p:spTree>
    <p:extLst>
      <p:ext uri="{BB962C8B-B14F-4D97-AF65-F5344CB8AC3E}">
        <p14:creationId xmlns:p14="http://schemas.microsoft.com/office/powerpoint/2010/main" val="40387073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External school evaluation is a very</a:t>
            </a:r>
            <a:r>
              <a:rPr lang="en-GB" baseline="0" dirty="0"/>
              <a:t> common in almost all OECD countries. The frequency tend to be low (leave at least 3 years in between) as a way to leave schools the time to improve and avoid overburdening the schools. </a:t>
            </a:r>
          </a:p>
          <a:p>
            <a:endParaRPr lang="en-GB" baseline="0" dirty="0"/>
          </a:p>
          <a:p>
            <a:r>
              <a:rPr lang="en-GB" baseline="0" dirty="0"/>
              <a:t>In the gulf,: Bahrain, UAE, Qatar, Yemen reported having some form of school evaluation. Frequency tend to be higher in Bahrain and Yemen. </a:t>
            </a:r>
          </a:p>
          <a:p>
            <a:endParaRPr lang="en-GB" baseline="0" dirty="0"/>
          </a:p>
          <a:p>
            <a:r>
              <a:rPr lang="en-GB" baseline="0" dirty="0"/>
              <a:t>In the Gulf as is the case in other countries, look at the models of some of the well established evaluation system. The UAE external school evaluation model highly inspired by Ofsted.  </a:t>
            </a:r>
            <a:endParaRPr lang="en-GB" dirty="0"/>
          </a:p>
        </p:txBody>
      </p:sp>
      <p:sp>
        <p:nvSpPr>
          <p:cNvPr id="4" name="Slide Number Placeholder 3"/>
          <p:cNvSpPr>
            <a:spLocks noGrp="1"/>
          </p:cNvSpPr>
          <p:nvPr>
            <p:ph type="sldNum" sz="quarter" idx="10"/>
          </p:nvPr>
        </p:nvSpPr>
        <p:spPr/>
        <p:txBody>
          <a:bodyPr/>
          <a:lstStyle/>
          <a:p>
            <a:fld id="{5BB05B25-25F0-4AA4-9CD2-9DA7018B3273}" type="slidenum">
              <a:rPr lang="en-GB" smtClean="0"/>
              <a:t>4</a:t>
            </a:fld>
            <a:endParaRPr lang="en-GB"/>
          </a:p>
        </p:txBody>
      </p:sp>
    </p:spTree>
    <p:extLst>
      <p:ext uri="{BB962C8B-B14F-4D97-AF65-F5344CB8AC3E}">
        <p14:creationId xmlns:p14="http://schemas.microsoft.com/office/powerpoint/2010/main" val="30000541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More than half</a:t>
            </a:r>
            <a:r>
              <a:rPr lang="en-GB" baseline="0" dirty="0"/>
              <a:t> of OECD countries, the responsibility for external school evaluation is at central level. In some federal systems (Mexico, Belgium: conducted at state level). It very much depends on who is responsible for schools. </a:t>
            </a:r>
          </a:p>
          <a:p>
            <a:endParaRPr lang="en-GB" baseline="0" dirty="0"/>
          </a:p>
          <a:p>
            <a:endParaRPr lang="en-GB" baseline="0" dirty="0"/>
          </a:p>
          <a:p>
            <a:r>
              <a:rPr lang="en-GB" baseline="0" dirty="0"/>
              <a:t>A growing number of OECD countries have independent or semi-independent evaluation agencies (inspectorate). The goal is often to ensure the integrity/independence of the evaluation process and improve trust. We will explore in the moderated discussion the pros- and cons of such model.</a:t>
            </a:r>
          </a:p>
          <a:p>
            <a:endParaRPr lang="en-GB" baseline="0" dirty="0"/>
          </a:p>
          <a:p>
            <a:endParaRPr lang="en-GB" baseline="0" dirty="0"/>
          </a:p>
          <a:p>
            <a:endParaRPr lang="en-GB" baseline="0" dirty="0"/>
          </a:p>
          <a:p>
            <a:endParaRPr lang="en-GB" dirty="0"/>
          </a:p>
        </p:txBody>
      </p:sp>
      <p:sp>
        <p:nvSpPr>
          <p:cNvPr id="4" name="Slide Number Placeholder 3"/>
          <p:cNvSpPr>
            <a:spLocks noGrp="1"/>
          </p:cNvSpPr>
          <p:nvPr>
            <p:ph type="sldNum" sz="quarter" idx="10"/>
          </p:nvPr>
        </p:nvSpPr>
        <p:spPr/>
        <p:txBody>
          <a:bodyPr/>
          <a:lstStyle/>
          <a:p>
            <a:fld id="{5BB05B25-25F0-4AA4-9CD2-9DA7018B3273}" type="slidenum">
              <a:rPr lang="en-GB" smtClean="0"/>
              <a:t>5</a:t>
            </a:fld>
            <a:endParaRPr lang="en-GB"/>
          </a:p>
        </p:txBody>
      </p:sp>
    </p:spTree>
    <p:extLst>
      <p:ext uri="{BB962C8B-B14F-4D97-AF65-F5344CB8AC3E}">
        <p14:creationId xmlns:p14="http://schemas.microsoft.com/office/powerpoint/2010/main" val="1582328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Indicators: Measures of quality ( Often include: teaching and</a:t>
            </a:r>
            <a:r>
              <a:rPr lang="en-GB" baseline="0" dirty="0"/>
              <a:t> learning practices/ student. s’ well-being/ School management/ school outcomes). Descriptors describe what observable practices shows achievement of indicator. ICALT list of indicators for classroom observations. </a:t>
            </a:r>
          </a:p>
          <a:p>
            <a:endParaRPr lang="en-GB" baseline="0" dirty="0"/>
          </a:p>
          <a:p>
            <a:r>
              <a:rPr lang="en-GB" baseline="0" dirty="0" err="1"/>
              <a:t>Bechmarks</a:t>
            </a:r>
            <a:r>
              <a:rPr lang="en-GB" baseline="0" dirty="0"/>
              <a:t>: Chile model</a:t>
            </a:r>
          </a:p>
          <a:p>
            <a:endParaRPr lang="en-GB" baseline="0" dirty="0"/>
          </a:p>
          <a:p>
            <a:r>
              <a:rPr lang="en-GB" baseline="0" dirty="0"/>
              <a:t>Quality frameworks are important not only for school external evaluation but above all to have a common language to talk about school quality nationally. Often a reference point for school self-evaluation . </a:t>
            </a:r>
          </a:p>
        </p:txBody>
      </p:sp>
      <p:sp>
        <p:nvSpPr>
          <p:cNvPr id="4" name="Slide Number Placeholder 3"/>
          <p:cNvSpPr>
            <a:spLocks noGrp="1"/>
          </p:cNvSpPr>
          <p:nvPr>
            <p:ph type="sldNum" sz="quarter" idx="10"/>
          </p:nvPr>
        </p:nvSpPr>
        <p:spPr/>
        <p:txBody>
          <a:bodyPr/>
          <a:lstStyle/>
          <a:p>
            <a:fld id="{5BB05B25-25F0-4AA4-9CD2-9DA7018B3273}" type="slidenum">
              <a:rPr lang="en-GB" smtClean="0"/>
              <a:t>6</a:t>
            </a:fld>
            <a:endParaRPr lang="en-GB"/>
          </a:p>
        </p:txBody>
      </p:sp>
    </p:spTree>
    <p:extLst>
      <p:ext uri="{BB962C8B-B14F-4D97-AF65-F5344CB8AC3E}">
        <p14:creationId xmlns:p14="http://schemas.microsoft.com/office/powerpoint/2010/main" val="32535804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dirty="0"/>
              <a:t>Strong focus on classroom</a:t>
            </a:r>
            <a:r>
              <a:rPr lang="en-GB" baseline="0" dirty="0"/>
              <a:t> practice ( Quality of instruction is the second most evaluated area after compliance with rules and regulation). Qualitative descriptors are particularly important when reviewing quality of classroom practice  as higher risk of subjectivity and avoiding it to be a simple administrative checks. </a:t>
            </a:r>
          </a:p>
          <a:p>
            <a:pPr marL="171450" indent="-171450">
              <a:buFontTx/>
              <a:buChar char="-"/>
            </a:pPr>
            <a:r>
              <a:rPr lang="en-GB" baseline="0" dirty="0"/>
              <a:t>Some indicators can be assessed more on a cyclical bases (financial management for example). Often OECD countries would set core indicators and indicators evaluated on a cyclical basis (thematic approach). This for example the case in Estonia. </a:t>
            </a:r>
            <a:endParaRPr lang="en-GB" dirty="0"/>
          </a:p>
        </p:txBody>
      </p:sp>
      <p:sp>
        <p:nvSpPr>
          <p:cNvPr id="4" name="Slide Number Placeholder 3"/>
          <p:cNvSpPr>
            <a:spLocks noGrp="1"/>
          </p:cNvSpPr>
          <p:nvPr>
            <p:ph type="sldNum" sz="quarter" idx="10"/>
          </p:nvPr>
        </p:nvSpPr>
        <p:spPr/>
        <p:txBody>
          <a:bodyPr/>
          <a:lstStyle/>
          <a:p>
            <a:fld id="{5BB05B25-25F0-4AA4-9CD2-9DA7018B3273}" type="slidenum">
              <a:rPr lang="en-GB" smtClean="0"/>
              <a:t>7</a:t>
            </a:fld>
            <a:endParaRPr lang="en-GB"/>
          </a:p>
        </p:txBody>
      </p:sp>
    </p:spTree>
    <p:extLst>
      <p:ext uri="{BB962C8B-B14F-4D97-AF65-F5344CB8AC3E}">
        <p14:creationId xmlns:p14="http://schemas.microsoft.com/office/powerpoint/2010/main" val="31497035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Same</a:t>
            </a:r>
            <a:r>
              <a:rPr lang="en-GB" baseline="0" dirty="0"/>
              <a:t> legend as previous </a:t>
            </a:r>
            <a:r>
              <a:rPr lang="en-GB" baseline="0" dirty="0" err="1"/>
              <a:t>grap</a:t>
            </a:r>
            <a:r>
              <a:rPr lang="en-GB" baseline="0" dirty="0"/>
              <a:t> (dark blue= required, light blue= never, grey = sometimes)</a:t>
            </a:r>
          </a:p>
          <a:p>
            <a:r>
              <a:rPr lang="en-GB" baseline="0" dirty="0"/>
              <a:t>Mostly the same areas. Often all are checked. This might mean that there is a need for prioritization to avoid overburdening the schools and giving a clear sense of what are the core indicators of quality that schools need to focus on. </a:t>
            </a:r>
            <a:endParaRPr lang="en-GB" dirty="0"/>
          </a:p>
        </p:txBody>
      </p:sp>
      <p:sp>
        <p:nvSpPr>
          <p:cNvPr id="4" name="Slide Number Placeholder 3"/>
          <p:cNvSpPr>
            <a:spLocks noGrp="1"/>
          </p:cNvSpPr>
          <p:nvPr>
            <p:ph type="sldNum" sz="quarter" idx="10"/>
          </p:nvPr>
        </p:nvSpPr>
        <p:spPr/>
        <p:txBody>
          <a:bodyPr/>
          <a:lstStyle/>
          <a:p>
            <a:fld id="{5BB05B25-25F0-4AA4-9CD2-9DA7018B3273}" type="slidenum">
              <a:rPr lang="en-GB" smtClean="0"/>
              <a:t>8</a:t>
            </a:fld>
            <a:endParaRPr lang="en-GB"/>
          </a:p>
        </p:txBody>
      </p:sp>
    </p:spTree>
    <p:extLst>
      <p:ext uri="{BB962C8B-B14F-4D97-AF65-F5344CB8AC3E}">
        <p14:creationId xmlns:p14="http://schemas.microsoft.com/office/powerpoint/2010/main" val="244104475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solidFill>
          <a:schemeClr val="tx2"/>
        </a:solidFill>
        <a:effectLst/>
      </p:bgPr>
    </p:bg>
    <p:spTree>
      <p:nvGrpSpPr>
        <p:cNvPr id="1" name=""/>
        <p:cNvGrpSpPr/>
        <p:nvPr/>
      </p:nvGrpSpPr>
      <p:grpSpPr>
        <a:xfrm>
          <a:off x="0" y="0"/>
          <a:ext cx="0" cy="0"/>
          <a:chOff x="0" y="0"/>
          <a:chExt cx="0" cy="0"/>
        </a:xfrm>
      </p:grpSpPr>
      <p:pic>
        <p:nvPicPr>
          <p:cNvPr id="38" name="Imag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88000" y="2628509"/>
            <a:ext cx="3504000" cy="4229631"/>
          </a:xfrm>
          <a:prstGeom prst="rect">
            <a:avLst/>
          </a:prstGeom>
        </p:spPr>
      </p:pic>
      <p:pic>
        <p:nvPicPr>
          <p:cNvPr id="39" name="Imag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52000" y="6001200"/>
            <a:ext cx="2323200" cy="685680"/>
          </a:xfrm>
          <a:prstGeom prst="rect">
            <a:avLst/>
          </a:prstGeom>
        </p:spPr>
      </p:pic>
      <p:pic>
        <p:nvPicPr>
          <p:cNvPr id="36" name="Imag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0800000">
            <a:off x="0" y="509"/>
            <a:ext cx="3504000" cy="4229631"/>
          </a:xfrm>
          <a:prstGeom prst="rect">
            <a:avLst/>
          </a:prstGeom>
        </p:spPr>
      </p:pic>
      <p:sp>
        <p:nvSpPr>
          <p:cNvPr id="8" name="Title 7"/>
          <p:cNvSpPr>
            <a:spLocks noGrp="1"/>
          </p:cNvSpPr>
          <p:nvPr>
            <p:ph type="ctrTitle" hasCustomPrompt="1"/>
          </p:nvPr>
        </p:nvSpPr>
        <p:spPr>
          <a:xfrm>
            <a:off x="1824000" y="2480400"/>
            <a:ext cx="8400000" cy="1267200"/>
          </a:xfrm>
          <a:prstGeom prst="rect">
            <a:avLst/>
          </a:prstGeom>
        </p:spPr>
        <p:txBody>
          <a:bodyPr lIns="90000" rIns="90000" anchor="b">
            <a:spAutoFit/>
          </a:bodyPr>
          <a:lstStyle>
            <a:lvl1pPr>
              <a:lnSpc>
                <a:spcPts val="4500"/>
              </a:lnSpc>
              <a:defRPr sz="4500" cap="all" baseline="0">
                <a:solidFill>
                  <a:schemeClr val="bg1"/>
                </a:solidFill>
              </a:defRPr>
            </a:lvl1pPr>
          </a:lstStyle>
          <a:p>
            <a:r>
              <a:rPr kumimoji="0" lang="fr-FR" dirty="0"/>
              <a:t>CLIQUEZ POUR MODIFIER LE TITRE</a:t>
            </a:r>
            <a:endParaRPr kumimoji="0" lang="en-US" dirty="0"/>
          </a:p>
        </p:txBody>
      </p:sp>
      <p:sp>
        <p:nvSpPr>
          <p:cNvPr id="9" name="Subtitle 8"/>
          <p:cNvSpPr>
            <a:spLocks noGrp="1"/>
          </p:cNvSpPr>
          <p:nvPr>
            <p:ph type="subTitle" idx="1" hasCustomPrompt="1"/>
          </p:nvPr>
        </p:nvSpPr>
        <p:spPr>
          <a:xfrm>
            <a:off x="1824000" y="3805200"/>
            <a:ext cx="8400000" cy="352800"/>
          </a:xfrm>
        </p:spPr>
        <p:txBody>
          <a:bodyPr lIns="90000" rIns="90000">
            <a:spAutoFit/>
          </a:bodyPr>
          <a:lstStyle>
            <a:lvl1pPr marL="0" indent="0" algn="l">
              <a:lnSpc>
                <a:spcPts val="2000"/>
              </a:lnSpc>
              <a:spcBef>
                <a:spcPts val="0"/>
              </a:spcBef>
              <a:buNone/>
              <a:defRPr sz="1800" baseline="0">
                <a:solidFill>
                  <a:schemeClr val="bg1"/>
                </a:solidFill>
                <a:latin typeface="+mj-l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dirty="0"/>
              <a:t>Cliquez pour modifier les sous-titres</a:t>
            </a:r>
            <a:endParaRPr kumimoji="0" lang="en-US" dirty="0"/>
          </a:p>
        </p:txBody>
      </p:sp>
      <p:pic>
        <p:nvPicPr>
          <p:cNvPr id="37" name="Image 11"/>
          <p:cNvPicPr>
            <a:picLocks noChangeAspect="1"/>
          </p:cNvPicPr>
          <p:nvPr/>
        </p:nvPicPr>
        <p:blipFill>
          <a:blip r:embed="rId4" cstate="print"/>
          <a:stretch>
            <a:fillRect/>
          </a:stretch>
        </p:blipFill>
        <p:spPr>
          <a:xfrm>
            <a:off x="681601" y="432000"/>
            <a:ext cx="923076" cy="1440000"/>
          </a:xfrm>
          <a:prstGeom prst="rect">
            <a:avLst/>
          </a:prstGeom>
        </p:spPr>
      </p:pic>
      <p:sp>
        <p:nvSpPr>
          <p:cNvPr id="12" name="Date Placeholder 3"/>
          <p:cNvSpPr>
            <a:spLocks noGrp="1"/>
          </p:cNvSpPr>
          <p:nvPr>
            <p:ph type="dt" sz="half" idx="2"/>
          </p:nvPr>
        </p:nvSpPr>
        <p:spPr>
          <a:xfrm>
            <a:off x="537600" y="6411600"/>
            <a:ext cx="1200000" cy="244800"/>
          </a:xfrm>
          <a:prstGeom prst="rect">
            <a:avLst/>
          </a:prstGeom>
        </p:spPr>
        <p:txBody>
          <a:bodyPr vert="horz" lIns="91440" tIns="45720" rIns="91440" bIns="45720" rtlCol="0" anchor="t" anchorCtr="0"/>
          <a:lstStyle>
            <a:lvl1pPr algn="l">
              <a:defRPr sz="1000" baseline="0">
                <a:solidFill>
                  <a:schemeClr val="bg1"/>
                </a:solidFill>
                <a:latin typeface="Arial"/>
              </a:defRPr>
            </a:lvl1pPr>
          </a:lstStyle>
          <a:p>
            <a:fld id="{AD34EC60-1F7D-4EB7-8575-6DFCD6DC25C6}" type="datetimeFigureOut">
              <a:rPr lang="en-GB" smtClean="0"/>
              <a:t>25/03/2019</a:t>
            </a:fld>
            <a:endParaRPr lang="en-GB"/>
          </a:p>
        </p:txBody>
      </p:sp>
      <p:sp>
        <p:nvSpPr>
          <p:cNvPr id="13" name="Footer Placeholder 4"/>
          <p:cNvSpPr>
            <a:spLocks noGrp="1"/>
          </p:cNvSpPr>
          <p:nvPr>
            <p:ph type="ftr" sz="quarter" idx="3"/>
          </p:nvPr>
        </p:nvSpPr>
        <p:spPr>
          <a:xfrm>
            <a:off x="1824000" y="6411600"/>
            <a:ext cx="6240000" cy="244800"/>
          </a:xfrm>
          <a:prstGeom prst="rect">
            <a:avLst/>
          </a:prstGeom>
        </p:spPr>
        <p:txBody>
          <a:bodyPr vert="horz" lIns="91440" tIns="45720" rIns="91440" bIns="45720" rtlCol="0" anchor="t" anchorCtr="0"/>
          <a:lstStyle>
            <a:lvl1pPr algn="l">
              <a:defRPr sz="1000" kern="1200" baseline="0">
                <a:solidFill>
                  <a:schemeClr val="bg1"/>
                </a:solidFill>
                <a:latin typeface="Arial"/>
              </a:defRPr>
            </a:lvl1pPr>
          </a:lstStyle>
          <a:p>
            <a:endParaRPr lang="en-GB"/>
          </a:p>
        </p:txBody>
      </p:sp>
    </p:spTree>
    <p:extLst>
      <p:ext uri="{BB962C8B-B14F-4D97-AF65-F5344CB8AC3E}">
        <p14:creationId xmlns:p14="http://schemas.microsoft.com/office/powerpoint/2010/main" val="706723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re et contenu">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p:txBody>
          <a:bodyPr/>
          <a:lstStyle>
            <a:lvl1pPr eaLnBrk="1" latinLnBrk="0" hangingPunct="1">
              <a:defRPr/>
            </a:lvl1pPr>
            <a:lvl2pPr eaLnBrk="1" latinLnBrk="0" hangingPunct="1">
              <a:defRPr/>
            </a:lvl2pPr>
            <a:lvl3pPr eaLnBrk="1" latinLnBrk="0" hangingPunct="1">
              <a:defRPr/>
            </a:lvl3pPr>
            <a:lvl4pPr eaLnBrk="1" latinLnBrk="0" hangingPunct="1">
              <a:defRPr/>
            </a:lvl4pPr>
            <a:lvl5pPr eaLnBrk="1" latinLnBrk="0" hangingPunct="1">
              <a:defRPr/>
            </a:lvl5pPr>
          </a:lstStyle>
          <a:p>
            <a:pPr lvl="0" eaLnBrk="1" latinLnBrk="0" hangingPunct="1"/>
            <a:r>
              <a:rPr lang="fr-FR" dirty="0"/>
              <a:t>Cliquez pour modifier les styles du texte du masque</a:t>
            </a:r>
            <a:endParaRPr lang="en-US" dirty="0"/>
          </a:p>
          <a:p>
            <a:pPr lvl="1" eaLnBrk="1" latinLnBrk="0" hangingPunct="1"/>
            <a:r>
              <a:rPr lang="en-US" dirty="0" err="1"/>
              <a:t>Deuxième</a:t>
            </a:r>
            <a:r>
              <a:rPr lang="en-US" dirty="0"/>
              <a:t> </a:t>
            </a:r>
            <a:r>
              <a:rPr lang="en-US" dirty="0" err="1"/>
              <a:t>niveau</a:t>
            </a:r>
            <a:endParaRPr lang="en-US" dirty="0"/>
          </a:p>
          <a:p>
            <a:pPr lvl="2" eaLnBrk="1" latinLnBrk="0" hangingPunct="1"/>
            <a:r>
              <a:rPr lang="en-US" dirty="0" err="1"/>
              <a:t>Troisième</a:t>
            </a:r>
            <a:r>
              <a:rPr lang="en-US" dirty="0"/>
              <a:t> </a:t>
            </a:r>
            <a:r>
              <a:rPr lang="en-US" dirty="0" err="1"/>
              <a:t>niveau</a:t>
            </a:r>
            <a:endParaRPr lang="en-US" dirty="0"/>
          </a:p>
          <a:p>
            <a:pPr lvl="3" eaLnBrk="1" latinLnBrk="0" hangingPunct="1"/>
            <a:r>
              <a:rPr lang="en-US" dirty="0" err="1"/>
              <a:t>Quatrième</a:t>
            </a:r>
            <a:r>
              <a:rPr lang="en-US" dirty="0"/>
              <a:t> </a:t>
            </a:r>
            <a:r>
              <a:rPr lang="en-US" dirty="0" err="1"/>
              <a:t>niveau</a:t>
            </a:r>
            <a:endParaRPr lang="en-US" dirty="0"/>
          </a:p>
          <a:p>
            <a:pPr lvl="4" eaLnBrk="1" latinLnBrk="0" hangingPunct="1"/>
            <a:r>
              <a:rPr lang="en-US" dirty="0" err="1"/>
              <a:t>Cinquième</a:t>
            </a:r>
            <a:r>
              <a:rPr lang="en-US" dirty="0"/>
              <a:t> </a:t>
            </a:r>
            <a:r>
              <a:rPr lang="en-US" dirty="0" err="1"/>
              <a:t>niveau</a:t>
            </a:r>
            <a:endParaRPr kumimoji="0" lang="en-US" dirty="0"/>
          </a:p>
        </p:txBody>
      </p:sp>
      <p:sp>
        <p:nvSpPr>
          <p:cNvPr id="8" name="Date Placeholder 3"/>
          <p:cNvSpPr>
            <a:spLocks noGrp="1"/>
          </p:cNvSpPr>
          <p:nvPr>
            <p:ph type="dt" sz="half" idx="2"/>
          </p:nvPr>
        </p:nvSpPr>
        <p:spPr>
          <a:xfrm>
            <a:off x="537600" y="6411600"/>
            <a:ext cx="1200000" cy="244800"/>
          </a:xfrm>
          <a:prstGeom prst="rect">
            <a:avLst/>
          </a:prstGeom>
        </p:spPr>
        <p:txBody>
          <a:bodyPr vert="horz" lIns="91440" tIns="45720" rIns="91440" bIns="45720" rtlCol="0" anchor="t" anchorCtr="0"/>
          <a:lstStyle>
            <a:lvl1pPr algn="l">
              <a:defRPr sz="1000" baseline="0">
                <a:solidFill>
                  <a:srgbClr val="727272"/>
                </a:solidFill>
                <a:latin typeface="Arial"/>
              </a:defRPr>
            </a:lvl1pPr>
          </a:lstStyle>
          <a:p>
            <a:fld id="{AD34EC60-1F7D-4EB7-8575-6DFCD6DC25C6}" type="datetimeFigureOut">
              <a:rPr lang="en-GB" smtClean="0"/>
              <a:t>25/03/2019</a:t>
            </a:fld>
            <a:endParaRPr lang="en-GB"/>
          </a:p>
        </p:txBody>
      </p:sp>
      <p:sp>
        <p:nvSpPr>
          <p:cNvPr id="9" name="Footer Placeholder 4"/>
          <p:cNvSpPr>
            <a:spLocks noGrp="1"/>
          </p:cNvSpPr>
          <p:nvPr>
            <p:ph type="ftr" sz="quarter" idx="3"/>
          </p:nvPr>
        </p:nvSpPr>
        <p:spPr>
          <a:xfrm>
            <a:off x="1824000" y="6411600"/>
            <a:ext cx="6240000" cy="244800"/>
          </a:xfrm>
          <a:prstGeom prst="rect">
            <a:avLst/>
          </a:prstGeom>
        </p:spPr>
        <p:txBody>
          <a:bodyPr vert="horz" lIns="91440" tIns="45720" rIns="91440" bIns="45720" rtlCol="0" anchor="t" anchorCtr="0"/>
          <a:lstStyle>
            <a:lvl1pPr algn="l">
              <a:defRPr sz="1000" kern="1200" baseline="0">
                <a:solidFill>
                  <a:srgbClr val="727272"/>
                </a:solidFill>
                <a:latin typeface="Arial"/>
              </a:defRPr>
            </a:lvl1pPr>
          </a:lstStyle>
          <a:p>
            <a:endParaRPr lang="en-GB"/>
          </a:p>
        </p:txBody>
      </p:sp>
      <p:sp>
        <p:nvSpPr>
          <p:cNvPr id="10" name="Slide Number Placeholder 5"/>
          <p:cNvSpPr>
            <a:spLocks noGrp="1"/>
          </p:cNvSpPr>
          <p:nvPr>
            <p:ph type="sldNum" sz="quarter" idx="4"/>
          </p:nvPr>
        </p:nvSpPr>
        <p:spPr>
          <a:xfrm>
            <a:off x="11520000" y="6411600"/>
            <a:ext cx="456000" cy="244800"/>
          </a:xfrm>
          <a:prstGeom prst="rect">
            <a:avLst/>
          </a:prstGeom>
        </p:spPr>
        <p:txBody>
          <a:bodyPr vert="horz" wrap="none" lIns="91440" tIns="45720" rIns="91440" bIns="45720" rtlCol="0" anchor="t" anchorCtr="0"/>
          <a:lstStyle>
            <a:lvl1pPr algn="r">
              <a:defRPr sz="1000" baseline="0">
                <a:solidFill>
                  <a:schemeClr val="bg1"/>
                </a:solidFill>
                <a:latin typeface="Arial"/>
              </a:defRPr>
            </a:lvl1pPr>
          </a:lstStyle>
          <a:p>
            <a:fld id="{4D60A7F1-D152-4F4D-8F92-3653C576A976}" type="slidenum">
              <a:rPr lang="en-GB" smtClean="0"/>
              <a:t>‹#›</a:t>
            </a:fld>
            <a:endParaRPr lang="en-GB"/>
          </a:p>
        </p:txBody>
      </p:sp>
      <p:sp>
        <p:nvSpPr>
          <p:cNvPr id="11" name="Title Placeholder 1"/>
          <p:cNvSpPr>
            <a:spLocks noGrp="1"/>
          </p:cNvSpPr>
          <p:nvPr>
            <p:ph type="title" hasCustomPrompt="1"/>
          </p:nvPr>
        </p:nvSpPr>
        <p:spPr>
          <a:xfrm>
            <a:off x="1440000" y="237600"/>
            <a:ext cx="9888000" cy="1022400"/>
          </a:xfrm>
          <a:prstGeom prst="rect">
            <a:avLst/>
          </a:prstGeom>
        </p:spPr>
        <p:txBody>
          <a:bodyPr vert="horz" lIns="91440" tIns="45720" rIns="91440" bIns="45720" rtlCol="0" anchor="ctr">
            <a:noAutofit/>
          </a:bodyPr>
          <a:lstStyle/>
          <a:p>
            <a:r>
              <a:rPr lang="fr-FR" dirty="0"/>
              <a:t>Cliquez pour modifier le titre</a:t>
            </a:r>
            <a:br>
              <a:rPr lang="fr-FR" dirty="0"/>
            </a:br>
            <a:r>
              <a:rPr lang="fr-FR" dirty="0"/>
              <a:t>Le titre peut-être étendu sur deux lignes</a:t>
            </a:r>
            <a:endParaRPr lang="en-US" dirty="0"/>
          </a:p>
        </p:txBody>
      </p:sp>
    </p:spTree>
    <p:extLst>
      <p:ext uri="{BB962C8B-B14F-4D97-AF65-F5344CB8AC3E}">
        <p14:creationId xmlns:p14="http://schemas.microsoft.com/office/powerpoint/2010/main" val="2664342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En-tête de section">
    <p:bg>
      <p:bgPr>
        <a:solidFill>
          <a:schemeClr val="tx1"/>
        </a:solidFill>
        <a:effectLst/>
      </p:bgPr>
    </p:bg>
    <p:spTree>
      <p:nvGrpSpPr>
        <p:cNvPr id="1" name=""/>
        <p:cNvGrpSpPr/>
        <p:nvPr/>
      </p:nvGrpSpPr>
      <p:grpSpPr>
        <a:xfrm>
          <a:off x="0" y="0"/>
          <a:ext cx="0" cy="0"/>
          <a:chOff x="0" y="0"/>
          <a:chExt cx="0" cy="0"/>
        </a:xfrm>
      </p:grpSpPr>
      <p:pic>
        <p:nvPicPr>
          <p:cNvPr id="7" name="Image 6"/>
          <p:cNvPicPr>
            <a:picLocks noChangeAspect="1"/>
          </p:cNvPicPr>
          <p:nvPr/>
        </p:nvPicPr>
        <p:blipFill>
          <a:blip r:embed="rId2" cstate="print"/>
          <a:stretch>
            <a:fillRect/>
          </a:stretch>
        </p:blipFill>
        <p:spPr>
          <a:xfrm>
            <a:off x="10924801" y="5328000"/>
            <a:ext cx="1267209" cy="1530000"/>
          </a:xfrm>
          <a:prstGeom prst="rect">
            <a:avLst/>
          </a:prstGeom>
        </p:spPr>
      </p:pic>
      <p:pic>
        <p:nvPicPr>
          <p:cNvPr id="8" name="Image 7"/>
          <p:cNvPicPr>
            <a:picLocks noChangeAspect="1"/>
          </p:cNvPicPr>
          <p:nvPr/>
        </p:nvPicPr>
        <p:blipFill>
          <a:blip r:embed="rId3" cstate="print"/>
          <a:stretch>
            <a:fillRect/>
          </a:stretch>
        </p:blipFill>
        <p:spPr>
          <a:xfrm>
            <a:off x="772800" y="468000"/>
            <a:ext cx="923077" cy="1440000"/>
          </a:xfrm>
          <a:prstGeom prst="rect">
            <a:avLst/>
          </a:prstGeom>
        </p:spPr>
      </p:pic>
      <p:sp>
        <p:nvSpPr>
          <p:cNvPr id="9" name="Title 1"/>
          <p:cNvSpPr>
            <a:spLocks noGrp="1"/>
          </p:cNvSpPr>
          <p:nvPr>
            <p:ph type="title" hasCustomPrompt="1"/>
          </p:nvPr>
        </p:nvSpPr>
        <p:spPr>
          <a:xfrm>
            <a:off x="1680000" y="2928144"/>
            <a:ext cx="8832000" cy="1041311"/>
          </a:xfrm>
        </p:spPr>
        <p:txBody>
          <a:bodyPr anchor="ctr" anchorCtr="0">
            <a:spAutoFit/>
          </a:bodyPr>
          <a:lstStyle>
            <a:lvl1pPr algn="ctr">
              <a:lnSpc>
                <a:spcPts val="3700"/>
              </a:lnSpc>
              <a:defRPr sz="3700" b="0" i="0" cap="all" baseline="0">
                <a:solidFill>
                  <a:schemeClr val="bg1"/>
                </a:solidFill>
              </a:defRPr>
            </a:lvl1pPr>
          </a:lstStyle>
          <a:p>
            <a:r>
              <a:rPr lang="fr-FR" dirty="0"/>
              <a:t>Cliquez pour modifier</a:t>
            </a:r>
            <a:br>
              <a:rPr lang="fr-FR" dirty="0"/>
            </a:br>
            <a:r>
              <a:rPr lang="fr-FR" dirty="0"/>
              <a:t>le titre de l'en-tête de section</a:t>
            </a:r>
            <a:endParaRPr lang="en-US" dirty="0"/>
          </a:p>
        </p:txBody>
      </p:sp>
      <p:sp>
        <p:nvSpPr>
          <p:cNvPr id="10" name="Date Placeholder 3"/>
          <p:cNvSpPr>
            <a:spLocks noGrp="1"/>
          </p:cNvSpPr>
          <p:nvPr>
            <p:ph type="dt" sz="half" idx="2"/>
          </p:nvPr>
        </p:nvSpPr>
        <p:spPr>
          <a:xfrm>
            <a:off x="537600" y="6411600"/>
            <a:ext cx="1200000" cy="244800"/>
          </a:xfrm>
          <a:prstGeom prst="rect">
            <a:avLst/>
          </a:prstGeom>
        </p:spPr>
        <p:txBody>
          <a:bodyPr vert="horz" lIns="91440" tIns="45720" rIns="91440" bIns="45720" rtlCol="0" anchor="t" anchorCtr="0"/>
          <a:lstStyle>
            <a:lvl1pPr algn="l">
              <a:defRPr sz="1000" baseline="0">
                <a:solidFill>
                  <a:schemeClr val="bg1"/>
                </a:solidFill>
                <a:latin typeface="Arial"/>
              </a:defRPr>
            </a:lvl1pPr>
          </a:lstStyle>
          <a:p>
            <a:fld id="{AD34EC60-1F7D-4EB7-8575-6DFCD6DC25C6}" type="datetimeFigureOut">
              <a:rPr lang="en-GB" smtClean="0"/>
              <a:t>25/03/2019</a:t>
            </a:fld>
            <a:endParaRPr lang="en-GB"/>
          </a:p>
        </p:txBody>
      </p:sp>
      <p:sp>
        <p:nvSpPr>
          <p:cNvPr id="11" name="Footer Placeholder 4"/>
          <p:cNvSpPr>
            <a:spLocks noGrp="1"/>
          </p:cNvSpPr>
          <p:nvPr>
            <p:ph type="ftr" sz="quarter" idx="3"/>
          </p:nvPr>
        </p:nvSpPr>
        <p:spPr>
          <a:xfrm>
            <a:off x="1824000" y="6411600"/>
            <a:ext cx="6240000" cy="244800"/>
          </a:xfrm>
          <a:prstGeom prst="rect">
            <a:avLst/>
          </a:prstGeom>
        </p:spPr>
        <p:txBody>
          <a:bodyPr vert="horz" lIns="91440" tIns="45720" rIns="91440" bIns="45720" rtlCol="0" anchor="t" anchorCtr="0"/>
          <a:lstStyle>
            <a:lvl1pPr algn="l">
              <a:defRPr sz="1000" kern="1200" baseline="0">
                <a:solidFill>
                  <a:schemeClr val="bg1"/>
                </a:solidFill>
                <a:latin typeface="Arial"/>
              </a:defRPr>
            </a:lvl1pPr>
          </a:lstStyle>
          <a:p>
            <a:endParaRPr lang="en-GB"/>
          </a:p>
        </p:txBody>
      </p:sp>
      <p:sp>
        <p:nvSpPr>
          <p:cNvPr id="12" name="Slide Number Placeholder 5"/>
          <p:cNvSpPr>
            <a:spLocks noGrp="1"/>
          </p:cNvSpPr>
          <p:nvPr>
            <p:ph type="sldNum" sz="quarter" idx="4"/>
          </p:nvPr>
        </p:nvSpPr>
        <p:spPr>
          <a:xfrm>
            <a:off x="11520000" y="6411600"/>
            <a:ext cx="456000" cy="244800"/>
          </a:xfrm>
          <a:prstGeom prst="rect">
            <a:avLst/>
          </a:prstGeom>
        </p:spPr>
        <p:txBody>
          <a:bodyPr vert="horz" wrap="none" lIns="91440" tIns="45720" rIns="91440" bIns="45720" rtlCol="0" anchor="t" anchorCtr="0"/>
          <a:lstStyle>
            <a:lvl1pPr algn="r">
              <a:defRPr sz="1000" baseline="0">
                <a:solidFill>
                  <a:schemeClr val="tx2"/>
                </a:solidFill>
                <a:latin typeface="Arial"/>
              </a:defRPr>
            </a:lvl1pPr>
          </a:lstStyle>
          <a:p>
            <a:fld id="{4D60A7F1-D152-4F4D-8F92-3653C576A976}" type="slidenum">
              <a:rPr lang="en-GB" smtClean="0"/>
              <a:t>‹#›</a:t>
            </a:fld>
            <a:endParaRPr lang="en-GB"/>
          </a:p>
        </p:txBody>
      </p:sp>
    </p:spTree>
    <p:extLst>
      <p:ext uri="{BB962C8B-B14F-4D97-AF65-F5344CB8AC3E}">
        <p14:creationId xmlns:p14="http://schemas.microsoft.com/office/powerpoint/2010/main" val="1699687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fr-FR" dirty="0"/>
              <a:t>Click to </a:t>
            </a:r>
            <a:r>
              <a:rPr lang="fr-FR" dirty="0" err="1"/>
              <a:t>edit</a:t>
            </a:r>
            <a:r>
              <a:rPr lang="fr-FR" dirty="0"/>
              <a:t> </a:t>
            </a:r>
            <a:r>
              <a:rPr lang="fr-FR" dirty="0" err="1"/>
              <a:t>Slide</a:t>
            </a:r>
            <a:r>
              <a:rPr lang="fr-FR" dirty="0"/>
              <a:t> </a:t>
            </a:r>
            <a:r>
              <a:rPr lang="fr-FR" dirty="0" err="1"/>
              <a:t>title</a:t>
            </a:r>
            <a:br>
              <a:rPr lang="fr-FR" dirty="0"/>
            </a:br>
            <a:r>
              <a:rPr lang="fr-FR" dirty="0" err="1"/>
              <a:t>Slide</a:t>
            </a:r>
            <a:r>
              <a:rPr lang="fr-FR" dirty="0"/>
              <a:t> </a:t>
            </a:r>
            <a:r>
              <a:rPr lang="fr-FR" dirty="0" err="1"/>
              <a:t>title</a:t>
            </a:r>
            <a:r>
              <a:rPr lang="fr-FR" dirty="0"/>
              <a:t> </a:t>
            </a:r>
            <a:r>
              <a:rPr lang="fr-FR" dirty="0" err="1"/>
              <a:t>can</a:t>
            </a:r>
            <a:r>
              <a:rPr lang="fr-FR" dirty="0"/>
              <a:t> </a:t>
            </a:r>
            <a:r>
              <a:rPr lang="fr-FR" dirty="0" err="1"/>
              <a:t>be</a:t>
            </a:r>
            <a:r>
              <a:rPr lang="fr-FR" dirty="0"/>
              <a:t> </a:t>
            </a:r>
            <a:r>
              <a:rPr lang="fr-FR" dirty="0" err="1"/>
              <a:t>extended</a:t>
            </a:r>
            <a:r>
              <a:rPr lang="fr-FR" dirty="0"/>
              <a:t> to </a:t>
            </a:r>
            <a:r>
              <a:rPr lang="fr-FR" dirty="0" err="1"/>
              <a:t>two</a:t>
            </a:r>
            <a:r>
              <a:rPr lang="fr-FR" dirty="0"/>
              <a:t> </a:t>
            </a:r>
            <a:r>
              <a:rPr lang="fr-FR" dirty="0" err="1"/>
              <a:t>lines</a:t>
            </a:r>
            <a:endParaRPr lang="en-US" dirty="0"/>
          </a:p>
        </p:txBody>
      </p:sp>
      <p:sp>
        <p:nvSpPr>
          <p:cNvPr id="3" name="Content Placeholder 2"/>
          <p:cNvSpPr>
            <a:spLocks noGrp="1"/>
          </p:cNvSpPr>
          <p:nvPr>
            <p:ph idx="1"/>
          </p:nvPr>
        </p:nvSpPr>
        <p:spPr/>
        <p:txBody>
          <a:bodyPr/>
          <a:lstStyle>
            <a:lvl1pPr>
              <a:defRPr>
                <a:solidFill>
                  <a:schemeClr val="tx1"/>
                </a:solidFill>
              </a:defRPr>
            </a:lvl1pPr>
            <a:lvl2pPr>
              <a:buClr>
                <a:schemeClr val="tx1"/>
              </a:buCl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D34EC60-1F7D-4EB7-8575-6DFCD6DC25C6}" type="datetimeFigureOut">
              <a:rPr lang="en-GB" smtClean="0"/>
              <a:t>25/03/2019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D60A7F1-D152-4F4D-8F92-3653C576A976}" type="slidenum">
              <a:rPr lang="en-GB" smtClean="0"/>
              <a:t>‹#›</a:t>
            </a:fld>
            <a:endParaRPr lang="en-GB"/>
          </a:p>
        </p:txBody>
      </p:sp>
    </p:spTree>
    <p:extLst>
      <p:ext uri="{BB962C8B-B14F-4D97-AF65-F5344CB8AC3E}">
        <p14:creationId xmlns:p14="http://schemas.microsoft.com/office/powerpoint/2010/main" val="4866453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3.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0" name="Image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924801" y="5328185"/>
            <a:ext cx="1267209" cy="1529631"/>
          </a:xfrm>
          <a:prstGeom prst="rect">
            <a:avLst/>
          </a:prstGeom>
        </p:spPr>
      </p:pic>
      <p:sp>
        <p:nvSpPr>
          <p:cNvPr id="21" name="Rectangle 20"/>
          <p:cNvSpPr/>
          <p:nvPr/>
        </p:nvSpPr>
        <p:spPr bwMode="auto">
          <a:xfrm>
            <a:off x="672000" y="1306800"/>
            <a:ext cx="10872000" cy="0"/>
          </a:xfrm>
          <a:prstGeom prst="rect">
            <a:avLst/>
          </a:prstGeom>
          <a:noFill/>
          <a:ln w="6350" cap="flat" cmpd="sng" algn="ctr">
            <a:solidFill>
              <a:srgbClr val="727272"/>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fr-FR" sz="2000" b="0" i="0" u="none" strike="noStrike" cap="none" normalizeH="0" baseline="0">
              <a:ln>
                <a:noFill/>
              </a:ln>
              <a:solidFill>
                <a:schemeClr val="tx1"/>
              </a:solidFill>
              <a:effectLst/>
              <a:latin typeface="Helvetica 65 Medium" pitchFamily="34" charset="0"/>
            </a:endParaRPr>
          </a:p>
        </p:txBody>
      </p:sp>
      <p:pic>
        <p:nvPicPr>
          <p:cNvPr id="24" name="Image 7"/>
          <p:cNvPicPr>
            <a:picLocks noChangeAspect="1"/>
          </p:cNvPicPr>
          <p:nvPr/>
        </p:nvPicPr>
        <p:blipFill>
          <a:blip r:embed="rId7" cstate="print"/>
          <a:stretch>
            <a:fillRect/>
          </a:stretch>
        </p:blipFill>
        <p:spPr>
          <a:xfrm>
            <a:off x="667201" y="288000"/>
            <a:ext cx="611537" cy="954000"/>
          </a:xfrm>
          <a:prstGeom prst="rect">
            <a:avLst/>
          </a:prstGeom>
        </p:spPr>
      </p:pic>
      <p:sp>
        <p:nvSpPr>
          <p:cNvPr id="13" name="Text Placeholder 12"/>
          <p:cNvSpPr>
            <a:spLocks noGrp="1"/>
          </p:cNvSpPr>
          <p:nvPr>
            <p:ph type="body" idx="1"/>
          </p:nvPr>
        </p:nvSpPr>
        <p:spPr>
          <a:xfrm>
            <a:off x="624000" y="1602000"/>
            <a:ext cx="10958400" cy="4525200"/>
          </a:xfrm>
          <a:prstGeom prst="rect">
            <a:avLst/>
          </a:prstGeom>
        </p:spPr>
        <p:txBody>
          <a:bodyPr vert="horz">
            <a:normAutofit/>
          </a:bodyPr>
          <a:lstStyle/>
          <a:p>
            <a:pPr lvl="0" eaLnBrk="1" latinLnBrk="0" hangingPunct="1"/>
            <a:r>
              <a:rPr kumimoji="0" lang="fr-FR" dirty="0"/>
              <a:t>Cliquez pour modifier les styles du texte du masque</a:t>
            </a:r>
            <a:endParaRPr kumimoji="0" lang="en-US" dirty="0"/>
          </a:p>
          <a:p>
            <a:pPr lvl="1" eaLnBrk="1" latinLnBrk="0" hangingPunct="1"/>
            <a:r>
              <a:rPr kumimoji="0" lang="en-US" dirty="0" err="1"/>
              <a:t>Deuxième</a:t>
            </a:r>
            <a:r>
              <a:rPr kumimoji="0" lang="en-US" dirty="0"/>
              <a:t> </a:t>
            </a:r>
            <a:r>
              <a:rPr kumimoji="0" lang="en-US" dirty="0" err="1"/>
              <a:t>niveau</a:t>
            </a:r>
            <a:endParaRPr kumimoji="0" lang="en-US" dirty="0"/>
          </a:p>
          <a:p>
            <a:pPr lvl="2" eaLnBrk="1" latinLnBrk="0" hangingPunct="1"/>
            <a:r>
              <a:rPr kumimoji="0" lang="en-US" dirty="0" err="1"/>
              <a:t>Troisième</a:t>
            </a:r>
            <a:r>
              <a:rPr kumimoji="0" lang="en-US" dirty="0"/>
              <a:t> </a:t>
            </a:r>
            <a:r>
              <a:rPr kumimoji="0" lang="en-US" dirty="0" err="1"/>
              <a:t>niveau</a:t>
            </a:r>
            <a:endParaRPr kumimoji="0" lang="en-US" dirty="0"/>
          </a:p>
          <a:p>
            <a:pPr lvl="3" eaLnBrk="1" latinLnBrk="0" hangingPunct="1"/>
            <a:r>
              <a:rPr kumimoji="0" lang="en-US" dirty="0" err="1"/>
              <a:t>Quatrième</a:t>
            </a:r>
            <a:r>
              <a:rPr kumimoji="0" lang="en-US" dirty="0"/>
              <a:t> </a:t>
            </a:r>
            <a:r>
              <a:rPr kumimoji="0" lang="en-US" dirty="0" err="1"/>
              <a:t>niveau</a:t>
            </a:r>
            <a:endParaRPr kumimoji="0" lang="en-US" dirty="0"/>
          </a:p>
          <a:p>
            <a:pPr lvl="4" eaLnBrk="1" latinLnBrk="0" hangingPunct="1"/>
            <a:r>
              <a:rPr kumimoji="0" lang="en-US" dirty="0" err="1"/>
              <a:t>Cinquième</a:t>
            </a:r>
            <a:r>
              <a:rPr kumimoji="0" lang="en-US" dirty="0"/>
              <a:t> </a:t>
            </a:r>
            <a:r>
              <a:rPr kumimoji="0" lang="en-US" dirty="0" err="1"/>
              <a:t>niveau</a:t>
            </a:r>
            <a:endParaRPr kumimoji="0" lang="en-US" dirty="0"/>
          </a:p>
        </p:txBody>
      </p:sp>
      <p:sp>
        <p:nvSpPr>
          <p:cNvPr id="25" name="Title Placeholder 1"/>
          <p:cNvSpPr>
            <a:spLocks noGrp="1"/>
          </p:cNvSpPr>
          <p:nvPr>
            <p:ph type="title"/>
          </p:nvPr>
        </p:nvSpPr>
        <p:spPr>
          <a:xfrm>
            <a:off x="1440000" y="237600"/>
            <a:ext cx="9888000" cy="1022400"/>
          </a:xfrm>
          <a:prstGeom prst="rect">
            <a:avLst/>
          </a:prstGeom>
        </p:spPr>
        <p:txBody>
          <a:bodyPr vert="horz" lIns="91440" tIns="45720" rIns="91440" bIns="45720" rtlCol="0" anchor="ctr">
            <a:noAutofit/>
          </a:bodyPr>
          <a:lstStyle/>
          <a:p>
            <a:r>
              <a:rPr lang="fr-FR" dirty="0"/>
              <a:t>Cliquez pour modifier le titre</a:t>
            </a:r>
            <a:br>
              <a:rPr lang="fr-FR" dirty="0"/>
            </a:br>
            <a:r>
              <a:rPr lang="fr-FR" dirty="0"/>
              <a:t>Le titre peut-être étendu sur deux lignes</a:t>
            </a:r>
            <a:endParaRPr lang="en-US" dirty="0"/>
          </a:p>
        </p:txBody>
      </p:sp>
      <p:sp>
        <p:nvSpPr>
          <p:cNvPr id="26" name="Date Placeholder 3"/>
          <p:cNvSpPr>
            <a:spLocks noGrp="1"/>
          </p:cNvSpPr>
          <p:nvPr>
            <p:ph type="dt" sz="half" idx="2"/>
          </p:nvPr>
        </p:nvSpPr>
        <p:spPr>
          <a:xfrm>
            <a:off x="537600" y="6411600"/>
            <a:ext cx="1200000" cy="244800"/>
          </a:xfrm>
          <a:prstGeom prst="rect">
            <a:avLst/>
          </a:prstGeom>
        </p:spPr>
        <p:txBody>
          <a:bodyPr vert="horz" lIns="91440" tIns="45720" rIns="91440" bIns="45720" rtlCol="0" anchor="t" anchorCtr="0"/>
          <a:lstStyle>
            <a:lvl1pPr algn="l">
              <a:defRPr sz="1000" baseline="0">
                <a:solidFill>
                  <a:srgbClr val="727272"/>
                </a:solidFill>
                <a:latin typeface="Arial"/>
              </a:defRPr>
            </a:lvl1pPr>
          </a:lstStyle>
          <a:p>
            <a:fld id="{AD34EC60-1F7D-4EB7-8575-6DFCD6DC25C6}" type="datetimeFigureOut">
              <a:rPr lang="en-GB" smtClean="0"/>
              <a:t>25/03/2019</a:t>
            </a:fld>
            <a:endParaRPr lang="en-GB"/>
          </a:p>
        </p:txBody>
      </p:sp>
      <p:sp>
        <p:nvSpPr>
          <p:cNvPr id="27" name="Footer Placeholder 4"/>
          <p:cNvSpPr>
            <a:spLocks noGrp="1"/>
          </p:cNvSpPr>
          <p:nvPr>
            <p:ph type="ftr" sz="quarter" idx="3"/>
          </p:nvPr>
        </p:nvSpPr>
        <p:spPr>
          <a:xfrm>
            <a:off x="1824000" y="6411600"/>
            <a:ext cx="6240000" cy="244800"/>
          </a:xfrm>
          <a:prstGeom prst="rect">
            <a:avLst/>
          </a:prstGeom>
        </p:spPr>
        <p:txBody>
          <a:bodyPr vert="horz" lIns="91440" tIns="45720" rIns="91440" bIns="45720" rtlCol="0" anchor="t" anchorCtr="0"/>
          <a:lstStyle>
            <a:lvl1pPr algn="l">
              <a:defRPr sz="1000" kern="1200" baseline="0">
                <a:solidFill>
                  <a:srgbClr val="727272"/>
                </a:solidFill>
                <a:latin typeface="Arial"/>
              </a:defRPr>
            </a:lvl1pPr>
          </a:lstStyle>
          <a:p>
            <a:endParaRPr lang="en-GB"/>
          </a:p>
        </p:txBody>
      </p:sp>
      <p:sp>
        <p:nvSpPr>
          <p:cNvPr id="41" name="Slide Number Placeholder 5"/>
          <p:cNvSpPr>
            <a:spLocks noGrp="1"/>
          </p:cNvSpPr>
          <p:nvPr>
            <p:ph type="sldNum" sz="quarter" idx="4"/>
          </p:nvPr>
        </p:nvSpPr>
        <p:spPr>
          <a:xfrm>
            <a:off x="11520000" y="6411600"/>
            <a:ext cx="456000" cy="244800"/>
          </a:xfrm>
          <a:prstGeom prst="rect">
            <a:avLst/>
          </a:prstGeom>
        </p:spPr>
        <p:txBody>
          <a:bodyPr vert="horz" wrap="none" lIns="91440" tIns="45720" rIns="91440" bIns="45720" rtlCol="0" anchor="t" anchorCtr="0"/>
          <a:lstStyle>
            <a:lvl1pPr algn="r">
              <a:defRPr sz="1000" baseline="0">
                <a:solidFill>
                  <a:schemeClr val="bg1"/>
                </a:solidFill>
                <a:latin typeface="Arial"/>
              </a:defRPr>
            </a:lvl1pPr>
          </a:lstStyle>
          <a:p>
            <a:fld id="{4D60A7F1-D152-4F4D-8F92-3653C576A976}" type="slidenum">
              <a:rPr lang="en-GB" smtClean="0"/>
              <a:t>‹#›</a:t>
            </a:fld>
            <a:endParaRPr lang="en-GB"/>
          </a:p>
        </p:txBody>
      </p:sp>
    </p:spTree>
    <p:extLst>
      <p:ext uri="{BB962C8B-B14F-4D97-AF65-F5344CB8AC3E}">
        <p14:creationId xmlns:p14="http://schemas.microsoft.com/office/powerpoint/2010/main" val="2940469675"/>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Lst>
  <p:txStyles>
    <p:titleStyle>
      <a:lvl1pPr algn="l" rtl="0" eaLnBrk="1" latinLnBrk="0" hangingPunct="1">
        <a:spcBef>
          <a:spcPct val="0"/>
        </a:spcBef>
        <a:buNone/>
        <a:defRPr kumimoji="0" sz="3200" kern="1200">
          <a:solidFill>
            <a:schemeClr val="tx1"/>
          </a:solidFill>
          <a:latin typeface="+mj-lt"/>
          <a:ea typeface="+mj-ea"/>
          <a:cs typeface="+mj-cs"/>
        </a:defRPr>
      </a:lvl1pPr>
    </p:titleStyle>
    <p:bodyStyle>
      <a:lvl1pPr marL="342000" indent="-342000" algn="l" rtl="0" eaLnBrk="1" latinLnBrk="0" hangingPunct="1">
        <a:spcBef>
          <a:spcPts val="768"/>
        </a:spcBef>
        <a:buClr>
          <a:schemeClr val="tx1"/>
        </a:buClr>
        <a:buFont typeface="Arial" pitchFamily="34" charset="0"/>
        <a:buChar char="•"/>
        <a:defRPr kumimoji="0" sz="3200" kern="1200">
          <a:solidFill>
            <a:schemeClr val="tx1"/>
          </a:solidFill>
          <a:latin typeface="+mn-lt"/>
          <a:ea typeface="+mn-ea"/>
          <a:cs typeface="+mn-cs"/>
        </a:defRPr>
      </a:lvl1pPr>
      <a:lvl2pPr marL="741600" indent="-284400" algn="l" rtl="0" eaLnBrk="1" latinLnBrk="0" hangingPunct="1">
        <a:spcBef>
          <a:spcPts val="672"/>
        </a:spcBef>
        <a:buClr>
          <a:schemeClr val="tx1"/>
        </a:buClr>
        <a:buFont typeface="Arial" pitchFamily="34" charset="0"/>
        <a:buChar char="–"/>
        <a:defRPr kumimoji="0" sz="2800" kern="1200">
          <a:solidFill>
            <a:schemeClr val="tx1"/>
          </a:solidFill>
          <a:latin typeface="+mn-lt"/>
          <a:ea typeface="+mn-ea"/>
          <a:cs typeface="+mn-cs"/>
        </a:defRPr>
      </a:lvl2pPr>
      <a:lvl3pPr marL="1144800" indent="-230400" algn="l" rtl="0" eaLnBrk="1" latinLnBrk="0" hangingPunct="1">
        <a:spcBef>
          <a:spcPts val="576"/>
        </a:spcBef>
        <a:buClr>
          <a:schemeClr val="tx1"/>
        </a:buClr>
        <a:buFont typeface="Arial" pitchFamily="34" charset="0"/>
        <a:buChar char="•"/>
        <a:defRPr kumimoji="0" sz="2400" kern="1200">
          <a:solidFill>
            <a:schemeClr val="tx1"/>
          </a:solidFill>
          <a:latin typeface="+mn-lt"/>
          <a:ea typeface="+mn-ea"/>
          <a:cs typeface="+mn-cs"/>
        </a:defRPr>
      </a:lvl3pPr>
      <a:lvl4pPr marL="1602000" indent="-230400" algn="l" rtl="0" eaLnBrk="1" latinLnBrk="0" hangingPunct="1">
        <a:spcBef>
          <a:spcPts val="480"/>
        </a:spcBef>
        <a:buClr>
          <a:schemeClr val="tx1"/>
        </a:buClr>
        <a:buFont typeface="Arial" pitchFamily="34" charset="0"/>
        <a:buChar char="–"/>
        <a:defRPr kumimoji="0" sz="2000" kern="1200">
          <a:solidFill>
            <a:schemeClr val="tx1"/>
          </a:solidFill>
          <a:latin typeface="+mn-lt"/>
          <a:ea typeface="+mn-ea"/>
          <a:cs typeface="+mn-cs"/>
        </a:defRPr>
      </a:lvl4pPr>
      <a:lvl5pPr marL="2059200" indent="-230400" algn="l" rtl="0" eaLnBrk="1" latinLnBrk="0" hangingPunct="1">
        <a:spcBef>
          <a:spcPts val="480"/>
        </a:spcBef>
        <a:buClr>
          <a:schemeClr val="tx1"/>
        </a:buClr>
        <a:buFont typeface="Arial" pitchFamily="34" charset="0"/>
        <a:buChar char="»"/>
        <a:defRPr kumimoji="0" sz="2000" kern="1200">
          <a:solidFill>
            <a:schemeClr val="tx1"/>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4000" y="1924025"/>
            <a:ext cx="8400000" cy="1823576"/>
          </a:xfrm>
        </p:spPr>
        <p:txBody>
          <a:bodyPr/>
          <a:lstStyle/>
          <a:p>
            <a:pPr algn="ctr" rtl="1"/>
            <a:r>
              <a:rPr lang="ar-SA" dirty="0"/>
              <a:t>اتجاهات التقويم المدرسي الخارجي في دول منظمة التعاون الاقتصادي والتنمية ودول الخليج العربية</a:t>
            </a:r>
            <a:endParaRPr lang="en-GB" dirty="0"/>
          </a:p>
        </p:txBody>
      </p:sp>
      <p:sp>
        <p:nvSpPr>
          <p:cNvPr id="4" name="Subtitle 2"/>
          <p:cNvSpPr txBox="1">
            <a:spLocks/>
          </p:cNvSpPr>
          <p:nvPr/>
        </p:nvSpPr>
        <p:spPr>
          <a:xfrm>
            <a:off x="604800" y="6235133"/>
            <a:ext cx="8400000" cy="348813"/>
          </a:xfrm>
          <a:prstGeom prst="rect">
            <a:avLst/>
          </a:prstGeom>
        </p:spPr>
        <p:txBody>
          <a:bodyPr vert="horz" lIns="90000" rIns="90000">
            <a:spAutoFit/>
          </a:bodyPr>
          <a:lstStyle>
            <a:lvl1pPr marL="0" indent="0" algn="l" rtl="0" eaLnBrk="1" latinLnBrk="0" hangingPunct="1">
              <a:lnSpc>
                <a:spcPts val="2000"/>
              </a:lnSpc>
              <a:spcBef>
                <a:spcPts val="0"/>
              </a:spcBef>
              <a:buClr>
                <a:schemeClr val="tx1"/>
              </a:buClr>
              <a:buFont typeface="Arial" pitchFamily="34" charset="0"/>
              <a:buNone/>
              <a:defRPr kumimoji="0" sz="1800" kern="1200" baseline="0">
                <a:solidFill>
                  <a:schemeClr val="bg1"/>
                </a:solidFill>
                <a:latin typeface="+mj-lt"/>
                <a:ea typeface="+mn-ea"/>
                <a:cs typeface="+mn-cs"/>
              </a:defRPr>
            </a:lvl1pPr>
            <a:lvl2pPr marL="457200" indent="0" algn="ctr" rtl="0" eaLnBrk="1" latinLnBrk="0" hangingPunct="1">
              <a:spcBef>
                <a:spcPts val="672"/>
              </a:spcBef>
              <a:buClr>
                <a:schemeClr val="tx1"/>
              </a:buClr>
              <a:buFont typeface="Arial" pitchFamily="34" charset="0"/>
              <a:buNone/>
              <a:defRPr kumimoji="0" sz="2800" kern="1200">
                <a:solidFill>
                  <a:schemeClr val="tx1"/>
                </a:solidFill>
                <a:latin typeface="+mn-lt"/>
                <a:ea typeface="+mn-ea"/>
                <a:cs typeface="+mn-cs"/>
              </a:defRPr>
            </a:lvl2pPr>
            <a:lvl3pPr marL="914400" indent="0" algn="ctr" rtl="0" eaLnBrk="1" latinLnBrk="0" hangingPunct="1">
              <a:spcBef>
                <a:spcPts val="576"/>
              </a:spcBef>
              <a:buClr>
                <a:schemeClr val="tx1"/>
              </a:buClr>
              <a:buFont typeface="Arial" pitchFamily="34" charset="0"/>
              <a:buNone/>
              <a:defRPr kumimoji="0" sz="2400" kern="1200">
                <a:solidFill>
                  <a:schemeClr val="tx1"/>
                </a:solidFill>
                <a:latin typeface="+mn-lt"/>
                <a:ea typeface="+mn-ea"/>
                <a:cs typeface="+mn-cs"/>
              </a:defRPr>
            </a:lvl3pPr>
            <a:lvl4pPr marL="1371600" indent="0" algn="ctr" rtl="0" eaLnBrk="1" latinLnBrk="0" hangingPunct="1">
              <a:spcBef>
                <a:spcPts val="480"/>
              </a:spcBef>
              <a:buClr>
                <a:schemeClr val="tx1"/>
              </a:buClr>
              <a:buFont typeface="Arial" pitchFamily="34" charset="0"/>
              <a:buNone/>
              <a:defRPr kumimoji="0" sz="2000" kern="1200">
                <a:solidFill>
                  <a:schemeClr val="tx1"/>
                </a:solidFill>
                <a:latin typeface="+mn-lt"/>
                <a:ea typeface="+mn-ea"/>
                <a:cs typeface="+mn-cs"/>
              </a:defRPr>
            </a:lvl4pPr>
            <a:lvl5pPr marL="1828800" indent="0" algn="ctr" rtl="0" eaLnBrk="1" latinLnBrk="0" hangingPunct="1">
              <a:spcBef>
                <a:spcPts val="480"/>
              </a:spcBef>
              <a:buClr>
                <a:schemeClr val="tx1"/>
              </a:buClr>
              <a:buFont typeface="Arial" pitchFamily="34" charset="0"/>
              <a:buNone/>
              <a:defRPr kumimoji="0" sz="2000" kern="1200">
                <a:solidFill>
                  <a:schemeClr val="tx1"/>
                </a:solidFill>
                <a:latin typeface="+mn-lt"/>
                <a:ea typeface="+mn-ea"/>
                <a:cs typeface="+mn-cs"/>
              </a:defRPr>
            </a:lvl5pPr>
            <a:lvl6pPr marL="2286000" indent="0" algn="ctr" rtl="0" eaLnBrk="1" latinLnBrk="0" hangingPunct="1">
              <a:spcBef>
                <a:spcPts val="300"/>
              </a:spcBef>
              <a:buClr>
                <a:schemeClr val="accent3"/>
              </a:buClr>
              <a:buFont typeface="Georgia"/>
              <a:buNone/>
              <a:defRPr kumimoji="0" sz="1800" kern="1200">
                <a:solidFill>
                  <a:schemeClr val="accent3"/>
                </a:solidFill>
                <a:latin typeface="+mn-lt"/>
                <a:ea typeface="+mn-ea"/>
                <a:cs typeface="+mn-cs"/>
              </a:defRPr>
            </a:lvl6pPr>
            <a:lvl7pPr marL="2743200" indent="0" algn="ctr" rtl="0" eaLnBrk="1" latinLnBrk="0" hangingPunct="1">
              <a:spcBef>
                <a:spcPts val="300"/>
              </a:spcBef>
              <a:buClr>
                <a:schemeClr val="accent3"/>
              </a:buClr>
              <a:buFont typeface="Georgia"/>
              <a:buNone/>
              <a:defRPr kumimoji="0" sz="1600" kern="1200">
                <a:solidFill>
                  <a:schemeClr val="accent3"/>
                </a:solidFill>
                <a:latin typeface="+mn-lt"/>
                <a:ea typeface="+mn-ea"/>
                <a:cs typeface="+mn-cs"/>
              </a:defRPr>
            </a:lvl7pPr>
            <a:lvl8pPr marL="3200400" indent="0" algn="ctr" rtl="0" eaLnBrk="1" latinLnBrk="0" hangingPunct="1">
              <a:spcBef>
                <a:spcPts val="300"/>
              </a:spcBef>
              <a:buClr>
                <a:schemeClr val="accent3"/>
              </a:buClr>
              <a:buFont typeface="Georgia"/>
              <a:buNone/>
              <a:defRPr kumimoji="0" sz="1500" kern="1200">
                <a:solidFill>
                  <a:schemeClr val="accent3"/>
                </a:solidFill>
                <a:latin typeface="+mn-lt"/>
                <a:ea typeface="+mn-ea"/>
                <a:cs typeface="+mn-cs"/>
              </a:defRPr>
            </a:lvl8pPr>
            <a:lvl9pPr marL="3657600" indent="0" algn="ctr" rtl="0" eaLnBrk="1" latinLnBrk="0" hangingPunct="1">
              <a:spcBef>
                <a:spcPts val="300"/>
              </a:spcBef>
              <a:buClr>
                <a:schemeClr val="accent3"/>
              </a:buClr>
              <a:buFont typeface="Georgia"/>
              <a:buNone/>
              <a:defRPr kumimoji="0" sz="1400" kern="1200" baseline="0">
                <a:solidFill>
                  <a:schemeClr val="accent3"/>
                </a:solidFill>
                <a:latin typeface="+mn-lt"/>
                <a:ea typeface="+mn-ea"/>
                <a:cs typeface="+mn-cs"/>
              </a:defRPr>
            </a:lvl9pPr>
          </a:lstStyle>
          <a:p>
            <a:pPr lvl="0" algn="r" rtl="1"/>
            <a:r>
              <a:rPr lang="ar-SA" b="1" dirty="0"/>
              <a:t>سمية </a:t>
            </a:r>
            <a:r>
              <a:rPr lang="ar-SA" b="1" dirty="0" err="1"/>
              <a:t>مغنوج</a:t>
            </a:r>
            <a:r>
              <a:rPr lang="ar-SA" b="1" dirty="0"/>
              <a:t>، محلل سياسات، مديرية منظمة التعاون الاقتصادي والتنمية للتعليم والمهارات</a:t>
            </a:r>
            <a:endParaRPr lang="en-US" dirty="0"/>
          </a:p>
        </p:txBody>
      </p:sp>
    </p:spTree>
    <p:extLst>
      <p:ext uri="{BB962C8B-B14F-4D97-AF65-F5344CB8AC3E}">
        <p14:creationId xmlns:p14="http://schemas.microsoft.com/office/powerpoint/2010/main" val="1349152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SA" dirty="0"/>
              <a:t>عملية التقويم الخارجي</a:t>
            </a:r>
            <a:endParaRPr lang="en-GB" dirty="0"/>
          </a:p>
        </p:txBody>
      </p:sp>
      <p:sp>
        <p:nvSpPr>
          <p:cNvPr id="3" name="Content Placeholder 2"/>
          <p:cNvSpPr>
            <a:spLocks noGrp="1"/>
          </p:cNvSpPr>
          <p:nvPr>
            <p:ph idx="1"/>
          </p:nvPr>
        </p:nvSpPr>
        <p:spPr/>
        <p:txBody>
          <a:bodyPr>
            <a:normAutofit/>
          </a:bodyPr>
          <a:lstStyle/>
          <a:p>
            <a:pPr algn="r" rtl="1"/>
            <a:r>
              <a:rPr lang="ar-SA" dirty="0"/>
              <a:t>قبل الزيارة: </a:t>
            </a:r>
            <a:endParaRPr lang="en-GB" dirty="0"/>
          </a:p>
          <a:p>
            <a:pPr lvl="1" algn="r" rtl="1"/>
            <a:r>
              <a:rPr lang="ar-SA" dirty="0"/>
              <a:t>الاتجاه نحو </a:t>
            </a:r>
            <a:r>
              <a:rPr lang="ar-SA" b="1" dirty="0"/>
              <a:t>تبسيط الإبلاغ عن البيانات</a:t>
            </a:r>
            <a:endParaRPr lang="en-GB" b="1" dirty="0"/>
          </a:p>
          <a:p>
            <a:pPr algn="r" rtl="1"/>
            <a:r>
              <a:rPr lang="ar-SA" dirty="0"/>
              <a:t>الزيارة المدرسية:</a:t>
            </a:r>
            <a:endParaRPr lang="en-GB" dirty="0"/>
          </a:p>
          <a:p>
            <a:pPr lvl="1" algn="r" rtl="1"/>
            <a:r>
              <a:rPr lang="ar-SA" dirty="0"/>
              <a:t>غالبًا ما تضم فرق التقويم من ٣ إلى ٥ أعضاء</a:t>
            </a:r>
          </a:p>
          <a:p>
            <a:pPr lvl="1" algn="r" rtl="1"/>
            <a:r>
              <a:rPr lang="ar-SA" dirty="0"/>
              <a:t>تمتد عدة أيام</a:t>
            </a:r>
          </a:p>
          <a:p>
            <a:pPr lvl="1" algn="r" rtl="1"/>
            <a:r>
              <a:rPr lang="ar-SA" dirty="0"/>
              <a:t>ردود الفعل مباشرة بعد الزيارة</a:t>
            </a:r>
          </a:p>
          <a:p>
            <a:pPr lvl="1" algn="r" rtl="1">
              <a:buFont typeface="Arial" panose="020B0604020202020204" pitchFamily="34" charset="0"/>
              <a:buChar char="•"/>
            </a:pPr>
            <a:r>
              <a:rPr lang="ar-SA" sz="3200" dirty="0"/>
              <a:t>بعد الزيارة: </a:t>
            </a:r>
          </a:p>
          <a:p>
            <a:pPr lvl="1" algn="r" rtl="1"/>
            <a:r>
              <a:rPr lang="ar-SA" dirty="0"/>
              <a:t>سيتم مناقشة ذلك في الجلسة القادمة</a:t>
            </a:r>
            <a:endParaRPr lang="en-GB" dirty="0"/>
          </a:p>
        </p:txBody>
      </p:sp>
    </p:spTree>
    <p:extLst>
      <p:ext uri="{BB962C8B-B14F-4D97-AF65-F5344CB8AC3E}">
        <p14:creationId xmlns:p14="http://schemas.microsoft.com/office/powerpoint/2010/main" val="25532557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53717" y="3094293"/>
            <a:ext cx="8400000" cy="669414"/>
          </a:xfrm>
        </p:spPr>
        <p:txBody>
          <a:bodyPr/>
          <a:lstStyle/>
          <a:p>
            <a:pPr algn="ctr" rtl="1"/>
            <a:r>
              <a:rPr lang="ar-SA" dirty="0"/>
              <a:t>شكرًا لكم!</a:t>
            </a:r>
            <a:endParaRPr lang="en-GB" dirty="0"/>
          </a:p>
        </p:txBody>
      </p:sp>
    </p:spTree>
    <p:extLst>
      <p:ext uri="{BB962C8B-B14F-4D97-AF65-F5344CB8AC3E}">
        <p14:creationId xmlns:p14="http://schemas.microsoft.com/office/powerpoint/2010/main" val="4166449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SA" dirty="0"/>
              <a:t>استبيان نظم التعليم في منظمة التعاون الاقتصادي والتنمية حول التقويم والتقييم</a:t>
            </a:r>
            <a:endParaRPr lang="en-GB" dirty="0"/>
          </a:p>
        </p:txBody>
      </p:sp>
      <p:sp>
        <p:nvSpPr>
          <p:cNvPr id="3" name="Content Placeholder 2"/>
          <p:cNvSpPr>
            <a:spLocks noGrp="1"/>
          </p:cNvSpPr>
          <p:nvPr>
            <p:ph idx="1"/>
          </p:nvPr>
        </p:nvSpPr>
        <p:spPr/>
        <p:txBody>
          <a:bodyPr>
            <a:normAutofit/>
          </a:bodyPr>
          <a:lstStyle/>
          <a:p>
            <a:pPr algn="r" rtl="1"/>
            <a:r>
              <a:rPr lang="ar-SA" dirty="0"/>
              <a:t>جزء من بيانات منظمة التعاون الاقتصادي والتنمية حول النظم التعليمية</a:t>
            </a:r>
          </a:p>
          <a:p>
            <a:pPr algn="r" rtl="1"/>
            <a:r>
              <a:rPr lang="ar-SA" dirty="0"/>
              <a:t>يتضمن استبيانات حول تقييم الطلاب وتقييم المدرسين </a:t>
            </a:r>
            <a:r>
              <a:rPr lang="ar-SA" b="1" dirty="0"/>
              <a:t>وتقويم المدارس</a:t>
            </a:r>
          </a:p>
          <a:p>
            <a:pPr algn="r" rtl="1"/>
            <a:r>
              <a:rPr lang="ar-SA" dirty="0"/>
              <a:t>مشاركة</a:t>
            </a:r>
            <a:r>
              <a:rPr lang="ar-SA" b="1" dirty="0"/>
              <a:t> استبيان التقويم المدرسي </a:t>
            </a:r>
            <a:r>
              <a:rPr lang="ar-SA" dirty="0"/>
              <a:t>مع دول الخليج في يناير ٢٠١٩</a:t>
            </a:r>
          </a:p>
          <a:p>
            <a:pPr algn="r" rtl="1"/>
            <a:r>
              <a:rPr lang="ar-SA" dirty="0"/>
              <a:t>معدل الاستجابة: </a:t>
            </a:r>
            <a:r>
              <a:rPr lang="ar-SA" b="1" dirty="0"/>
              <a:t>٦</a:t>
            </a:r>
            <a:r>
              <a:rPr lang="ar-SA" dirty="0"/>
              <a:t> </a:t>
            </a:r>
            <a:r>
              <a:rPr lang="ar-SA" b="1" dirty="0"/>
              <a:t>دول</a:t>
            </a:r>
            <a:r>
              <a:rPr lang="ar-SA" dirty="0"/>
              <a:t> من أصل ٧ دول</a:t>
            </a:r>
          </a:p>
          <a:p>
            <a:pPr algn="r" rtl="1"/>
            <a:r>
              <a:rPr lang="ar-SA" dirty="0"/>
              <a:t>مقارنة مع بيانات من </a:t>
            </a:r>
            <a:r>
              <a:rPr lang="ar-SA" b="1" dirty="0"/>
              <a:t>٣٧ دولة تابعة لمنظمة التعاون والتنمية في الميدان الاقتصادي + دولتين شريكتين </a:t>
            </a:r>
            <a:r>
              <a:rPr lang="ar-SA" dirty="0"/>
              <a:t>(تم جمعهما في ٢٠١٤)</a:t>
            </a:r>
          </a:p>
        </p:txBody>
      </p:sp>
    </p:spTree>
    <p:extLst>
      <p:ext uri="{BB962C8B-B14F-4D97-AF65-F5344CB8AC3E}">
        <p14:creationId xmlns:p14="http://schemas.microsoft.com/office/powerpoint/2010/main" val="1751488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SA" dirty="0"/>
              <a:t>الهدف من التقويم المدرسي الخارجي</a:t>
            </a:r>
            <a:endParaRPr lang="en-GB" dirty="0"/>
          </a:p>
        </p:txBody>
      </p:sp>
      <p:sp>
        <p:nvSpPr>
          <p:cNvPr id="3" name="Content Placeholder 2"/>
          <p:cNvSpPr>
            <a:spLocks noGrp="1"/>
          </p:cNvSpPr>
          <p:nvPr>
            <p:ph idx="1"/>
          </p:nvPr>
        </p:nvSpPr>
        <p:spPr/>
        <p:txBody>
          <a:bodyPr/>
          <a:lstStyle/>
          <a:p>
            <a:pPr algn="r" rtl="1"/>
            <a:r>
              <a:rPr lang="ar-SA" dirty="0"/>
              <a:t>تقويم </a:t>
            </a:r>
            <a:r>
              <a:rPr lang="ar-SA" b="1" dirty="0"/>
              <a:t>امتثال المدارس للقواعد واللوائح</a:t>
            </a:r>
            <a:endParaRPr lang="en-GB" b="1" dirty="0"/>
          </a:p>
          <a:p>
            <a:pPr marL="0" indent="0">
              <a:buNone/>
            </a:pPr>
            <a:endParaRPr lang="en-GB" dirty="0"/>
          </a:p>
          <a:p>
            <a:pPr algn="r" rtl="1"/>
            <a:r>
              <a:rPr lang="ar-SA" dirty="0"/>
              <a:t>تقويم </a:t>
            </a:r>
            <a:r>
              <a:rPr lang="ar-SA" b="1" dirty="0"/>
              <a:t>جودة المدرسة والقدرة على التحسن</a:t>
            </a:r>
            <a:endParaRPr lang="en-GB" b="1" dirty="0"/>
          </a:p>
        </p:txBody>
      </p:sp>
    </p:spTree>
    <p:extLst>
      <p:ext uri="{BB962C8B-B14F-4D97-AF65-F5344CB8AC3E}">
        <p14:creationId xmlns:p14="http://schemas.microsoft.com/office/powerpoint/2010/main" val="2036926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a:t>أبلغت معظم البلدان عن وجود شكل ما من أشكال التقويم الخارجي</a:t>
            </a:r>
            <a:endParaRPr lang="en-GB"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572812635"/>
              </p:ext>
            </p:extLst>
          </p:nvPr>
        </p:nvGraphicFramePr>
        <p:xfrm>
          <a:off x="65108" y="2201334"/>
          <a:ext cx="11500358" cy="3556000"/>
        </p:xfrm>
        <a:graphic>
          <a:graphicData uri="http://schemas.openxmlformats.org/drawingml/2006/table">
            <a:tbl>
              <a:tblPr/>
              <a:tblGrid>
                <a:gridCol w="1141260">
                  <a:extLst>
                    <a:ext uri="{9D8B030D-6E8A-4147-A177-3AD203B41FA5}">
                      <a16:colId xmlns:a16="http://schemas.microsoft.com/office/drawing/2014/main" val="1323255241"/>
                    </a:ext>
                  </a:extLst>
                </a:gridCol>
                <a:gridCol w="652149">
                  <a:extLst>
                    <a:ext uri="{9D8B030D-6E8A-4147-A177-3AD203B41FA5}">
                      <a16:colId xmlns:a16="http://schemas.microsoft.com/office/drawing/2014/main" val="1052245143"/>
                    </a:ext>
                  </a:extLst>
                </a:gridCol>
                <a:gridCol w="225743">
                  <a:extLst>
                    <a:ext uri="{9D8B030D-6E8A-4147-A177-3AD203B41FA5}">
                      <a16:colId xmlns:a16="http://schemas.microsoft.com/office/drawing/2014/main" val="3804488759"/>
                    </a:ext>
                  </a:extLst>
                </a:gridCol>
                <a:gridCol w="225743">
                  <a:extLst>
                    <a:ext uri="{9D8B030D-6E8A-4147-A177-3AD203B41FA5}">
                      <a16:colId xmlns:a16="http://schemas.microsoft.com/office/drawing/2014/main" val="1333091418"/>
                    </a:ext>
                  </a:extLst>
                </a:gridCol>
                <a:gridCol w="225743">
                  <a:extLst>
                    <a:ext uri="{9D8B030D-6E8A-4147-A177-3AD203B41FA5}">
                      <a16:colId xmlns:a16="http://schemas.microsoft.com/office/drawing/2014/main" val="2025047575"/>
                    </a:ext>
                  </a:extLst>
                </a:gridCol>
                <a:gridCol w="225743">
                  <a:extLst>
                    <a:ext uri="{9D8B030D-6E8A-4147-A177-3AD203B41FA5}">
                      <a16:colId xmlns:a16="http://schemas.microsoft.com/office/drawing/2014/main" val="1496757115"/>
                    </a:ext>
                  </a:extLst>
                </a:gridCol>
                <a:gridCol w="225743">
                  <a:extLst>
                    <a:ext uri="{9D8B030D-6E8A-4147-A177-3AD203B41FA5}">
                      <a16:colId xmlns:a16="http://schemas.microsoft.com/office/drawing/2014/main" val="3723047494"/>
                    </a:ext>
                  </a:extLst>
                </a:gridCol>
                <a:gridCol w="225743">
                  <a:extLst>
                    <a:ext uri="{9D8B030D-6E8A-4147-A177-3AD203B41FA5}">
                      <a16:colId xmlns:a16="http://schemas.microsoft.com/office/drawing/2014/main" val="2238482980"/>
                    </a:ext>
                  </a:extLst>
                </a:gridCol>
                <a:gridCol w="225743">
                  <a:extLst>
                    <a:ext uri="{9D8B030D-6E8A-4147-A177-3AD203B41FA5}">
                      <a16:colId xmlns:a16="http://schemas.microsoft.com/office/drawing/2014/main" val="598329877"/>
                    </a:ext>
                  </a:extLst>
                </a:gridCol>
                <a:gridCol w="225743">
                  <a:extLst>
                    <a:ext uri="{9D8B030D-6E8A-4147-A177-3AD203B41FA5}">
                      <a16:colId xmlns:a16="http://schemas.microsoft.com/office/drawing/2014/main" val="2138885998"/>
                    </a:ext>
                  </a:extLst>
                </a:gridCol>
                <a:gridCol w="225743">
                  <a:extLst>
                    <a:ext uri="{9D8B030D-6E8A-4147-A177-3AD203B41FA5}">
                      <a16:colId xmlns:a16="http://schemas.microsoft.com/office/drawing/2014/main" val="3563395033"/>
                    </a:ext>
                  </a:extLst>
                </a:gridCol>
                <a:gridCol w="225743">
                  <a:extLst>
                    <a:ext uri="{9D8B030D-6E8A-4147-A177-3AD203B41FA5}">
                      <a16:colId xmlns:a16="http://schemas.microsoft.com/office/drawing/2014/main" val="4152024565"/>
                    </a:ext>
                  </a:extLst>
                </a:gridCol>
                <a:gridCol w="225743">
                  <a:extLst>
                    <a:ext uri="{9D8B030D-6E8A-4147-A177-3AD203B41FA5}">
                      <a16:colId xmlns:a16="http://schemas.microsoft.com/office/drawing/2014/main" val="2274385596"/>
                    </a:ext>
                  </a:extLst>
                </a:gridCol>
                <a:gridCol w="225743">
                  <a:extLst>
                    <a:ext uri="{9D8B030D-6E8A-4147-A177-3AD203B41FA5}">
                      <a16:colId xmlns:a16="http://schemas.microsoft.com/office/drawing/2014/main" val="563198228"/>
                    </a:ext>
                  </a:extLst>
                </a:gridCol>
                <a:gridCol w="225743">
                  <a:extLst>
                    <a:ext uri="{9D8B030D-6E8A-4147-A177-3AD203B41FA5}">
                      <a16:colId xmlns:a16="http://schemas.microsoft.com/office/drawing/2014/main" val="3415122105"/>
                    </a:ext>
                  </a:extLst>
                </a:gridCol>
                <a:gridCol w="225743">
                  <a:extLst>
                    <a:ext uri="{9D8B030D-6E8A-4147-A177-3AD203B41FA5}">
                      <a16:colId xmlns:a16="http://schemas.microsoft.com/office/drawing/2014/main" val="1772431941"/>
                    </a:ext>
                  </a:extLst>
                </a:gridCol>
                <a:gridCol w="225743">
                  <a:extLst>
                    <a:ext uri="{9D8B030D-6E8A-4147-A177-3AD203B41FA5}">
                      <a16:colId xmlns:a16="http://schemas.microsoft.com/office/drawing/2014/main" val="1049864518"/>
                    </a:ext>
                  </a:extLst>
                </a:gridCol>
                <a:gridCol w="225743">
                  <a:extLst>
                    <a:ext uri="{9D8B030D-6E8A-4147-A177-3AD203B41FA5}">
                      <a16:colId xmlns:a16="http://schemas.microsoft.com/office/drawing/2014/main" val="156879819"/>
                    </a:ext>
                  </a:extLst>
                </a:gridCol>
                <a:gridCol w="225743">
                  <a:extLst>
                    <a:ext uri="{9D8B030D-6E8A-4147-A177-3AD203B41FA5}">
                      <a16:colId xmlns:a16="http://schemas.microsoft.com/office/drawing/2014/main" val="3972004786"/>
                    </a:ext>
                  </a:extLst>
                </a:gridCol>
                <a:gridCol w="225743">
                  <a:extLst>
                    <a:ext uri="{9D8B030D-6E8A-4147-A177-3AD203B41FA5}">
                      <a16:colId xmlns:a16="http://schemas.microsoft.com/office/drawing/2014/main" val="1668272289"/>
                    </a:ext>
                  </a:extLst>
                </a:gridCol>
                <a:gridCol w="225743">
                  <a:extLst>
                    <a:ext uri="{9D8B030D-6E8A-4147-A177-3AD203B41FA5}">
                      <a16:colId xmlns:a16="http://schemas.microsoft.com/office/drawing/2014/main" val="2471628120"/>
                    </a:ext>
                  </a:extLst>
                </a:gridCol>
                <a:gridCol w="225743">
                  <a:extLst>
                    <a:ext uri="{9D8B030D-6E8A-4147-A177-3AD203B41FA5}">
                      <a16:colId xmlns:a16="http://schemas.microsoft.com/office/drawing/2014/main" val="1840690639"/>
                    </a:ext>
                  </a:extLst>
                </a:gridCol>
                <a:gridCol w="225743">
                  <a:extLst>
                    <a:ext uri="{9D8B030D-6E8A-4147-A177-3AD203B41FA5}">
                      <a16:colId xmlns:a16="http://schemas.microsoft.com/office/drawing/2014/main" val="375354449"/>
                    </a:ext>
                  </a:extLst>
                </a:gridCol>
                <a:gridCol w="225743">
                  <a:extLst>
                    <a:ext uri="{9D8B030D-6E8A-4147-A177-3AD203B41FA5}">
                      <a16:colId xmlns:a16="http://schemas.microsoft.com/office/drawing/2014/main" val="3492158009"/>
                    </a:ext>
                  </a:extLst>
                </a:gridCol>
                <a:gridCol w="225743">
                  <a:extLst>
                    <a:ext uri="{9D8B030D-6E8A-4147-A177-3AD203B41FA5}">
                      <a16:colId xmlns:a16="http://schemas.microsoft.com/office/drawing/2014/main" val="4224400696"/>
                    </a:ext>
                  </a:extLst>
                </a:gridCol>
                <a:gridCol w="225743">
                  <a:extLst>
                    <a:ext uri="{9D8B030D-6E8A-4147-A177-3AD203B41FA5}">
                      <a16:colId xmlns:a16="http://schemas.microsoft.com/office/drawing/2014/main" val="433191276"/>
                    </a:ext>
                  </a:extLst>
                </a:gridCol>
                <a:gridCol w="225743">
                  <a:extLst>
                    <a:ext uri="{9D8B030D-6E8A-4147-A177-3AD203B41FA5}">
                      <a16:colId xmlns:a16="http://schemas.microsoft.com/office/drawing/2014/main" val="778710971"/>
                    </a:ext>
                  </a:extLst>
                </a:gridCol>
                <a:gridCol w="225743">
                  <a:extLst>
                    <a:ext uri="{9D8B030D-6E8A-4147-A177-3AD203B41FA5}">
                      <a16:colId xmlns:a16="http://schemas.microsoft.com/office/drawing/2014/main" val="3467224312"/>
                    </a:ext>
                  </a:extLst>
                </a:gridCol>
                <a:gridCol w="225743">
                  <a:extLst>
                    <a:ext uri="{9D8B030D-6E8A-4147-A177-3AD203B41FA5}">
                      <a16:colId xmlns:a16="http://schemas.microsoft.com/office/drawing/2014/main" val="3062645052"/>
                    </a:ext>
                  </a:extLst>
                </a:gridCol>
                <a:gridCol w="225743">
                  <a:extLst>
                    <a:ext uri="{9D8B030D-6E8A-4147-A177-3AD203B41FA5}">
                      <a16:colId xmlns:a16="http://schemas.microsoft.com/office/drawing/2014/main" val="1338502881"/>
                    </a:ext>
                  </a:extLst>
                </a:gridCol>
                <a:gridCol w="225743">
                  <a:extLst>
                    <a:ext uri="{9D8B030D-6E8A-4147-A177-3AD203B41FA5}">
                      <a16:colId xmlns:a16="http://schemas.microsoft.com/office/drawing/2014/main" val="1489865904"/>
                    </a:ext>
                  </a:extLst>
                </a:gridCol>
                <a:gridCol w="225743">
                  <a:extLst>
                    <a:ext uri="{9D8B030D-6E8A-4147-A177-3AD203B41FA5}">
                      <a16:colId xmlns:a16="http://schemas.microsoft.com/office/drawing/2014/main" val="3526026163"/>
                    </a:ext>
                  </a:extLst>
                </a:gridCol>
                <a:gridCol w="225743">
                  <a:extLst>
                    <a:ext uri="{9D8B030D-6E8A-4147-A177-3AD203B41FA5}">
                      <a16:colId xmlns:a16="http://schemas.microsoft.com/office/drawing/2014/main" val="3823217992"/>
                    </a:ext>
                  </a:extLst>
                </a:gridCol>
                <a:gridCol w="225743">
                  <a:extLst>
                    <a:ext uri="{9D8B030D-6E8A-4147-A177-3AD203B41FA5}">
                      <a16:colId xmlns:a16="http://schemas.microsoft.com/office/drawing/2014/main" val="3551095989"/>
                    </a:ext>
                  </a:extLst>
                </a:gridCol>
                <a:gridCol w="225743">
                  <a:extLst>
                    <a:ext uri="{9D8B030D-6E8A-4147-A177-3AD203B41FA5}">
                      <a16:colId xmlns:a16="http://schemas.microsoft.com/office/drawing/2014/main" val="1573844770"/>
                    </a:ext>
                  </a:extLst>
                </a:gridCol>
                <a:gridCol w="225743">
                  <a:extLst>
                    <a:ext uri="{9D8B030D-6E8A-4147-A177-3AD203B41FA5}">
                      <a16:colId xmlns:a16="http://schemas.microsoft.com/office/drawing/2014/main" val="2764805698"/>
                    </a:ext>
                  </a:extLst>
                </a:gridCol>
                <a:gridCol w="225743">
                  <a:extLst>
                    <a:ext uri="{9D8B030D-6E8A-4147-A177-3AD203B41FA5}">
                      <a16:colId xmlns:a16="http://schemas.microsoft.com/office/drawing/2014/main" val="4218239710"/>
                    </a:ext>
                  </a:extLst>
                </a:gridCol>
                <a:gridCol w="225743">
                  <a:extLst>
                    <a:ext uri="{9D8B030D-6E8A-4147-A177-3AD203B41FA5}">
                      <a16:colId xmlns:a16="http://schemas.microsoft.com/office/drawing/2014/main" val="2919100225"/>
                    </a:ext>
                  </a:extLst>
                </a:gridCol>
                <a:gridCol w="225743">
                  <a:extLst>
                    <a:ext uri="{9D8B030D-6E8A-4147-A177-3AD203B41FA5}">
                      <a16:colId xmlns:a16="http://schemas.microsoft.com/office/drawing/2014/main" val="3559170879"/>
                    </a:ext>
                  </a:extLst>
                </a:gridCol>
                <a:gridCol w="225743">
                  <a:extLst>
                    <a:ext uri="{9D8B030D-6E8A-4147-A177-3AD203B41FA5}">
                      <a16:colId xmlns:a16="http://schemas.microsoft.com/office/drawing/2014/main" val="1446062696"/>
                    </a:ext>
                  </a:extLst>
                </a:gridCol>
                <a:gridCol w="225743">
                  <a:extLst>
                    <a:ext uri="{9D8B030D-6E8A-4147-A177-3AD203B41FA5}">
                      <a16:colId xmlns:a16="http://schemas.microsoft.com/office/drawing/2014/main" val="2200291886"/>
                    </a:ext>
                  </a:extLst>
                </a:gridCol>
                <a:gridCol w="225743">
                  <a:extLst>
                    <a:ext uri="{9D8B030D-6E8A-4147-A177-3AD203B41FA5}">
                      <a16:colId xmlns:a16="http://schemas.microsoft.com/office/drawing/2014/main" val="2904656919"/>
                    </a:ext>
                  </a:extLst>
                </a:gridCol>
                <a:gridCol w="225743">
                  <a:extLst>
                    <a:ext uri="{9D8B030D-6E8A-4147-A177-3AD203B41FA5}">
                      <a16:colId xmlns:a16="http://schemas.microsoft.com/office/drawing/2014/main" val="2297205955"/>
                    </a:ext>
                  </a:extLst>
                </a:gridCol>
                <a:gridCol w="225743">
                  <a:extLst>
                    <a:ext uri="{9D8B030D-6E8A-4147-A177-3AD203B41FA5}">
                      <a16:colId xmlns:a16="http://schemas.microsoft.com/office/drawing/2014/main" val="230659863"/>
                    </a:ext>
                  </a:extLst>
                </a:gridCol>
                <a:gridCol w="225743">
                  <a:extLst>
                    <a:ext uri="{9D8B030D-6E8A-4147-A177-3AD203B41FA5}">
                      <a16:colId xmlns:a16="http://schemas.microsoft.com/office/drawing/2014/main" val="489374116"/>
                    </a:ext>
                  </a:extLst>
                </a:gridCol>
              </a:tblGrid>
              <a:tr h="272903">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extLst>
                  <a:ext uri="{0D108BD9-81ED-4DB2-BD59-A6C34878D82A}">
                    <a16:rowId xmlns:a16="http://schemas.microsoft.com/office/drawing/2014/main" val="809506019"/>
                  </a:ext>
                </a:extLst>
              </a:tr>
              <a:tr h="260498">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en-GB" sz="800" b="0" i="0" u="none" strike="noStrike">
                          <a:solidFill>
                            <a:srgbClr val="000000"/>
                          </a:solidFill>
                          <a:effectLst/>
                          <a:latin typeface="Arial" panose="020B0604020202020204" pitchFamily="34" charset="0"/>
                        </a:rPr>
                        <a:t> </a:t>
                      </a:r>
                    </a:p>
                  </a:txBody>
                  <a:tcPr marL="5975" marR="5975" marT="59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365C"/>
                    </a:solidFill>
                  </a:tcPr>
                </a:tc>
                <a:tc gridSpan="7">
                  <a:txBody>
                    <a:bodyPr/>
                    <a:lstStyle/>
                    <a:p>
                      <a:pPr algn="ctr" fontAlgn="t"/>
                      <a:r>
                        <a:rPr lang="en-US" sz="800" b="0" i="0" u="none" strike="noStrike">
                          <a:solidFill>
                            <a:srgbClr val="000000"/>
                          </a:solidFill>
                          <a:effectLst/>
                          <a:latin typeface="Arial" panose="020B0604020202020204" pitchFamily="34" charset="0"/>
                        </a:rPr>
                        <a:t>Once a year or more often</a:t>
                      </a:r>
                    </a:p>
                  </a:txBody>
                  <a:tcPr marL="5975" marR="5975" marT="597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l" fontAlgn="ctr"/>
                      <a:r>
                        <a:rPr lang="en-GB" sz="800" b="0" i="0" u="none" strike="noStrike">
                          <a:solidFill>
                            <a:srgbClr val="000000"/>
                          </a:solidFill>
                          <a:effectLst/>
                          <a:latin typeface="Arial" panose="020B0604020202020204" pitchFamily="34" charset="0"/>
                        </a:rPr>
                        <a:t> </a:t>
                      </a:r>
                    </a:p>
                  </a:txBody>
                  <a:tcPr marL="5975" marR="5975" marT="59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DD5"/>
                    </a:solidFill>
                  </a:tcPr>
                </a:tc>
                <a:tc gridSpan="9">
                  <a:txBody>
                    <a:bodyPr/>
                    <a:lstStyle/>
                    <a:p>
                      <a:pPr algn="ctr" fontAlgn="ctr"/>
                      <a:r>
                        <a:rPr lang="en-US" sz="800" b="0" i="0" u="none" strike="noStrike">
                          <a:solidFill>
                            <a:srgbClr val="000000"/>
                          </a:solidFill>
                          <a:effectLst/>
                          <a:latin typeface="Arial" panose="020B0604020202020204" pitchFamily="34" charset="0"/>
                        </a:rPr>
                        <a:t>Once every two years or three years</a:t>
                      </a:r>
                    </a:p>
                  </a:txBody>
                  <a:tcPr marL="5975" marR="5975" marT="59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l" fontAlgn="ctr"/>
                      <a:r>
                        <a:rPr lang="en-GB" sz="800" b="0" i="0" u="none" strike="noStrike">
                          <a:solidFill>
                            <a:srgbClr val="000000"/>
                          </a:solidFill>
                          <a:effectLst/>
                          <a:latin typeface="Arial" panose="020B0604020202020204" pitchFamily="34" charset="0"/>
                        </a:rPr>
                        <a:t> </a:t>
                      </a:r>
                    </a:p>
                  </a:txBody>
                  <a:tcPr marL="5975" marR="5975" marT="59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gridSpan="6">
                  <a:txBody>
                    <a:bodyPr/>
                    <a:lstStyle/>
                    <a:p>
                      <a:pPr algn="ctr" fontAlgn="t"/>
                      <a:r>
                        <a:rPr lang="en-GB" sz="800" b="0" i="0" u="none" strike="noStrike">
                          <a:solidFill>
                            <a:srgbClr val="000000"/>
                          </a:solidFill>
                          <a:effectLst/>
                          <a:latin typeface="Arial" panose="020B0604020202020204" pitchFamily="34" charset="0"/>
                        </a:rPr>
                        <a:t>Once every 3+ years</a:t>
                      </a:r>
                    </a:p>
                  </a:txBody>
                  <a:tcPr marL="5975" marR="5975" marT="597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a:txBody>
                    <a:bodyPr/>
                    <a:lstStyle/>
                    <a:p>
                      <a:pPr algn="l" fontAlgn="ctr"/>
                      <a:r>
                        <a:rPr lang="en-GB" sz="800" b="0" i="0" u="none" strike="noStrike">
                          <a:solidFill>
                            <a:srgbClr val="000000"/>
                          </a:solidFill>
                          <a:effectLst/>
                          <a:latin typeface="Arial" panose="020B0604020202020204" pitchFamily="34" charset="0"/>
                        </a:rPr>
                        <a:t> </a:t>
                      </a:r>
                    </a:p>
                  </a:txBody>
                  <a:tcPr marL="5975" marR="5975" marT="597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rowSpan="2" gridSpan="13">
                  <a:txBody>
                    <a:bodyPr/>
                    <a:lstStyle/>
                    <a:p>
                      <a:pPr algn="ctr" fontAlgn="ctr"/>
                      <a:r>
                        <a:rPr lang="en-US" sz="800" b="0" i="0" u="none" strike="noStrike">
                          <a:solidFill>
                            <a:srgbClr val="000000"/>
                          </a:solidFill>
                          <a:effectLst/>
                          <a:latin typeface="Arial" panose="020B0604020202020204" pitchFamily="34" charset="0"/>
                        </a:rPr>
                        <a:t>No requirement for the frequency of external school evaluations</a:t>
                      </a:r>
                    </a:p>
                  </a:txBody>
                  <a:tcPr marL="5975" marR="5975" marT="5975" marB="0" anchor="ctr">
                    <a:lnL w="6350" cap="flat" cmpd="sng" algn="ctr">
                      <a:solidFill>
                        <a:srgbClr val="000000"/>
                      </a:solidFill>
                      <a:prstDash val="solid"/>
                      <a:round/>
                      <a:headEnd type="none" w="med" len="med"/>
                      <a:tailEnd type="none" w="med" len="med"/>
                    </a:lnL>
                    <a:lnR>
                      <a:noFill/>
                    </a:lnR>
                    <a:lnT>
                      <a:noFill/>
                    </a:lnT>
                    <a:lnB>
                      <a:noFill/>
                    </a:lnB>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extLst>
                  <a:ext uri="{0D108BD9-81ED-4DB2-BD59-A6C34878D82A}">
                    <a16:rowId xmlns:a16="http://schemas.microsoft.com/office/drawing/2014/main" val="737938333"/>
                  </a:ext>
                </a:extLst>
              </a:tr>
              <a:tr h="206744">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13"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extLst>
                  <a:ext uri="{0D108BD9-81ED-4DB2-BD59-A6C34878D82A}">
                    <a16:rowId xmlns:a16="http://schemas.microsoft.com/office/drawing/2014/main" val="4092480047"/>
                  </a:ext>
                </a:extLst>
              </a:tr>
              <a:tr h="260498">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GB" sz="800" b="0" i="0" u="none" strike="noStrike">
                          <a:solidFill>
                            <a:srgbClr val="000000"/>
                          </a:solidFill>
                          <a:effectLst/>
                          <a:latin typeface="Arial" panose="020B0604020202020204" pitchFamily="34" charset="0"/>
                        </a:rPr>
                        <a:t> </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pct20">
                      <a:fgClr>
                        <a:srgbClr val="000000"/>
                      </a:fgClr>
                      <a:bgClr>
                        <a:srgbClr val="D6DCE4"/>
                      </a:bgClr>
                    </a:pattFill>
                  </a:tcPr>
                </a:tc>
                <a:tc rowSpan="2" gridSpan="11">
                  <a:txBody>
                    <a:bodyPr/>
                    <a:lstStyle/>
                    <a:p>
                      <a:pPr algn="ctr" fontAlgn="t"/>
                      <a:r>
                        <a:rPr lang="en-US" sz="800" b="0" i="0" u="none" strike="noStrike">
                          <a:solidFill>
                            <a:srgbClr val="000000"/>
                          </a:solidFill>
                          <a:effectLst/>
                          <a:latin typeface="Arial" panose="020B0604020202020204" pitchFamily="34" charset="0"/>
                        </a:rPr>
                        <a:t>External school evaluations required but frequency unknown</a:t>
                      </a:r>
                    </a:p>
                  </a:txBody>
                  <a:tcPr marL="5975" marR="5975" marT="5975" marB="0">
                    <a:lnL w="63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a:txBody>
                    <a:bodyPr/>
                    <a:lstStyle/>
                    <a:p>
                      <a:pPr algn="l" fontAlgn="t"/>
                      <a:endParaRPr lang="en-GB" sz="800" b="0" i="0" u="none" strike="noStrike">
                        <a:solidFill>
                          <a:srgbClr val="000000"/>
                        </a:solidFill>
                        <a:effectLst/>
                        <a:latin typeface="Arial" panose="020B0604020202020204" pitchFamily="34" charset="0"/>
                      </a:endParaRPr>
                    </a:p>
                  </a:txBody>
                  <a:tcPr marL="5975" marR="5975" marT="5975" marB="0">
                    <a:lnL>
                      <a:noFill/>
                    </a:lnL>
                    <a:lnR>
                      <a:noFill/>
                    </a:lnR>
                    <a:lnT>
                      <a:noFill/>
                    </a:lnT>
                    <a:lnB>
                      <a:noFill/>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800" b="0" i="0" u="none" strike="noStrike">
                          <a:solidFill>
                            <a:srgbClr val="000000"/>
                          </a:solidFill>
                          <a:effectLst/>
                          <a:latin typeface="Arial" panose="020B0604020202020204" pitchFamily="34" charset="0"/>
                        </a:rPr>
                        <a:t> </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gridSpan="6">
                  <a:txBody>
                    <a:bodyPr/>
                    <a:lstStyle/>
                    <a:p>
                      <a:pPr algn="r" fontAlgn="t"/>
                      <a:r>
                        <a:rPr lang="en-US" sz="800" b="0" i="0" u="none" strike="noStrike">
                          <a:solidFill>
                            <a:srgbClr val="000000"/>
                          </a:solidFill>
                          <a:effectLst/>
                          <a:latin typeface="Arial" panose="020B0604020202020204" pitchFamily="34" charset="0"/>
                        </a:rPr>
                        <a:t>No required external school evaluations </a:t>
                      </a:r>
                    </a:p>
                  </a:txBody>
                  <a:tcPr marL="5975" marR="5975" marT="597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rowSpan="2" hMerge="1">
                  <a:txBody>
                    <a:bodyPr/>
                    <a:lstStyle/>
                    <a:p>
                      <a:endParaRPr lang="en-GB"/>
                    </a:p>
                  </a:txBody>
                  <a:tcPr/>
                </a:tc>
                <a:tc>
                  <a:txBody>
                    <a:bodyPr/>
                    <a:lstStyle/>
                    <a:p>
                      <a:pPr algn="ctr" fontAlgn="b"/>
                      <a:r>
                        <a:rPr lang="en-GB" sz="800" b="0" i="0" u="none" strike="noStrike">
                          <a:solidFill>
                            <a:srgbClr val="000000"/>
                          </a:solidFill>
                          <a:effectLst/>
                          <a:latin typeface="Arial" panose="020B0604020202020204" pitchFamily="34" charset="0"/>
                        </a:rPr>
                        <a:t> </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gridSpan="3">
                  <a:txBody>
                    <a:bodyPr/>
                    <a:lstStyle/>
                    <a:p>
                      <a:pPr algn="ctr" fontAlgn="b"/>
                      <a:r>
                        <a:rPr lang="en-GB" sz="800" b="0" i="0" u="none" strike="noStrike">
                          <a:solidFill>
                            <a:srgbClr val="000000"/>
                          </a:solidFill>
                          <a:effectLst/>
                          <a:latin typeface="Arial" panose="020B0604020202020204" pitchFamily="34" charset="0"/>
                        </a:rPr>
                        <a:t>Missing</a:t>
                      </a:r>
                    </a:p>
                  </a:txBody>
                  <a:tcPr marL="5975" marR="5975" marT="5975"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en-GB"/>
                    </a:p>
                  </a:txBody>
                  <a:tcPr/>
                </a:tc>
                <a:tc hMerge="1">
                  <a:txBody>
                    <a:bodyPr/>
                    <a:lstStyle/>
                    <a:p>
                      <a:endParaRPr lang="en-GB"/>
                    </a:p>
                  </a:txBody>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a:noFill/>
                    </a:lnB>
                  </a:tcPr>
                </a:tc>
                <a:extLst>
                  <a:ext uri="{0D108BD9-81ED-4DB2-BD59-A6C34878D82A}">
                    <a16:rowId xmlns:a16="http://schemas.microsoft.com/office/drawing/2014/main" val="880378225"/>
                  </a:ext>
                </a:extLst>
              </a:tr>
              <a:tr h="215014">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1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6"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GB" sz="8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GB" sz="900" b="0" i="0" u="none" strike="noStrike">
                        <a:solidFill>
                          <a:srgbClr val="000000"/>
                        </a:solidFill>
                        <a:effectLst/>
                        <a:latin typeface="Arial" panose="020B0604020202020204" pitchFamily="34" charset="0"/>
                      </a:endParaRPr>
                    </a:p>
                  </a:txBody>
                  <a:tcPr marL="5975" marR="5975" marT="5975"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2459060"/>
                  </a:ext>
                </a:extLst>
              </a:tr>
              <a:tr h="421758">
                <a:tc rowSpan="3">
                  <a:txBody>
                    <a:bodyPr/>
                    <a:lstStyle/>
                    <a:p>
                      <a:pPr algn="ctr" fontAlgn="ctr"/>
                      <a:r>
                        <a:rPr lang="en-US" sz="900" b="1" i="0" u="none" strike="noStrike">
                          <a:solidFill>
                            <a:srgbClr val="000000"/>
                          </a:solidFill>
                          <a:effectLst/>
                          <a:latin typeface="Arial" panose="020B0604020202020204" pitchFamily="34" charset="0"/>
                        </a:rPr>
                        <a:t>External school evaluations required as part of accountability system</a:t>
                      </a:r>
                    </a:p>
                  </a:txBody>
                  <a:tcPr marL="5975" marR="5975" marT="59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GB" sz="800" b="0" i="0" u="none" strike="noStrike">
                          <a:solidFill>
                            <a:srgbClr val="000000"/>
                          </a:solidFill>
                          <a:effectLst/>
                          <a:latin typeface="Arial" panose="020B0604020202020204" pitchFamily="34" charset="0"/>
                        </a:rPr>
                        <a:t>Primary</a:t>
                      </a:r>
                    </a:p>
                  </a:txBody>
                  <a:tcPr marL="5975" marR="5975" marT="59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GB" sz="900" b="0" i="0" u="none" strike="noStrike">
                          <a:solidFill>
                            <a:srgbClr val="A6A6A6"/>
                          </a:solidFill>
                          <a:effectLst/>
                          <a:latin typeface="Arial" panose="020B0604020202020204" pitchFamily="34" charset="0"/>
                        </a:rPr>
                        <a:t>m</a:t>
                      </a:r>
                    </a:p>
                  </a:txBody>
                  <a:tcPr marL="5975" marR="5975" marT="597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a:txBody>
                    <a:bodyPr/>
                    <a:lstStyle/>
                    <a:p>
                      <a:pPr algn="l" fontAlgn="b"/>
                      <a:r>
                        <a:rPr lang="en-GB" sz="900" b="0" i="0" u="none" strike="noStrike">
                          <a:solidFill>
                            <a:srgbClr val="FFFFFF"/>
                          </a:solidFill>
                          <a:effectLst/>
                          <a:latin typeface="Arial" panose="020B0604020202020204" pitchFamily="34" charset="0"/>
                        </a:rPr>
                        <a:t>a</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GB" sz="900" b="0" i="0" u="none" strike="noStrike">
                          <a:solidFill>
                            <a:srgbClr val="8DB4E2"/>
                          </a:solidFill>
                          <a:effectLst/>
                          <a:latin typeface="Arial" panose="020B0604020202020204" pitchFamily="34" charset="0"/>
                        </a:rPr>
                        <a:t>6</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r" fontAlgn="b"/>
                      <a:r>
                        <a:rPr lang="en-GB" sz="900" b="0" i="0" u="none" strike="noStrike">
                          <a:solidFill>
                            <a:srgbClr val="538DD5"/>
                          </a:solidFill>
                          <a:effectLst/>
                          <a:latin typeface="Arial" panose="020B0604020202020204" pitchFamily="34" charset="0"/>
                        </a:rPr>
                        <a:t>5</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DD5"/>
                    </a:solidFill>
                  </a:tcPr>
                </a:tc>
                <a:tc>
                  <a:txBody>
                    <a:bodyPr/>
                    <a:lstStyle/>
                    <a:p>
                      <a:pPr algn="l" fontAlgn="b"/>
                      <a:r>
                        <a:rPr lang="en-GB" sz="900" b="0" i="0" u="none" strike="noStrike">
                          <a:solidFill>
                            <a:srgbClr val="A6A6A6"/>
                          </a:solidFill>
                          <a:effectLst/>
                          <a:latin typeface="Arial" panose="020B0604020202020204" pitchFamily="34" charset="0"/>
                        </a:rPr>
                        <a:t>m</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a:txBody>
                    <a:bodyPr/>
                    <a:lstStyle/>
                    <a:p>
                      <a:pPr algn="r" fontAlgn="b"/>
                      <a:r>
                        <a:rPr lang="en-GB" sz="900" b="0" i="0" u="none" strike="noStrike">
                          <a:solidFill>
                            <a:srgbClr val="538DD5"/>
                          </a:solidFill>
                          <a:effectLst/>
                          <a:latin typeface="Arial" panose="020B0604020202020204" pitchFamily="34" charset="0"/>
                        </a:rPr>
                        <a:t>4</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DD5"/>
                    </a:solidFill>
                  </a:tcPr>
                </a:tc>
                <a:tc>
                  <a:txBody>
                    <a:bodyPr/>
                    <a:lstStyle/>
                    <a:p>
                      <a:pPr algn="r" fontAlgn="b"/>
                      <a:r>
                        <a:rPr lang="en-GB" sz="900" b="0" i="0" u="none" strike="noStrike">
                          <a:solidFill>
                            <a:srgbClr val="8DB4E2"/>
                          </a:solidFill>
                          <a:effectLst/>
                          <a:latin typeface="Arial" panose="020B0604020202020204" pitchFamily="34" charset="0"/>
                        </a:rPr>
                        <a:t>6</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l" fontAlgn="b"/>
                      <a:r>
                        <a:rPr lang="en-GB" sz="900" b="0" i="0" u="none" strike="noStrike">
                          <a:solidFill>
                            <a:srgbClr val="FFFFFF"/>
                          </a:solidFill>
                          <a:effectLst/>
                          <a:latin typeface="Arial" panose="020B0604020202020204" pitchFamily="34" charset="0"/>
                        </a:rPr>
                        <a:t>a</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GB" sz="900" b="0" i="0" u="none" strike="noStrike">
                          <a:solidFill>
                            <a:srgbClr val="8DB4E2"/>
                          </a:solidFill>
                          <a:effectLst/>
                          <a:latin typeface="Arial" panose="020B0604020202020204" pitchFamily="34" charset="0"/>
                        </a:rPr>
                        <a:t>6</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r" fontAlgn="b"/>
                      <a:r>
                        <a:rPr lang="en-GB" sz="900" b="0" i="0" u="none" strike="noStrike">
                          <a:solidFill>
                            <a:srgbClr val="8DB4E2"/>
                          </a:solidFill>
                          <a:effectLst/>
                          <a:latin typeface="Arial" panose="020B0604020202020204" pitchFamily="34" charset="0"/>
                        </a:rPr>
                        <a:t>6</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l" fontAlgn="b"/>
                      <a:r>
                        <a:rPr lang="en-GB" sz="900" b="0" i="0" u="none" strike="noStrike">
                          <a:solidFill>
                            <a:srgbClr val="FFFFFF"/>
                          </a:solidFill>
                          <a:effectLst/>
                          <a:latin typeface="Arial" panose="020B0604020202020204" pitchFamily="34" charset="0"/>
                        </a:rPr>
                        <a:t>a</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GB" sz="900" b="0" i="0" u="none" strike="noStrike">
                          <a:solidFill>
                            <a:srgbClr val="C5D9F1"/>
                          </a:solidFill>
                          <a:effectLst/>
                          <a:latin typeface="Arial" panose="020B0604020202020204" pitchFamily="34" charset="0"/>
                        </a:rPr>
                        <a:t>1</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GB" sz="900" b="0" i="0" u="none" strike="noStrike">
                          <a:solidFill>
                            <a:srgbClr val="538DD5"/>
                          </a:solidFill>
                          <a:effectLst/>
                          <a:latin typeface="Arial" panose="020B0604020202020204" pitchFamily="34" charset="0"/>
                        </a:rPr>
                        <a:t>4</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DD5"/>
                    </a:solidFill>
                  </a:tcPr>
                </a:tc>
                <a:tc>
                  <a:txBody>
                    <a:bodyPr/>
                    <a:lstStyle/>
                    <a:p>
                      <a:pPr algn="r" fontAlgn="b"/>
                      <a:r>
                        <a:rPr lang="en-GB" sz="900" b="0" i="0" u="none" strike="noStrike">
                          <a:solidFill>
                            <a:srgbClr val="538DD5"/>
                          </a:solidFill>
                          <a:effectLst/>
                          <a:latin typeface="Arial" panose="020B0604020202020204" pitchFamily="34" charset="0"/>
                        </a:rPr>
                        <a:t>4</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DD5"/>
                    </a:solidFill>
                  </a:tcPr>
                </a:tc>
                <a:tc>
                  <a:txBody>
                    <a:bodyPr/>
                    <a:lstStyle/>
                    <a:p>
                      <a:pPr algn="r" fontAlgn="b"/>
                      <a:r>
                        <a:rPr lang="en-GB" sz="900" b="0" i="0" u="none" strike="noStrike">
                          <a:solidFill>
                            <a:srgbClr val="8DB4E2"/>
                          </a:solidFill>
                          <a:effectLst/>
                          <a:latin typeface="Arial" panose="020B0604020202020204" pitchFamily="34" charset="0"/>
                        </a:rPr>
                        <a:t>6</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r" fontAlgn="b"/>
                      <a:r>
                        <a:rPr lang="en-GB" sz="900" b="0" i="0" u="none" strike="noStrike">
                          <a:solidFill>
                            <a:srgbClr val="8DB4E2"/>
                          </a:solidFill>
                          <a:effectLst/>
                          <a:latin typeface="Arial" panose="020B0604020202020204" pitchFamily="34" charset="0"/>
                        </a:rPr>
                        <a:t>6</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r" fontAlgn="b"/>
                      <a:r>
                        <a:rPr lang="en-GB" sz="900" b="0" i="0" u="none" strike="noStrike">
                          <a:solidFill>
                            <a:srgbClr val="8DB4E2"/>
                          </a:solidFill>
                          <a:effectLst/>
                          <a:latin typeface="Arial" panose="020B0604020202020204" pitchFamily="34" charset="0"/>
                        </a:rPr>
                        <a:t>6</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r" fontAlgn="b"/>
                      <a:r>
                        <a:rPr lang="en-GB" sz="900" b="0" i="0" u="none" strike="noStrike">
                          <a:solidFill>
                            <a:srgbClr val="16365C"/>
                          </a:solidFill>
                          <a:effectLst/>
                          <a:latin typeface="Arial" panose="020B0604020202020204" pitchFamily="34" charset="0"/>
                        </a:rPr>
                        <a:t>2</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365C"/>
                    </a:solidFill>
                  </a:tcPr>
                </a:tc>
                <a:tc>
                  <a:txBody>
                    <a:bodyPr/>
                    <a:lstStyle/>
                    <a:p>
                      <a:pPr algn="l" fontAlgn="b"/>
                      <a:r>
                        <a:rPr lang="en-GB" sz="900" b="0" i="0" u="none" strike="noStrike">
                          <a:solidFill>
                            <a:srgbClr val="FFFFFF"/>
                          </a:solidFill>
                          <a:effectLst/>
                          <a:latin typeface="Arial" panose="020B0604020202020204" pitchFamily="34" charset="0"/>
                        </a:rPr>
                        <a:t>a</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GB" sz="900" b="0" i="0" u="none" strike="noStrike">
                          <a:solidFill>
                            <a:srgbClr val="FFFFFF"/>
                          </a:solidFill>
                          <a:effectLst/>
                          <a:latin typeface="Arial" panose="020B0604020202020204" pitchFamily="34" charset="0"/>
                        </a:rPr>
                        <a:t>a</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GB" sz="900" b="0" i="0" u="none" strike="noStrike">
                          <a:solidFill>
                            <a:srgbClr val="538DD5"/>
                          </a:solidFill>
                          <a:effectLst/>
                          <a:latin typeface="Arial" panose="020B0604020202020204" pitchFamily="34" charset="0"/>
                        </a:rPr>
                        <a:t>5</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DD5"/>
                    </a:solidFill>
                  </a:tcPr>
                </a:tc>
                <a:tc>
                  <a:txBody>
                    <a:bodyPr/>
                    <a:lstStyle/>
                    <a:p>
                      <a:pPr algn="r" fontAlgn="b"/>
                      <a:r>
                        <a:rPr lang="en-GB" sz="900" b="0" i="0" u="none" strike="noStrike">
                          <a:solidFill>
                            <a:srgbClr val="C5D9F1"/>
                          </a:solidFill>
                          <a:effectLst/>
                          <a:latin typeface="Arial" panose="020B0604020202020204" pitchFamily="34" charset="0"/>
                        </a:rPr>
                        <a:t>1</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900" b="0" i="0" u="none" strike="noStrike">
                          <a:solidFill>
                            <a:srgbClr val="FFFFFF"/>
                          </a:solidFill>
                          <a:effectLst/>
                          <a:latin typeface="Arial" panose="020B0604020202020204" pitchFamily="34" charset="0"/>
                        </a:rPr>
                        <a:t>a</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GB" sz="900" b="0" i="0" u="none" strike="noStrike">
                          <a:solidFill>
                            <a:srgbClr val="16365C"/>
                          </a:solidFill>
                          <a:effectLst/>
                          <a:latin typeface="Arial" panose="020B0604020202020204" pitchFamily="34" charset="0"/>
                        </a:rPr>
                        <a:t>2</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365C"/>
                    </a:solidFill>
                  </a:tcPr>
                </a:tc>
                <a:tc>
                  <a:txBody>
                    <a:bodyPr/>
                    <a:lstStyle/>
                    <a:p>
                      <a:pPr algn="r" fontAlgn="b"/>
                      <a:r>
                        <a:rPr lang="en-GB" sz="900" b="0" i="0" u="none" strike="noStrike">
                          <a:solidFill>
                            <a:srgbClr val="8DB4E2"/>
                          </a:solidFill>
                          <a:effectLst/>
                          <a:latin typeface="Arial" panose="020B0604020202020204" pitchFamily="34" charset="0"/>
                        </a:rPr>
                        <a:t>6</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r" fontAlgn="b"/>
                      <a:r>
                        <a:rPr lang="en-GB" sz="900" b="0" i="0" u="none" strike="noStrike">
                          <a:solidFill>
                            <a:srgbClr val="538DD5"/>
                          </a:solidFill>
                          <a:effectLst/>
                          <a:latin typeface="Arial" panose="020B0604020202020204" pitchFamily="34" charset="0"/>
                        </a:rPr>
                        <a:t>5</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DD5"/>
                    </a:solidFill>
                  </a:tcPr>
                </a:tc>
                <a:tc>
                  <a:txBody>
                    <a:bodyPr/>
                    <a:lstStyle/>
                    <a:p>
                      <a:pPr algn="r" fontAlgn="b"/>
                      <a:r>
                        <a:rPr lang="en-GB" sz="900" b="0" i="0" u="none" strike="noStrike">
                          <a:solidFill>
                            <a:srgbClr val="8DB4E2"/>
                          </a:solidFill>
                          <a:effectLst/>
                          <a:latin typeface="Arial" panose="020B0604020202020204" pitchFamily="34" charset="0"/>
                        </a:rPr>
                        <a:t>6</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r" fontAlgn="b"/>
                      <a:r>
                        <a:rPr lang="en-GB" sz="900" b="0" i="0" u="none" strike="noStrike">
                          <a:solidFill>
                            <a:srgbClr val="8DB4E2"/>
                          </a:solidFill>
                          <a:effectLst/>
                          <a:latin typeface="Arial" panose="020B0604020202020204" pitchFamily="34" charset="0"/>
                        </a:rPr>
                        <a:t>6</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r" fontAlgn="b"/>
                      <a:r>
                        <a:rPr lang="en-GB" sz="900" b="0" i="0" u="none" strike="noStrike">
                          <a:solidFill>
                            <a:srgbClr val="8DB4E2"/>
                          </a:solidFill>
                          <a:effectLst/>
                          <a:latin typeface="Arial" panose="020B0604020202020204" pitchFamily="34" charset="0"/>
                        </a:rPr>
                        <a:t>6</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r" fontAlgn="b"/>
                      <a:r>
                        <a:rPr lang="en-GB" sz="900" b="0" i="0" u="none" strike="noStrike">
                          <a:solidFill>
                            <a:srgbClr val="8DB4E2"/>
                          </a:solidFill>
                          <a:effectLst/>
                          <a:latin typeface="Arial" panose="020B0604020202020204" pitchFamily="34" charset="0"/>
                        </a:rPr>
                        <a:t>6</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r" fontAlgn="b"/>
                      <a:r>
                        <a:rPr lang="en-GB" sz="900" b="0" i="0" u="none" strike="noStrike">
                          <a:solidFill>
                            <a:srgbClr val="8DB4E2"/>
                          </a:solidFill>
                          <a:effectLst/>
                          <a:latin typeface="Arial" panose="020B0604020202020204" pitchFamily="34" charset="0"/>
                        </a:rPr>
                        <a:t>6</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r" fontAlgn="b"/>
                      <a:r>
                        <a:rPr lang="en-GB" sz="900" b="0" i="0" u="none" strike="noStrike">
                          <a:solidFill>
                            <a:srgbClr val="8DB4E2"/>
                          </a:solidFill>
                          <a:effectLst/>
                          <a:latin typeface="Arial" panose="020B0604020202020204" pitchFamily="34" charset="0"/>
                        </a:rPr>
                        <a:t>6</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r" fontAlgn="b"/>
                      <a:r>
                        <a:rPr lang="en-GB" sz="900" b="0" i="0" u="none" strike="noStrike">
                          <a:solidFill>
                            <a:srgbClr val="16365C"/>
                          </a:solidFill>
                          <a:effectLst/>
                          <a:latin typeface="Arial" panose="020B0604020202020204" pitchFamily="34" charset="0"/>
                        </a:rPr>
                        <a:t>2</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365C"/>
                    </a:solidFill>
                  </a:tcPr>
                </a:tc>
                <a:tc>
                  <a:txBody>
                    <a:bodyPr/>
                    <a:lstStyle/>
                    <a:p>
                      <a:pPr algn="r" fontAlgn="b"/>
                      <a:r>
                        <a:rPr lang="en-GB" sz="900" b="0" i="0" u="none" strike="noStrike">
                          <a:solidFill>
                            <a:srgbClr val="8DB4E2"/>
                          </a:solidFill>
                          <a:effectLst/>
                          <a:latin typeface="Arial" panose="020B0604020202020204" pitchFamily="34" charset="0"/>
                        </a:rPr>
                        <a:t>6</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r" fontAlgn="b"/>
                      <a:r>
                        <a:rPr lang="en-GB" sz="900" b="0" i="0" u="none" strike="noStrike">
                          <a:solidFill>
                            <a:srgbClr val="D9E1F2"/>
                          </a:solidFill>
                          <a:effectLst/>
                          <a:latin typeface="Arial" panose="020B0604020202020204" pitchFamily="34" charset="0"/>
                        </a:rPr>
                        <a:t>-1</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pct20">
                      <a:fgClr>
                        <a:srgbClr val="D9E1F2"/>
                      </a:fgClr>
                      <a:bgClr>
                        <a:srgbClr val="D9E1F2"/>
                      </a:bgClr>
                    </a:pattFill>
                  </a:tcPr>
                </a:tc>
                <a:tc>
                  <a:txBody>
                    <a:bodyPr/>
                    <a:lstStyle/>
                    <a:p>
                      <a:pPr algn="r" fontAlgn="b"/>
                      <a:r>
                        <a:rPr lang="en-GB" sz="900" b="0" i="0" u="none" strike="noStrike">
                          <a:solidFill>
                            <a:srgbClr val="538DD5"/>
                          </a:solidFill>
                          <a:effectLst/>
                          <a:latin typeface="Arial" panose="020B0604020202020204" pitchFamily="34" charset="0"/>
                        </a:rPr>
                        <a:t>5</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DD5"/>
                    </a:solidFill>
                  </a:tcPr>
                </a:tc>
                <a:tc>
                  <a:txBody>
                    <a:bodyPr/>
                    <a:lstStyle/>
                    <a:p>
                      <a:pPr algn="r" fontAlgn="b"/>
                      <a:r>
                        <a:rPr lang="en-GB" sz="900" b="0" i="0" u="none" strike="noStrike">
                          <a:solidFill>
                            <a:srgbClr val="D9E1F2"/>
                          </a:solidFill>
                          <a:effectLst/>
                          <a:latin typeface="Arial" panose="020B0604020202020204" pitchFamily="34" charset="0"/>
                        </a:rPr>
                        <a:t>-1</a:t>
                      </a:r>
                    </a:p>
                  </a:txBody>
                  <a:tcPr marL="5975" marR="5975" marT="5975" marB="0" anchor="b">
                    <a:lnL w="6350" cap="flat" cmpd="sng" algn="ctr">
                      <a:solidFill>
                        <a:srgbClr val="000000"/>
                      </a:solidFill>
                      <a:prstDash val="solid"/>
                      <a:round/>
                      <a:headEnd type="none" w="med" len="med"/>
                      <a:tailEnd type="none" w="med" len="med"/>
                    </a:lnL>
                    <a:lnR w="19050" cap="flat" cmpd="sng" algn="ctr">
                      <a:solidFill>
                        <a:srgbClr val="FF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pct20">
                      <a:fgClr>
                        <a:srgbClr val="D9E1F2"/>
                      </a:fgClr>
                      <a:bgClr>
                        <a:srgbClr val="D9E1F2"/>
                      </a:bgClr>
                    </a:pattFill>
                  </a:tcPr>
                </a:tc>
                <a:tc>
                  <a:txBody>
                    <a:bodyPr/>
                    <a:lstStyle/>
                    <a:p>
                      <a:pPr algn="r" fontAlgn="b"/>
                      <a:r>
                        <a:rPr lang="en-GB" sz="900" b="0" i="0" u="none" strike="noStrike">
                          <a:solidFill>
                            <a:srgbClr val="16365C"/>
                          </a:solidFill>
                          <a:effectLst/>
                          <a:latin typeface="Arial" panose="020B0604020202020204" pitchFamily="34" charset="0"/>
                        </a:rPr>
                        <a:t>3</a:t>
                      </a:r>
                    </a:p>
                  </a:txBody>
                  <a:tcPr marL="5975" marR="5975" marT="5975" marB="0" anchor="b">
                    <a:lnL w="19050" cap="flat" cmpd="sng" algn="ctr">
                      <a:solidFill>
                        <a:srgbClr val="FF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365C"/>
                    </a:solidFill>
                  </a:tcPr>
                </a:tc>
                <a:tc>
                  <a:txBody>
                    <a:bodyPr/>
                    <a:lstStyle/>
                    <a:p>
                      <a:pPr algn="l" fontAlgn="b"/>
                      <a:r>
                        <a:rPr lang="en-GB" sz="900" b="0" i="0" u="none" strike="noStrike">
                          <a:solidFill>
                            <a:srgbClr val="FFFFFF"/>
                          </a:solidFill>
                          <a:effectLst/>
                          <a:latin typeface="Arial" panose="020B0604020202020204" pitchFamily="34" charset="0"/>
                        </a:rPr>
                        <a:t>a</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GB" sz="900" b="0" i="0" u="none" strike="noStrike">
                          <a:solidFill>
                            <a:srgbClr val="538DD5"/>
                          </a:solidFill>
                          <a:effectLst/>
                          <a:latin typeface="Arial" panose="020B0604020202020204" pitchFamily="34" charset="0"/>
                        </a:rPr>
                        <a:t>5</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DD5"/>
                    </a:solidFill>
                  </a:tcPr>
                </a:tc>
                <a:tc>
                  <a:txBody>
                    <a:bodyPr/>
                    <a:lstStyle/>
                    <a:p>
                      <a:pPr algn="l" fontAlgn="b"/>
                      <a:r>
                        <a:rPr lang="en-GB" sz="900" b="0" i="0" u="none" strike="noStrike">
                          <a:solidFill>
                            <a:srgbClr val="FFFFFF"/>
                          </a:solidFill>
                          <a:effectLst/>
                          <a:latin typeface="Arial" panose="020B0604020202020204" pitchFamily="34" charset="0"/>
                        </a:rPr>
                        <a:t>a</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GB" sz="900" b="0" i="0" u="none" strike="noStrike">
                          <a:solidFill>
                            <a:srgbClr val="538DD5"/>
                          </a:solidFill>
                          <a:effectLst/>
                          <a:latin typeface="Arial" panose="020B0604020202020204" pitchFamily="34" charset="0"/>
                        </a:rPr>
                        <a:t>4</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DD5"/>
                    </a:solidFill>
                  </a:tcPr>
                </a:tc>
                <a:tc>
                  <a:txBody>
                    <a:bodyPr/>
                    <a:lstStyle/>
                    <a:p>
                      <a:pPr algn="r" fontAlgn="b"/>
                      <a:r>
                        <a:rPr lang="en-GB" sz="900" b="0" i="0" u="none" strike="noStrike">
                          <a:solidFill>
                            <a:srgbClr val="16365C"/>
                          </a:solidFill>
                          <a:effectLst/>
                          <a:latin typeface="Arial" panose="020B0604020202020204" pitchFamily="34" charset="0"/>
                        </a:rPr>
                        <a:t>3</a:t>
                      </a:r>
                    </a:p>
                  </a:txBody>
                  <a:tcPr marL="5975" marR="5975" marT="597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365C"/>
                    </a:solidFill>
                  </a:tcPr>
                </a:tc>
                <a:extLst>
                  <a:ext uri="{0D108BD9-81ED-4DB2-BD59-A6C34878D82A}">
                    <a16:rowId xmlns:a16="http://schemas.microsoft.com/office/drawing/2014/main" val="3703706447"/>
                  </a:ext>
                </a:extLst>
              </a:tr>
              <a:tr h="380410">
                <a:tc vMerge="1">
                  <a:txBody>
                    <a:bodyPr/>
                    <a:lstStyle/>
                    <a:p>
                      <a:endParaRPr lang="en-GB"/>
                    </a:p>
                  </a:txBody>
                  <a:tcPr/>
                </a:tc>
                <a:tc>
                  <a:txBody>
                    <a:bodyPr/>
                    <a:lstStyle/>
                    <a:p>
                      <a:pPr algn="ctr" fontAlgn="ctr"/>
                      <a:r>
                        <a:rPr lang="en-GB" sz="800" b="0" i="0" u="none" strike="noStrike">
                          <a:solidFill>
                            <a:srgbClr val="000000"/>
                          </a:solidFill>
                          <a:effectLst/>
                          <a:latin typeface="Arial" panose="020B0604020202020204" pitchFamily="34" charset="0"/>
                        </a:rPr>
                        <a:t>Lower secondary</a:t>
                      </a:r>
                    </a:p>
                  </a:txBody>
                  <a:tcPr marL="5975" marR="5975" marT="59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GB" sz="900" b="0" i="0" u="none" strike="noStrike">
                          <a:solidFill>
                            <a:srgbClr val="A6A6A6"/>
                          </a:solidFill>
                          <a:effectLst/>
                          <a:latin typeface="Arial" panose="020B0604020202020204" pitchFamily="34" charset="0"/>
                        </a:rPr>
                        <a:t>m</a:t>
                      </a:r>
                    </a:p>
                  </a:txBody>
                  <a:tcPr marL="5975" marR="5975" marT="597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a:txBody>
                    <a:bodyPr/>
                    <a:lstStyle/>
                    <a:p>
                      <a:pPr algn="l" fontAlgn="b"/>
                      <a:r>
                        <a:rPr lang="en-GB" sz="900" b="0" i="0" u="none" strike="noStrike">
                          <a:solidFill>
                            <a:srgbClr val="FFFFFF"/>
                          </a:solidFill>
                          <a:effectLst/>
                          <a:latin typeface="Arial" panose="020B0604020202020204" pitchFamily="34" charset="0"/>
                        </a:rPr>
                        <a:t>a</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GB" sz="900" b="0" i="0" u="none" strike="noStrike">
                          <a:solidFill>
                            <a:srgbClr val="8DB4E2"/>
                          </a:solidFill>
                          <a:effectLst/>
                          <a:latin typeface="Arial" panose="020B0604020202020204" pitchFamily="34" charset="0"/>
                        </a:rPr>
                        <a:t>6</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r" fontAlgn="b"/>
                      <a:r>
                        <a:rPr lang="en-GB" sz="900" b="0" i="0" u="none" strike="noStrike">
                          <a:solidFill>
                            <a:srgbClr val="538DD5"/>
                          </a:solidFill>
                          <a:effectLst/>
                          <a:latin typeface="Arial" panose="020B0604020202020204" pitchFamily="34" charset="0"/>
                        </a:rPr>
                        <a:t>5</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DD5"/>
                    </a:solidFill>
                  </a:tcPr>
                </a:tc>
                <a:tc>
                  <a:txBody>
                    <a:bodyPr/>
                    <a:lstStyle/>
                    <a:p>
                      <a:pPr algn="l" fontAlgn="b"/>
                      <a:r>
                        <a:rPr lang="en-GB" sz="900" b="0" i="0" u="none" strike="noStrike">
                          <a:solidFill>
                            <a:srgbClr val="A6A6A6"/>
                          </a:solidFill>
                          <a:effectLst/>
                          <a:latin typeface="Arial" panose="020B0604020202020204" pitchFamily="34" charset="0"/>
                        </a:rPr>
                        <a:t>m</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6A6A6"/>
                    </a:solidFill>
                  </a:tcPr>
                </a:tc>
                <a:tc>
                  <a:txBody>
                    <a:bodyPr/>
                    <a:lstStyle/>
                    <a:p>
                      <a:pPr algn="r" fontAlgn="b"/>
                      <a:r>
                        <a:rPr lang="en-GB" sz="900" b="0" i="0" u="none" strike="noStrike">
                          <a:solidFill>
                            <a:srgbClr val="538DD5"/>
                          </a:solidFill>
                          <a:effectLst/>
                          <a:latin typeface="Arial" panose="020B0604020202020204" pitchFamily="34" charset="0"/>
                        </a:rPr>
                        <a:t>4</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DD5"/>
                    </a:solidFill>
                  </a:tcPr>
                </a:tc>
                <a:tc>
                  <a:txBody>
                    <a:bodyPr/>
                    <a:lstStyle/>
                    <a:p>
                      <a:pPr algn="r" fontAlgn="b"/>
                      <a:r>
                        <a:rPr lang="en-GB" sz="900" b="0" i="0" u="none" strike="noStrike">
                          <a:solidFill>
                            <a:srgbClr val="8DB4E2"/>
                          </a:solidFill>
                          <a:effectLst/>
                          <a:latin typeface="Arial" panose="020B0604020202020204" pitchFamily="34" charset="0"/>
                        </a:rPr>
                        <a:t>6</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l" fontAlgn="b"/>
                      <a:r>
                        <a:rPr lang="en-GB" sz="900" b="0" i="0" u="none" strike="noStrike">
                          <a:solidFill>
                            <a:srgbClr val="FFFFFF"/>
                          </a:solidFill>
                          <a:effectLst/>
                          <a:latin typeface="Arial" panose="020B0604020202020204" pitchFamily="34" charset="0"/>
                        </a:rPr>
                        <a:t>a</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GB" sz="900" b="0" i="0" u="none" strike="noStrike">
                          <a:solidFill>
                            <a:srgbClr val="8DB4E2"/>
                          </a:solidFill>
                          <a:effectLst/>
                          <a:latin typeface="Arial" panose="020B0604020202020204" pitchFamily="34" charset="0"/>
                        </a:rPr>
                        <a:t>6</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r" fontAlgn="b"/>
                      <a:r>
                        <a:rPr lang="en-GB" sz="900" b="0" i="0" u="none" strike="noStrike">
                          <a:solidFill>
                            <a:srgbClr val="8DB4E2"/>
                          </a:solidFill>
                          <a:effectLst/>
                          <a:latin typeface="Arial" panose="020B0604020202020204" pitchFamily="34" charset="0"/>
                        </a:rPr>
                        <a:t>6</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l" fontAlgn="b"/>
                      <a:r>
                        <a:rPr lang="en-GB" sz="900" b="0" i="0" u="none" strike="noStrike">
                          <a:solidFill>
                            <a:srgbClr val="FFFFFF"/>
                          </a:solidFill>
                          <a:effectLst/>
                          <a:latin typeface="Arial" panose="020B0604020202020204" pitchFamily="34" charset="0"/>
                        </a:rPr>
                        <a:t>a</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GB" sz="900" b="0" i="0" u="none" strike="noStrike">
                          <a:solidFill>
                            <a:srgbClr val="8DB4E2"/>
                          </a:solidFill>
                          <a:effectLst/>
                          <a:latin typeface="Arial" panose="020B0604020202020204" pitchFamily="34" charset="0"/>
                        </a:rPr>
                        <a:t>6</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r" fontAlgn="b"/>
                      <a:r>
                        <a:rPr lang="en-GB" sz="900" b="0" i="0" u="none" strike="noStrike">
                          <a:solidFill>
                            <a:srgbClr val="538DD5"/>
                          </a:solidFill>
                          <a:effectLst/>
                          <a:latin typeface="Arial" panose="020B0604020202020204" pitchFamily="34" charset="0"/>
                        </a:rPr>
                        <a:t>4</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DD5"/>
                    </a:solidFill>
                  </a:tcPr>
                </a:tc>
                <a:tc>
                  <a:txBody>
                    <a:bodyPr/>
                    <a:lstStyle/>
                    <a:p>
                      <a:pPr algn="r" fontAlgn="b"/>
                      <a:r>
                        <a:rPr lang="en-GB" sz="900" b="0" i="0" u="none" strike="noStrike">
                          <a:solidFill>
                            <a:srgbClr val="538DD5"/>
                          </a:solidFill>
                          <a:effectLst/>
                          <a:latin typeface="Arial" panose="020B0604020202020204" pitchFamily="34" charset="0"/>
                        </a:rPr>
                        <a:t>4</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DD5"/>
                    </a:solidFill>
                  </a:tcPr>
                </a:tc>
                <a:tc>
                  <a:txBody>
                    <a:bodyPr/>
                    <a:lstStyle/>
                    <a:p>
                      <a:pPr algn="r" fontAlgn="b"/>
                      <a:r>
                        <a:rPr lang="en-GB" sz="900" b="0" i="0" u="none" strike="noStrike">
                          <a:solidFill>
                            <a:srgbClr val="8DB4E2"/>
                          </a:solidFill>
                          <a:effectLst/>
                          <a:latin typeface="Arial" panose="020B0604020202020204" pitchFamily="34" charset="0"/>
                        </a:rPr>
                        <a:t>6</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r" fontAlgn="b"/>
                      <a:r>
                        <a:rPr lang="en-GB" sz="900" b="0" i="0" u="none" strike="noStrike">
                          <a:solidFill>
                            <a:srgbClr val="8DB4E2"/>
                          </a:solidFill>
                          <a:effectLst/>
                          <a:latin typeface="Arial" panose="020B0604020202020204" pitchFamily="34" charset="0"/>
                        </a:rPr>
                        <a:t>6</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r" fontAlgn="b"/>
                      <a:r>
                        <a:rPr lang="en-GB" sz="900" b="0" i="0" u="none" strike="noStrike">
                          <a:solidFill>
                            <a:srgbClr val="538DD5"/>
                          </a:solidFill>
                          <a:effectLst/>
                          <a:latin typeface="Arial" panose="020B0604020202020204" pitchFamily="34" charset="0"/>
                        </a:rPr>
                        <a:t>4</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DD5"/>
                    </a:solidFill>
                  </a:tcPr>
                </a:tc>
                <a:tc>
                  <a:txBody>
                    <a:bodyPr/>
                    <a:lstStyle/>
                    <a:p>
                      <a:pPr algn="r" fontAlgn="b"/>
                      <a:r>
                        <a:rPr lang="en-GB" sz="900" b="0" i="0" u="none" strike="noStrike">
                          <a:solidFill>
                            <a:srgbClr val="16365C"/>
                          </a:solidFill>
                          <a:effectLst/>
                          <a:latin typeface="Arial" panose="020B0604020202020204" pitchFamily="34" charset="0"/>
                        </a:rPr>
                        <a:t>2</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365C"/>
                    </a:solidFill>
                  </a:tcPr>
                </a:tc>
                <a:tc>
                  <a:txBody>
                    <a:bodyPr/>
                    <a:lstStyle/>
                    <a:p>
                      <a:pPr algn="l" fontAlgn="b"/>
                      <a:r>
                        <a:rPr lang="en-GB" sz="900" b="0" i="0" u="none" strike="noStrike">
                          <a:solidFill>
                            <a:srgbClr val="FFFFFF"/>
                          </a:solidFill>
                          <a:effectLst/>
                          <a:latin typeface="Arial" panose="020B0604020202020204" pitchFamily="34" charset="0"/>
                        </a:rPr>
                        <a:t>a</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GB" sz="900" b="0" i="0" u="none" strike="noStrike">
                          <a:solidFill>
                            <a:srgbClr val="FFFFFF"/>
                          </a:solidFill>
                          <a:effectLst/>
                          <a:latin typeface="Arial" panose="020B0604020202020204" pitchFamily="34" charset="0"/>
                        </a:rPr>
                        <a:t>a</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GB" sz="900" b="0" i="0" u="none" strike="noStrike">
                          <a:solidFill>
                            <a:srgbClr val="538DD5"/>
                          </a:solidFill>
                          <a:effectLst/>
                          <a:latin typeface="Arial" panose="020B0604020202020204" pitchFamily="34" charset="0"/>
                        </a:rPr>
                        <a:t>5</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DD5"/>
                    </a:solidFill>
                  </a:tcPr>
                </a:tc>
                <a:tc>
                  <a:txBody>
                    <a:bodyPr/>
                    <a:lstStyle/>
                    <a:p>
                      <a:pPr algn="r" fontAlgn="b"/>
                      <a:r>
                        <a:rPr lang="en-GB" sz="900" b="0" i="0" u="none" strike="noStrike">
                          <a:solidFill>
                            <a:srgbClr val="C5D9F1"/>
                          </a:solidFill>
                          <a:effectLst/>
                          <a:latin typeface="Arial" panose="020B0604020202020204" pitchFamily="34" charset="0"/>
                        </a:rPr>
                        <a:t>1</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900" b="0" i="0" u="none" strike="noStrike">
                          <a:solidFill>
                            <a:srgbClr val="FFFFFF"/>
                          </a:solidFill>
                          <a:effectLst/>
                          <a:latin typeface="Arial" panose="020B0604020202020204" pitchFamily="34" charset="0"/>
                        </a:rPr>
                        <a:t>a</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GB" sz="900" b="0" i="0" u="none" strike="noStrike">
                          <a:solidFill>
                            <a:srgbClr val="16365C"/>
                          </a:solidFill>
                          <a:effectLst/>
                          <a:latin typeface="Arial" panose="020B0604020202020204" pitchFamily="34" charset="0"/>
                        </a:rPr>
                        <a:t>2</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365C"/>
                    </a:solidFill>
                  </a:tcPr>
                </a:tc>
                <a:tc>
                  <a:txBody>
                    <a:bodyPr/>
                    <a:lstStyle/>
                    <a:p>
                      <a:pPr algn="r" fontAlgn="b"/>
                      <a:r>
                        <a:rPr lang="en-GB" sz="900" b="0" i="0" u="none" strike="noStrike">
                          <a:solidFill>
                            <a:srgbClr val="8DB4E2"/>
                          </a:solidFill>
                          <a:effectLst/>
                          <a:latin typeface="Arial" panose="020B0604020202020204" pitchFamily="34" charset="0"/>
                        </a:rPr>
                        <a:t>6</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r" fontAlgn="b"/>
                      <a:r>
                        <a:rPr lang="en-GB" sz="900" b="0" i="0" u="none" strike="noStrike">
                          <a:solidFill>
                            <a:srgbClr val="538DD5"/>
                          </a:solidFill>
                          <a:effectLst/>
                          <a:latin typeface="Arial" panose="020B0604020202020204" pitchFamily="34" charset="0"/>
                        </a:rPr>
                        <a:t>5</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DD5"/>
                    </a:solidFill>
                  </a:tcPr>
                </a:tc>
                <a:tc>
                  <a:txBody>
                    <a:bodyPr/>
                    <a:lstStyle/>
                    <a:p>
                      <a:pPr algn="r" fontAlgn="b"/>
                      <a:r>
                        <a:rPr lang="en-GB" sz="900" b="0" i="0" u="none" strike="noStrike">
                          <a:solidFill>
                            <a:srgbClr val="8DB4E2"/>
                          </a:solidFill>
                          <a:effectLst/>
                          <a:latin typeface="Arial" panose="020B0604020202020204" pitchFamily="34" charset="0"/>
                        </a:rPr>
                        <a:t>6</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r" fontAlgn="b"/>
                      <a:r>
                        <a:rPr lang="en-GB" sz="900" b="0" i="0" u="none" strike="noStrike">
                          <a:solidFill>
                            <a:srgbClr val="8DB4E2"/>
                          </a:solidFill>
                          <a:effectLst/>
                          <a:latin typeface="Arial" panose="020B0604020202020204" pitchFamily="34" charset="0"/>
                        </a:rPr>
                        <a:t>6</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r" fontAlgn="b"/>
                      <a:r>
                        <a:rPr lang="en-GB" sz="900" b="0" i="0" u="none" strike="noStrike">
                          <a:solidFill>
                            <a:srgbClr val="8DB4E2"/>
                          </a:solidFill>
                          <a:effectLst/>
                          <a:latin typeface="Arial" panose="020B0604020202020204" pitchFamily="34" charset="0"/>
                        </a:rPr>
                        <a:t>6</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r" fontAlgn="b"/>
                      <a:r>
                        <a:rPr lang="en-GB" sz="900" b="0" i="0" u="none" strike="noStrike">
                          <a:solidFill>
                            <a:srgbClr val="8DB4E2"/>
                          </a:solidFill>
                          <a:effectLst/>
                          <a:latin typeface="Arial" panose="020B0604020202020204" pitchFamily="34" charset="0"/>
                        </a:rPr>
                        <a:t>6</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r" fontAlgn="b"/>
                      <a:r>
                        <a:rPr lang="en-GB" sz="900" b="0" i="0" u="none" strike="noStrike">
                          <a:solidFill>
                            <a:srgbClr val="8DB4E2"/>
                          </a:solidFill>
                          <a:effectLst/>
                          <a:latin typeface="Arial" panose="020B0604020202020204" pitchFamily="34" charset="0"/>
                        </a:rPr>
                        <a:t>6</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r" fontAlgn="b"/>
                      <a:r>
                        <a:rPr lang="en-GB" sz="900" b="0" i="0" u="none" strike="noStrike">
                          <a:solidFill>
                            <a:srgbClr val="8DB4E2"/>
                          </a:solidFill>
                          <a:effectLst/>
                          <a:latin typeface="Arial" panose="020B0604020202020204" pitchFamily="34" charset="0"/>
                        </a:rPr>
                        <a:t>6</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r" fontAlgn="b"/>
                      <a:r>
                        <a:rPr lang="en-GB" sz="900" b="0" i="0" u="none" strike="noStrike">
                          <a:solidFill>
                            <a:srgbClr val="16365C"/>
                          </a:solidFill>
                          <a:effectLst/>
                          <a:latin typeface="Arial" panose="020B0604020202020204" pitchFamily="34" charset="0"/>
                        </a:rPr>
                        <a:t>2</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365C"/>
                    </a:solidFill>
                  </a:tcPr>
                </a:tc>
                <a:tc>
                  <a:txBody>
                    <a:bodyPr/>
                    <a:lstStyle/>
                    <a:p>
                      <a:pPr algn="r" fontAlgn="b"/>
                      <a:r>
                        <a:rPr lang="en-GB" sz="900" b="0" i="0" u="none" strike="noStrike">
                          <a:solidFill>
                            <a:srgbClr val="8DB4E2"/>
                          </a:solidFill>
                          <a:effectLst/>
                          <a:latin typeface="Arial" panose="020B0604020202020204" pitchFamily="34" charset="0"/>
                        </a:rPr>
                        <a:t>6</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DB4E2"/>
                    </a:solidFill>
                  </a:tcPr>
                </a:tc>
                <a:tc>
                  <a:txBody>
                    <a:bodyPr/>
                    <a:lstStyle/>
                    <a:p>
                      <a:pPr algn="r" fontAlgn="b"/>
                      <a:r>
                        <a:rPr lang="en-GB" sz="900" b="0" i="0" u="none" strike="noStrike">
                          <a:solidFill>
                            <a:srgbClr val="D9E1F2"/>
                          </a:solidFill>
                          <a:effectLst/>
                          <a:latin typeface="Arial" panose="020B0604020202020204" pitchFamily="34" charset="0"/>
                        </a:rPr>
                        <a:t>-1</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pct20">
                      <a:fgClr>
                        <a:srgbClr val="D9E1F2"/>
                      </a:fgClr>
                      <a:bgClr>
                        <a:srgbClr val="D9E1F2"/>
                      </a:bgClr>
                    </a:pattFill>
                  </a:tcPr>
                </a:tc>
                <a:tc>
                  <a:txBody>
                    <a:bodyPr/>
                    <a:lstStyle/>
                    <a:p>
                      <a:pPr algn="r" fontAlgn="b"/>
                      <a:r>
                        <a:rPr lang="en-GB" sz="900" b="0" i="0" u="none" strike="noStrike">
                          <a:solidFill>
                            <a:srgbClr val="538DD5"/>
                          </a:solidFill>
                          <a:effectLst/>
                          <a:latin typeface="Arial" panose="020B0604020202020204" pitchFamily="34" charset="0"/>
                        </a:rPr>
                        <a:t>5</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DD5"/>
                    </a:solidFill>
                  </a:tcPr>
                </a:tc>
                <a:tc>
                  <a:txBody>
                    <a:bodyPr/>
                    <a:lstStyle/>
                    <a:p>
                      <a:pPr algn="r" fontAlgn="b"/>
                      <a:r>
                        <a:rPr lang="en-GB" sz="900" b="0" i="0" u="none" strike="noStrike">
                          <a:solidFill>
                            <a:srgbClr val="D9E1F2"/>
                          </a:solidFill>
                          <a:effectLst/>
                          <a:latin typeface="Arial" panose="020B0604020202020204" pitchFamily="34" charset="0"/>
                        </a:rPr>
                        <a:t>-1</a:t>
                      </a:r>
                    </a:p>
                  </a:txBody>
                  <a:tcPr marL="5975" marR="5975" marT="5975" marB="0" anchor="b">
                    <a:lnL w="6350" cap="flat" cmpd="sng" algn="ctr">
                      <a:solidFill>
                        <a:srgbClr val="000000"/>
                      </a:solidFill>
                      <a:prstDash val="solid"/>
                      <a:round/>
                      <a:headEnd type="none" w="med" len="med"/>
                      <a:tailEnd type="none" w="med" len="med"/>
                    </a:lnL>
                    <a:lnR w="19050" cap="flat" cmpd="sng" algn="ctr">
                      <a:solidFill>
                        <a:srgbClr val="FF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pct20">
                      <a:fgClr>
                        <a:srgbClr val="D9E1F2"/>
                      </a:fgClr>
                      <a:bgClr>
                        <a:srgbClr val="D9E1F2"/>
                      </a:bgClr>
                    </a:pattFill>
                  </a:tcPr>
                </a:tc>
                <a:tc>
                  <a:txBody>
                    <a:bodyPr/>
                    <a:lstStyle/>
                    <a:p>
                      <a:pPr algn="r" fontAlgn="b"/>
                      <a:r>
                        <a:rPr lang="en-GB" sz="900" b="0" i="0" u="none" strike="noStrike">
                          <a:solidFill>
                            <a:srgbClr val="16365C"/>
                          </a:solidFill>
                          <a:effectLst/>
                          <a:latin typeface="Arial" panose="020B0604020202020204" pitchFamily="34" charset="0"/>
                        </a:rPr>
                        <a:t>3</a:t>
                      </a:r>
                    </a:p>
                  </a:txBody>
                  <a:tcPr marL="5975" marR="5975" marT="5975" marB="0" anchor="b">
                    <a:lnL w="19050" cap="flat" cmpd="sng" algn="ctr">
                      <a:solidFill>
                        <a:srgbClr val="FF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365C"/>
                    </a:solidFill>
                  </a:tcPr>
                </a:tc>
                <a:tc>
                  <a:txBody>
                    <a:bodyPr/>
                    <a:lstStyle/>
                    <a:p>
                      <a:pPr algn="l" fontAlgn="b"/>
                      <a:r>
                        <a:rPr lang="en-GB" sz="900" b="0" i="0" u="none" strike="noStrike">
                          <a:solidFill>
                            <a:srgbClr val="FFFFFF"/>
                          </a:solidFill>
                          <a:effectLst/>
                          <a:latin typeface="Arial" panose="020B0604020202020204" pitchFamily="34" charset="0"/>
                        </a:rPr>
                        <a:t>a</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GB" sz="900" b="0" i="0" u="none" strike="noStrike">
                          <a:solidFill>
                            <a:srgbClr val="538DD5"/>
                          </a:solidFill>
                          <a:effectLst/>
                          <a:latin typeface="Arial" panose="020B0604020202020204" pitchFamily="34" charset="0"/>
                        </a:rPr>
                        <a:t>5</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DD5"/>
                    </a:solidFill>
                  </a:tcPr>
                </a:tc>
                <a:tc>
                  <a:txBody>
                    <a:bodyPr/>
                    <a:lstStyle/>
                    <a:p>
                      <a:pPr algn="l" fontAlgn="b"/>
                      <a:r>
                        <a:rPr lang="en-GB" sz="900" b="0" i="0" u="none" strike="noStrike">
                          <a:solidFill>
                            <a:srgbClr val="FFFFFF"/>
                          </a:solidFill>
                          <a:effectLst/>
                          <a:latin typeface="Arial" panose="020B0604020202020204" pitchFamily="34" charset="0"/>
                        </a:rPr>
                        <a:t>a</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GB" sz="900" b="0" i="0" u="none" strike="noStrike">
                          <a:solidFill>
                            <a:srgbClr val="538DD5"/>
                          </a:solidFill>
                          <a:effectLst/>
                          <a:latin typeface="Arial" panose="020B0604020202020204" pitchFamily="34" charset="0"/>
                        </a:rPr>
                        <a:t>4</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538DD5"/>
                    </a:solidFill>
                  </a:tcPr>
                </a:tc>
                <a:tc>
                  <a:txBody>
                    <a:bodyPr/>
                    <a:lstStyle/>
                    <a:p>
                      <a:pPr algn="r" fontAlgn="b"/>
                      <a:r>
                        <a:rPr lang="en-GB" sz="900" b="0" i="0" u="none" strike="noStrike">
                          <a:solidFill>
                            <a:srgbClr val="16365C"/>
                          </a:solidFill>
                          <a:effectLst/>
                          <a:latin typeface="Arial" panose="020B0604020202020204" pitchFamily="34" charset="0"/>
                        </a:rPr>
                        <a:t>3</a:t>
                      </a:r>
                    </a:p>
                  </a:txBody>
                  <a:tcPr marL="5975" marR="5975" marT="597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6365C"/>
                    </a:solidFill>
                  </a:tcPr>
                </a:tc>
                <a:extLst>
                  <a:ext uri="{0D108BD9-81ED-4DB2-BD59-A6C34878D82A}">
                    <a16:rowId xmlns:a16="http://schemas.microsoft.com/office/drawing/2014/main" val="303097600"/>
                  </a:ext>
                </a:extLst>
              </a:tr>
              <a:tr h="388678">
                <a:tc vMerge="1">
                  <a:txBody>
                    <a:bodyPr/>
                    <a:lstStyle/>
                    <a:p>
                      <a:endParaRPr lang="en-GB"/>
                    </a:p>
                  </a:txBody>
                  <a:tcPr/>
                </a:tc>
                <a:tc>
                  <a:txBody>
                    <a:bodyPr/>
                    <a:lstStyle/>
                    <a:p>
                      <a:pPr algn="ctr" fontAlgn="ctr"/>
                      <a:r>
                        <a:rPr lang="en-GB" sz="800" b="0" i="0" u="none" strike="noStrike">
                          <a:solidFill>
                            <a:srgbClr val="000000"/>
                          </a:solidFill>
                          <a:effectLst/>
                          <a:latin typeface="Arial" panose="020B0604020202020204" pitchFamily="34" charset="0"/>
                        </a:rPr>
                        <a:t>Upper secondary</a:t>
                      </a:r>
                    </a:p>
                  </a:txBody>
                  <a:tcPr marL="5975" marR="5975" marT="597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GB" sz="900" b="0" i="0" u="none" strike="noStrike">
                          <a:solidFill>
                            <a:srgbClr val="A6A6A6"/>
                          </a:solidFill>
                          <a:effectLst/>
                          <a:latin typeface="Arial" panose="020B0604020202020204" pitchFamily="34" charset="0"/>
                        </a:rPr>
                        <a:t>m</a:t>
                      </a:r>
                    </a:p>
                  </a:txBody>
                  <a:tcPr marL="5975" marR="5975" marT="597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l" fontAlgn="b"/>
                      <a:r>
                        <a:rPr lang="en-GB" sz="900" b="0" i="0" u="none" strike="noStrike">
                          <a:solidFill>
                            <a:srgbClr val="FFFFFF"/>
                          </a:solidFill>
                          <a:effectLst/>
                          <a:latin typeface="Arial" panose="020B0604020202020204" pitchFamily="34" charset="0"/>
                        </a:rPr>
                        <a:t>a</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en-GB" sz="900" b="0" i="0" u="none" strike="noStrike">
                          <a:solidFill>
                            <a:srgbClr val="8DB4E2"/>
                          </a:solidFill>
                          <a:effectLst/>
                          <a:latin typeface="Arial" panose="020B0604020202020204" pitchFamily="34" charset="0"/>
                        </a:rPr>
                        <a:t>6</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2"/>
                    </a:solidFill>
                  </a:tcPr>
                </a:tc>
                <a:tc>
                  <a:txBody>
                    <a:bodyPr/>
                    <a:lstStyle/>
                    <a:p>
                      <a:pPr algn="r" fontAlgn="b"/>
                      <a:r>
                        <a:rPr lang="en-GB" sz="900" b="0" i="0" u="none" strike="noStrike">
                          <a:solidFill>
                            <a:srgbClr val="538DD5"/>
                          </a:solidFill>
                          <a:effectLst/>
                          <a:latin typeface="Arial" panose="020B0604020202020204" pitchFamily="34" charset="0"/>
                        </a:rPr>
                        <a:t>5</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38DD5"/>
                    </a:solidFill>
                  </a:tcPr>
                </a:tc>
                <a:tc>
                  <a:txBody>
                    <a:bodyPr/>
                    <a:lstStyle/>
                    <a:p>
                      <a:pPr algn="l" fontAlgn="b"/>
                      <a:r>
                        <a:rPr lang="en-GB" sz="900" b="0" i="0" u="none" strike="noStrike">
                          <a:solidFill>
                            <a:srgbClr val="A6A6A6"/>
                          </a:solidFill>
                          <a:effectLst/>
                          <a:latin typeface="Arial" panose="020B0604020202020204" pitchFamily="34" charset="0"/>
                        </a:rPr>
                        <a:t>m</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r" fontAlgn="b"/>
                      <a:r>
                        <a:rPr lang="en-GB" sz="900" b="0" i="0" u="none" strike="noStrike">
                          <a:solidFill>
                            <a:srgbClr val="538DD5"/>
                          </a:solidFill>
                          <a:effectLst/>
                          <a:latin typeface="Arial" panose="020B0604020202020204" pitchFamily="34" charset="0"/>
                        </a:rPr>
                        <a:t>4</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38DD5"/>
                    </a:solidFill>
                  </a:tcPr>
                </a:tc>
                <a:tc>
                  <a:txBody>
                    <a:bodyPr/>
                    <a:lstStyle/>
                    <a:p>
                      <a:pPr algn="r" fontAlgn="b"/>
                      <a:r>
                        <a:rPr lang="en-GB" sz="900" b="0" i="0" u="none" strike="noStrike">
                          <a:solidFill>
                            <a:srgbClr val="8DB4E2"/>
                          </a:solidFill>
                          <a:effectLst/>
                          <a:latin typeface="Arial" panose="020B0604020202020204" pitchFamily="34" charset="0"/>
                        </a:rPr>
                        <a:t>6</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2"/>
                    </a:solidFill>
                  </a:tcPr>
                </a:tc>
                <a:tc>
                  <a:txBody>
                    <a:bodyPr/>
                    <a:lstStyle/>
                    <a:p>
                      <a:pPr algn="l" fontAlgn="b"/>
                      <a:r>
                        <a:rPr lang="en-GB" sz="900" b="0" i="0" u="none" strike="noStrike">
                          <a:solidFill>
                            <a:srgbClr val="FFFFFF"/>
                          </a:solidFill>
                          <a:effectLst/>
                          <a:latin typeface="Arial" panose="020B0604020202020204" pitchFamily="34" charset="0"/>
                        </a:rPr>
                        <a:t>a</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en-GB" sz="900" b="0" i="0" u="none" strike="noStrike">
                          <a:solidFill>
                            <a:srgbClr val="8DB4E2"/>
                          </a:solidFill>
                          <a:effectLst/>
                          <a:latin typeface="Arial" panose="020B0604020202020204" pitchFamily="34" charset="0"/>
                        </a:rPr>
                        <a:t>6</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2"/>
                    </a:solidFill>
                  </a:tcPr>
                </a:tc>
                <a:tc>
                  <a:txBody>
                    <a:bodyPr/>
                    <a:lstStyle/>
                    <a:p>
                      <a:pPr algn="r" fontAlgn="b"/>
                      <a:r>
                        <a:rPr lang="en-GB" sz="900" b="0" i="0" u="none" strike="noStrike">
                          <a:solidFill>
                            <a:srgbClr val="8DB4E2"/>
                          </a:solidFill>
                          <a:effectLst/>
                          <a:latin typeface="Arial" panose="020B0604020202020204" pitchFamily="34" charset="0"/>
                        </a:rPr>
                        <a:t>6</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2"/>
                    </a:solidFill>
                  </a:tcPr>
                </a:tc>
                <a:tc>
                  <a:txBody>
                    <a:bodyPr/>
                    <a:lstStyle/>
                    <a:p>
                      <a:pPr algn="l" fontAlgn="b"/>
                      <a:r>
                        <a:rPr lang="en-GB" sz="900" b="0" i="0" u="none" strike="noStrike">
                          <a:solidFill>
                            <a:srgbClr val="FFFFFF"/>
                          </a:solidFill>
                          <a:effectLst/>
                          <a:latin typeface="Arial" panose="020B0604020202020204" pitchFamily="34" charset="0"/>
                        </a:rPr>
                        <a:t>a</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en-GB" sz="900" b="0" i="0" u="none" strike="noStrike">
                          <a:solidFill>
                            <a:srgbClr val="8DB4E2"/>
                          </a:solidFill>
                          <a:effectLst/>
                          <a:latin typeface="Arial" panose="020B0604020202020204" pitchFamily="34" charset="0"/>
                        </a:rPr>
                        <a:t>6</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2"/>
                    </a:solidFill>
                  </a:tcPr>
                </a:tc>
                <a:tc>
                  <a:txBody>
                    <a:bodyPr/>
                    <a:lstStyle/>
                    <a:p>
                      <a:pPr algn="r" fontAlgn="b"/>
                      <a:r>
                        <a:rPr lang="en-GB" sz="900" b="0" i="0" u="none" strike="noStrike">
                          <a:solidFill>
                            <a:srgbClr val="538DD5"/>
                          </a:solidFill>
                          <a:effectLst/>
                          <a:latin typeface="Arial" panose="020B0604020202020204" pitchFamily="34" charset="0"/>
                        </a:rPr>
                        <a:t>4</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38DD5"/>
                    </a:solidFill>
                  </a:tcPr>
                </a:tc>
                <a:tc>
                  <a:txBody>
                    <a:bodyPr/>
                    <a:lstStyle/>
                    <a:p>
                      <a:pPr algn="r" fontAlgn="b"/>
                      <a:r>
                        <a:rPr lang="en-GB" sz="900" b="0" i="0" u="none" strike="noStrike">
                          <a:solidFill>
                            <a:srgbClr val="538DD5"/>
                          </a:solidFill>
                          <a:effectLst/>
                          <a:latin typeface="Arial" panose="020B0604020202020204" pitchFamily="34" charset="0"/>
                        </a:rPr>
                        <a:t>4</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38DD5"/>
                    </a:solidFill>
                  </a:tcPr>
                </a:tc>
                <a:tc>
                  <a:txBody>
                    <a:bodyPr/>
                    <a:lstStyle/>
                    <a:p>
                      <a:pPr algn="r" fontAlgn="b"/>
                      <a:r>
                        <a:rPr lang="en-GB" sz="900" b="0" i="0" u="none" strike="noStrike">
                          <a:solidFill>
                            <a:srgbClr val="8DB4E2"/>
                          </a:solidFill>
                          <a:effectLst/>
                          <a:latin typeface="Arial" panose="020B0604020202020204" pitchFamily="34" charset="0"/>
                        </a:rPr>
                        <a:t>6</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2"/>
                    </a:solidFill>
                  </a:tcPr>
                </a:tc>
                <a:tc>
                  <a:txBody>
                    <a:bodyPr/>
                    <a:lstStyle/>
                    <a:p>
                      <a:pPr algn="r" fontAlgn="b"/>
                      <a:r>
                        <a:rPr lang="en-GB" sz="900" b="0" i="0" u="none" strike="noStrike">
                          <a:solidFill>
                            <a:srgbClr val="8DB4E2"/>
                          </a:solidFill>
                          <a:effectLst/>
                          <a:latin typeface="Arial" panose="020B0604020202020204" pitchFamily="34" charset="0"/>
                        </a:rPr>
                        <a:t>6</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2"/>
                    </a:solidFill>
                  </a:tcPr>
                </a:tc>
                <a:tc>
                  <a:txBody>
                    <a:bodyPr/>
                    <a:lstStyle/>
                    <a:p>
                      <a:pPr algn="r" fontAlgn="b"/>
                      <a:r>
                        <a:rPr lang="en-GB" sz="900" b="0" i="0" u="none" strike="noStrike">
                          <a:solidFill>
                            <a:srgbClr val="538DD5"/>
                          </a:solidFill>
                          <a:effectLst/>
                          <a:latin typeface="Arial" panose="020B0604020202020204" pitchFamily="34" charset="0"/>
                        </a:rPr>
                        <a:t>4</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38DD5"/>
                    </a:solidFill>
                  </a:tcPr>
                </a:tc>
                <a:tc>
                  <a:txBody>
                    <a:bodyPr/>
                    <a:lstStyle/>
                    <a:p>
                      <a:pPr algn="r" fontAlgn="b"/>
                      <a:r>
                        <a:rPr lang="en-GB" sz="900" b="0" i="0" u="none" strike="noStrike">
                          <a:solidFill>
                            <a:srgbClr val="16365C"/>
                          </a:solidFill>
                          <a:effectLst/>
                          <a:latin typeface="Arial" panose="020B0604020202020204" pitchFamily="34" charset="0"/>
                        </a:rPr>
                        <a:t>2</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6365C"/>
                    </a:solidFill>
                  </a:tcPr>
                </a:tc>
                <a:tc>
                  <a:txBody>
                    <a:bodyPr/>
                    <a:lstStyle/>
                    <a:p>
                      <a:pPr algn="l" fontAlgn="b"/>
                      <a:r>
                        <a:rPr lang="en-GB" sz="900" b="0" i="0" u="none" strike="noStrike">
                          <a:solidFill>
                            <a:srgbClr val="FFFFFF"/>
                          </a:solidFill>
                          <a:effectLst/>
                          <a:latin typeface="Arial" panose="020B0604020202020204" pitchFamily="34" charset="0"/>
                        </a:rPr>
                        <a:t>a</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GB" sz="900" b="0" i="0" u="none" strike="noStrike">
                          <a:solidFill>
                            <a:srgbClr val="FFFFFF"/>
                          </a:solidFill>
                          <a:effectLst/>
                          <a:latin typeface="Arial" panose="020B0604020202020204" pitchFamily="34" charset="0"/>
                        </a:rPr>
                        <a:t>a</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en-GB" sz="900" b="0" i="0" u="none" strike="noStrike">
                          <a:solidFill>
                            <a:srgbClr val="538DD5"/>
                          </a:solidFill>
                          <a:effectLst/>
                          <a:latin typeface="Arial" panose="020B0604020202020204" pitchFamily="34" charset="0"/>
                        </a:rPr>
                        <a:t>5</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38DD5"/>
                    </a:solidFill>
                  </a:tcPr>
                </a:tc>
                <a:tc>
                  <a:txBody>
                    <a:bodyPr/>
                    <a:lstStyle/>
                    <a:p>
                      <a:pPr algn="r" fontAlgn="b"/>
                      <a:r>
                        <a:rPr lang="en-GB" sz="900" b="0" i="0" u="none" strike="noStrike">
                          <a:solidFill>
                            <a:srgbClr val="C5D9F1"/>
                          </a:solidFill>
                          <a:effectLst/>
                          <a:latin typeface="Arial" panose="020B0604020202020204" pitchFamily="34" charset="0"/>
                        </a:rPr>
                        <a:t>1</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GB" sz="900" b="0" i="0" u="none" strike="noStrike">
                          <a:solidFill>
                            <a:srgbClr val="FFFFFF"/>
                          </a:solidFill>
                          <a:effectLst/>
                          <a:latin typeface="Arial" panose="020B0604020202020204" pitchFamily="34" charset="0"/>
                        </a:rPr>
                        <a:t>a</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n-GB" sz="900" b="0" i="0" u="none" strike="noStrike">
                          <a:solidFill>
                            <a:srgbClr val="FFFFFF"/>
                          </a:solidFill>
                          <a:effectLst/>
                          <a:latin typeface="Arial" panose="020B0604020202020204" pitchFamily="34" charset="0"/>
                        </a:rPr>
                        <a:t>a</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en-GB" sz="900" b="0" i="0" u="none" strike="noStrike">
                          <a:solidFill>
                            <a:srgbClr val="8DB4E2"/>
                          </a:solidFill>
                          <a:effectLst/>
                          <a:latin typeface="Arial" panose="020B0604020202020204" pitchFamily="34" charset="0"/>
                        </a:rPr>
                        <a:t>6</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2"/>
                    </a:solidFill>
                  </a:tcPr>
                </a:tc>
                <a:tc>
                  <a:txBody>
                    <a:bodyPr/>
                    <a:lstStyle/>
                    <a:p>
                      <a:pPr algn="r" fontAlgn="b"/>
                      <a:r>
                        <a:rPr lang="en-GB" sz="900" b="0" i="0" u="none" strike="noStrike">
                          <a:solidFill>
                            <a:srgbClr val="538DD5"/>
                          </a:solidFill>
                          <a:effectLst/>
                          <a:latin typeface="Arial" panose="020B0604020202020204" pitchFamily="34" charset="0"/>
                        </a:rPr>
                        <a:t>5</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38DD5"/>
                    </a:solidFill>
                  </a:tcPr>
                </a:tc>
                <a:tc>
                  <a:txBody>
                    <a:bodyPr/>
                    <a:lstStyle/>
                    <a:p>
                      <a:pPr algn="r" fontAlgn="b"/>
                      <a:r>
                        <a:rPr lang="en-GB" sz="900" b="0" i="0" u="none" strike="noStrike">
                          <a:solidFill>
                            <a:srgbClr val="8DB4E2"/>
                          </a:solidFill>
                          <a:effectLst/>
                          <a:latin typeface="Arial" panose="020B0604020202020204" pitchFamily="34" charset="0"/>
                        </a:rPr>
                        <a:t>6</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2"/>
                    </a:solidFill>
                  </a:tcPr>
                </a:tc>
                <a:tc>
                  <a:txBody>
                    <a:bodyPr/>
                    <a:lstStyle/>
                    <a:p>
                      <a:pPr algn="r" fontAlgn="b"/>
                      <a:r>
                        <a:rPr lang="en-GB" sz="900" b="0" i="0" u="none" strike="noStrike">
                          <a:solidFill>
                            <a:srgbClr val="8DB4E2"/>
                          </a:solidFill>
                          <a:effectLst/>
                          <a:latin typeface="Arial" panose="020B0604020202020204" pitchFamily="34" charset="0"/>
                        </a:rPr>
                        <a:t>6</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2"/>
                    </a:solidFill>
                  </a:tcPr>
                </a:tc>
                <a:tc>
                  <a:txBody>
                    <a:bodyPr/>
                    <a:lstStyle/>
                    <a:p>
                      <a:pPr algn="r" fontAlgn="b"/>
                      <a:r>
                        <a:rPr lang="en-GB" sz="900" b="0" i="0" u="none" strike="noStrike">
                          <a:solidFill>
                            <a:srgbClr val="8DB4E2"/>
                          </a:solidFill>
                          <a:effectLst/>
                          <a:latin typeface="Arial" panose="020B0604020202020204" pitchFamily="34" charset="0"/>
                        </a:rPr>
                        <a:t>6</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2"/>
                    </a:solidFill>
                  </a:tcPr>
                </a:tc>
                <a:tc>
                  <a:txBody>
                    <a:bodyPr/>
                    <a:lstStyle/>
                    <a:p>
                      <a:pPr algn="r" fontAlgn="b"/>
                      <a:r>
                        <a:rPr lang="en-GB" sz="900" b="0" i="0" u="none" strike="noStrike">
                          <a:solidFill>
                            <a:srgbClr val="8DB4E2"/>
                          </a:solidFill>
                          <a:effectLst/>
                          <a:latin typeface="Arial" panose="020B0604020202020204" pitchFamily="34" charset="0"/>
                        </a:rPr>
                        <a:t>6</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2"/>
                    </a:solidFill>
                  </a:tcPr>
                </a:tc>
                <a:tc>
                  <a:txBody>
                    <a:bodyPr/>
                    <a:lstStyle/>
                    <a:p>
                      <a:pPr algn="r" fontAlgn="b"/>
                      <a:r>
                        <a:rPr lang="en-GB" sz="900" b="0" i="0" u="none" strike="noStrike">
                          <a:solidFill>
                            <a:srgbClr val="8DB4E2"/>
                          </a:solidFill>
                          <a:effectLst/>
                          <a:latin typeface="Arial" panose="020B0604020202020204" pitchFamily="34" charset="0"/>
                        </a:rPr>
                        <a:t>6</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2"/>
                    </a:solidFill>
                  </a:tcPr>
                </a:tc>
                <a:tc>
                  <a:txBody>
                    <a:bodyPr/>
                    <a:lstStyle/>
                    <a:p>
                      <a:pPr algn="r" fontAlgn="b"/>
                      <a:r>
                        <a:rPr lang="en-GB" sz="900" b="0" i="0" u="none" strike="noStrike">
                          <a:solidFill>
                            <a:srgbClr val="8DB4E2"/>
                          </a:solidFill>
                          <a:effectLst/>
                          <a:latin typeface="Arial" panose="020B0604020202020204" pitchFamily="34" charset="0"/>
                        </a:rPr>
                        <a:t>6</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2"/>
                    </a:solidFill>
                  </a:tcPr>
                </a:tc>
                <a:tc>
                  <a:txBody>
                    <a:bodyPr/>
                    <a:lstStyle/>
                    <a:p>
                      <a:pPr algn="r" fontAlgn="b"/>
                      <a:r>
                        <a:rPr lang="en-GB" sz="900" b="0" i="0" u="none" strike="noStrike">
                          <a:solidFill>
                            <a:srgbClr val="16365C"/>
                          </a:solidFill>
                          <a:effectLst/>
                          <a:latin typeface="Arial" panose="020B0604020202020204" pitchFamily="34" charset="0"/>
                        </a:rPr>
                        <a:t>2</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6365C"/>
                    </a:solidFill>
                  </a:tcPr>
                </a:tc>
                <a:tc>
                  <a:txBody>
                    <a:bodyPr/>
                    <a:lstStyle/>
                    <a:p>
                      <a:pPr algn="r" fontAlgn="b"/>
                      <a:r>
                        <a:rPr lang="en-GB" sz="900" b="0" i="0" u="none" strike="noStrike">
                          <a:solidFill>
                            <a:srgbClr val="8DB4E2"/>
                          </a:solidFill>
                          <a:effectLst/>
                          <a:latin typeface="Arial" panose="020B0604020202020204" pitchFamily="34" charset="0"/>
                        </a:rPr>
                        <a:t>6</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4E2"/>
                    </a:solidFill>
                  </a:tcPr>
                </a:tc>
                <a:tc>
                  <a:txBody>
                    <a:bodyPr/>
                    <a:lstStyle/>
                    <a:p>
                      <a:pPr algn="r" fontAlgn="b"/>
                      <a:r>
                        <a:rPr lang="en-GB" sz="900" b="0" i="0" u="none" strike="noStrike">
                          <a:solidFill>
                            <a:srgbClr val="D9E1F2"/>
                          </a:solidFill>
                          <a:effectLst/>
                          <a:latin typeface="Arial" panose="020B0604020202020204" pitchFamily="34" charset="0"/>
                        </a:rPr>
                        <a:t>-1</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D9E1F2"/>
                      </a:fgClr>
                      <a:bgClr>
                        <a:srgbClr val="D9E1F2"/>
                      </a:bgClr>
                    </a:pattFill>
                  </a:tcPr>
                </a:tc>
                <a:tc>
                  <a:txBody>
                    <a:bodyPr/>
                    <a:lstStyle/>
                    <a:p>
                      <a:pPr algn="r" fontAlgn="b"/>
                      <a:r>
                        <a:rPr lang="en-GB" sz="900" b="0" i="0" u="none" strike="noStrike">
                          <a:solidFill>
                            <a:srgbClr val="538DD5"/>
                          </a:solidFill>
                          <a:effectLst/>
                          <a:latin typeface="Arial" panose="020B0604020202020204" pitchFamily="34" charset="0"/>
                        </a:rPr>
                        <a:t>5</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38DD5"/>
                    </a:solidFill>
                  </a:tcPr>
                </a:tc>
                <a:tc>
                  <a:txBody>
                    <a:bodyPr/>
                    <a:lstStyle/>
                    <a:p>
                      <a:pPr algn="r" fontAlgn="b"/>
                      <a:r>
                        <a:rPr lang="en-GB" sz="900" b="0" i="0" u="none" strike="noStrike">
                          <a:solidFill>
                            <a:srgbClr val="D9E1F2"/>
                          </a:solidFill>
                          <a:effectLst/>
                          <a:latin typeface="Arial" panose="020B0604020202020204" pitchFamily="34" charset="0"/>
                        </a:rPr>
                        <a:t>-1</a:t>
                      </a:r>
                    </a:p>
                  </a:txBody>
                  <a:tcPr marL="5975" marR="5975" marT="5975" marB="0" anchor="b">
                    <a:lnL w="6350" cap="flat" cmpd="sng" algn="ctr">
                      <a:solidFill>
                        <a:srgbClr val="000000"/>
                      </a:solidFill>
                      <a:prstDash val="solid"/>
                      <a:round/>
                      <a:headEnd type="none" w="med" len="med"/>
                      <a:tailEnd type="none" w="med" len="med"/>
                    </a:lnL>
                    <a:lnR w="19050" cap="flat" cmpd="sng" algn="ctr">
                      <a:solidFill>
                        <a:srgbClr val="FF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D9E1F2"/>
                      </a:fgClr>
                      <a:bgClr>
                        <a:srgbClr val="D9E1F2"/>
                      </a:bgClr>
                    </a:pattFill>
                  </a:tcPr>
                </a:tc>
                <a:tc>
                  <a:txBody>
                    <a:bodyPr/>
                    <a:lstStyle/>
                    <a:p>
                      <a:pPr algn="r" fontAlgn="b"/>
                      <a:r>
                        <a:rPr lang="en-GB" sz="900" b="0" i="0" u="none" strike="noStrike">
                          <a:solidFill>
                            <a:srgbClr val="16365C"/>
                          </a:solidFill>
                          <a:effectLst/>
                          <a:latin typeface="Arial" panose="020B0604020202020204" pitchFamily="34" charset="0"/>
                        </a:rPr>
                        <a:t>3</a:t>
                      </a:r>
                    </a:p>
                  </a:txBody>
                  <a:tcPr marL="5975" marR="5975" marT="5975" marB="0" anchor="b">
                    <a:lnL w="19050" cap="flat" cmpd="sng" algn="ctr">
                      <a:solidFill>
                        <a:srgbClr val="FF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6365C"/>
                    </a:solidFill>
                  </a:tcPr>
                </a:tc>
                <a:tc>
                  <a:txBody>
                    <a:bodyPr/>
                    <a:lstStyle/>
                    <a:p>
                      <a:pPr algn="l" fontAlgn="b"/>
                      <a:r>
                        <a:rPr lang="en-GB" sz="900" b="0" i="0" u="none" strike="noStrike">
                          <a:solidFill>
                            <a:srgbClr val="FFFFFF"/>
                          </a:solidFill>
                          <a:effectLst/>
                          <a:latin typeface="Arial" panose="020B0604020202020204" pitchFamily="34" charset="0"/>
                        </a:rPr>
                        <a:t>a</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en-GB" sz="900" b="0" i="0" u="none" strike="noStrike">
                          <a:solidFill>
                            <a:srgbClr val="538DD5"/>
                          </a:solidFill>
                          <a:effectLst/>
                          <a:latin typeface="Arial" panose="020B0604020202020204" pitchFamily="34" charset="0"/>
                        </a:rPr>
                        <a:t>5</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38DD5"/>
                    </a:solidFill>
                  </a:tcPr>
                </a:tc>
                <a:tc>
                  <a:txBody>
                    <a:bodyPr/>
                    <a:lstStyle/>
                    <a:p>
                      <a:pPr algn="l" fontAlgn="b"/>
                      <a:r>
                        <a:rPr lang="en-GB" sz="900" b="0" i="0" u="none" strike="noStrike">
                          <a:solidFill>
                            <a:srgbClr val="FFFFFF"/>
                          </a:solidFill>
                          <a:effectLst/>
                          <a:latin typeface="Arial" panose="020B0604020202020204" pitchFamily="34" charset="0"/>
                        </a:rPr>
                        <a:t>a</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fontAlgn="b"/>
                      <a:r>
                        <a:rPr lang="en-GB" sz="900" b="0" i="0" u="none" strike="noStrike">
                          <a:solidFill>
                            <a:srgbClr val="538DD5"/>
                          </a:solidFill>
                          <a:effectLst/>
                          <a:latin typeface="Arial" panose="020B0604020202020204" pitchFamily="34" charset="0"/>
                        </a:rPr>
                        <a:t>4</a:t>
                      </a:r>
                    </a:p>
                  </a:txBody>
                  <a:tcPr marL="5975" marR="5975" marT="597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538DD5"/>
                    </a:solidFill>
                  </a:tcPr>
                </a:tc>
                <a:tc>
                  <a:txBody>
                    <a:bodyPr/>
                    <a:lstStyle/>
                    <a:p>
                      <a:pPr algn="r" fontAlgn="b"/>
                      <a:r>
                        <a:rPr lang="en-GB" sz="900" b="0" i="0" u="none" strike="noStrike">
                          <a:solidFill>
                            <a:srgbClr val="16365C"/>
                          </a:solidFill>
                          <a:effectLst/>
                          <a:latin typeface="Arial" panose="020B0604020202020204" pitchFamily="34" charset="0"/>
                        </a:rPr>
                        <a:t>3</a:t>
                      </a:r>
                    </a:p>
                  </a:txBody>
                  <a:tcPr marL="5975" marR="5975" marT="597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6365C"/>
                    </a:solidFill>
                  </a:tcPr>
                </a:tc>
                <a:extLst>
                  <a:ext uri="{0D108BD9-81ED-4DB2-BD59-A6C34878D82A}">
                    <a16:rowId xmlns:a16="http://schemas.microsoft.com/office/drawing/2014/main" val="2963042462"/>
                  </a:ext>
                </a:extLst>
              </a:tr>
              <a:tr h="1149497">
                <a:tc>
                  <a:txBody>
                    <a:bodyPr/>
                    <a:lstStyle/>
                    <a:p>
                      <a:pPr algn="ctr" fontAlgn="ctr"/>
                      <a:r>
                        <a:rPr lang="en-GB" sz="900" b="1" i="0" u="none" strike="noStrike">
                          <a:solidFill>
                            <a:srgbClr val="000000"/>
                          </a:solidFill>
                          <a:effectLst/>
                          <a:latin typeface="Arial" panose="020B0604020202020204" pitchFamily="34" charset="0"/>
                        </a:rPr>
                        <a:t> </a:t>
                      </a:r>
                    </a:p>
                  </a:txBody>
                  <a:tcPr marL="5975" marR="5975" marT="597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GB" sz="800" b="0" i="0" u="none" strike="noStrike">
                          <a:solidFill>
                            <a:srgbClr val="000000"/>
                          </a:solidFill>
                          <a:effectLst/>
                          <a:latin typeface="Arial" panose="020B0604020202020204" pitchFamily="34" charset="0"/>
                        </a:rPr>
                        <a:t> </a:t>
                      </a:r>
                    </a:p>
                  </a:txBody>
                  <a:tcPr marL="5975" marR="5975" marT="5975" marB="0" anchor="b">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n-GB" sz="800" b="0" i="0" u="none" strike="noStrike">
                          <a:solidFill>
                            <a:srgbClr val="000000"/>
                          </a:solidFill>
                          <a:effectLst/>
                          <a:latin typeface="Arial" panose="020B0604020202020204" pitchFamily="34" charset="0"/>
                        </a:rPr>
                        <a:t>Australia</a:t>
                      </a:r>
                    </a:p>
                  </a:txBody>
                  <a:tcPr marL="5975" marR="5975" marT="597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a:solidFill>
                            <a:srgbClr val="000000"/>
                          </a:solidFill>
                          <a:effectLst/>
                          <a:latin typeface="Arial" panose="020B0604020202020204" pitchFamily="34" charset="0"/>
                        </a:rPr>
                        <a:t>Austria</a:t>
                      </a:r>
                    </a:p>
                  </a:txBody>
                  <a:tcPr marL="5975" marR="5975" marT="597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a:solidFill>
                            <a:srgbClr val="000000"/>
                          </a:solidFill>
                          <a:effectLst/>
                          <a:latin typeface="Arial" panose="020B0604020202020204" pitchFamily="34" charset="0"/>
                        </a:rPr>
                        <a:t>Belgium (Fl.)</a:t>
                      </a:r>
                    </a:p>
                  </a:txBody>
                  <a:tcPr marL="5975" marR="5975" marT="597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a:solidFill>
                            <a:srgbClr val="000000"/>
                          </a:solidFill>
                          <a:effectLst/>
                          <a:latin typeface="Arial" panose="020B0604020202020204" pitchFamily="34" charset="0"/>
                        </a:rPr>
                        <a:t>Belgium (Fr.)</a:t>
                      </a:r>
                    </a:p>
                  </a:txBody>
                  <a:tcPr marL="5975" marR="5975" marT="597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a:solidFill>
                            <a:srgbClr val="000000"/>
                          </a:solidFill>
                          <a:effectLst/>
                          <a:latin typeface="Arial" panose="020B0604020202020204" pitchFamily="34" charset="0"/>
                        </a:rPr>
                        <a:t>Canada</a:t>
                      </a:r>
                    </a:p>
                  </a:txBody>
                  <a:tcPr marL="5975" marR="5975" marT="597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a:solidFill>
                            <a:srgbClr val="000000"/>
                          </a:solidFill>
                          <a:effectLst/>
                          <a:latin typeface="Arial" panose="020B0604020202020204" pitchFamily="34" charset="0"/>
                        </a:rPr>
                        <a:t>Chile</a:t>
                      </a:r>
                    </a:p>
                  </a:txBody>
                  <a:tcPr marL="5975" marR="5975" marT="597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a:solidFill>
                            <a:srgbClr val="000000"/>
                          </a:solidFill>
                          <a:effectLst/>
                          <a:latin typeface="Arial" panose="020B0604020202020204" pitchFamily="34" charset="0"/>
                        </a:rPr>
                        <a:t>Czech Republic</a:t>
                      </a:r>
                    </a:p>
                  </a:txBody>
                  <a:tcPr marL="5975" marR="5975" marT="597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a:solidFill>
                            <a:srgbClr val="000000"/>
                          </a:solidFill>
                          <a:effectLst/>
                          <a:latin typeface="Arial" panose="020B0604020202020204" pitchFamily="34" charset="0"/>
                        </a:rPr>
                        <a:t>Denmark</a:t>
                      </a:r>
                    </a:p>
                  </a:txBody>
                  <a:tcPr marL="5975" marR="5975" marT="597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a:solidFill>
                            <a:srgbClr val="000000"/>
                          </a:solidFill>
                          <a:effectLst/>
                          <a:latin typeface="Arial" panose="020B0604020202020204" pitchFamily="34" charset="0"/>
                        </a:rPr>
                        <a:t>England</a:t>
                      </a:r>
                    </a:p>
                  </a:txBody>
                  <a:tcPr marL="5975" marR="5975" marT="597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a:solidFill>
                            <a:srgbClr val="000000"/>
                          </a:solidFill>
                          <a:effectLst/>
                          <a:latin typeface="Arial" panose="020B0604020202020204" pitchFamily="34" charset="0"/>
                        </a:rPr>
                        <a:t>Estonia</a:t>
                      </a:r>
                    </a:p>
                  </a:txBody>
                  <a:tcPr marL="5975" marR="5975" marT="597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a:solidFill>
                            <a:srgbClr val="000000"/>
                          </a:solidFill>
                          <a:effectLst/>
                          <a:latin typeface="Arial" panose="020B0604020202020204" pitchFamily="34" charset="0"/>
                        </a:rPr>
                        <a:t>Finland</a:t>
                      </a:r>
                    </a:p>
                  </a:txBody>
                  <a:tcPr marL="5975" marR="5975" marT="597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a:solidFill>
                            <a:srgbClr val="000000"/>
                          </a:solidFill>
                          <a:effectLst/>
                          <a:latin typeface="Arial" panose="020B0604020202020204" pitchFamily="34" charset="0"/>
                        </a:rPr>
                        <a:t>France</a:t>
                      </a:r>
                    </a:p>
                  </a:txBody>
                  <a:tcPr marL="5975" marR="5975" marT="597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a:solidFill>
                            <a:srgbClr val="000000"/>
                          </a:solidFill>
                          <a:effectLst/>
                          <a:latin typeface="Arial" panose="020B0604020202020204" pitchFamily="34" charset="0"/>
                        </a:rPr>
                        <a:t>Germany</a:t>
                      </a:r>
                    </a:p>
                  </a:txBody>
                  <a:tcPr marL="5975" marR="5975" marT="597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a:solidFill>
                            <a:srgbClr val="000000"/>
                          </a:solidFill>
                          <a:effectLst/>
                          <a:latin typeface="Arial" panose="020B0604020202020204" pitchFamily="34" charset="0"/>
                        </a:rPr>
                        <a:t>Greece</a:t>
                      </a:r>
                    </a:p>
                  </a:txBody>
                  <a:tcPr marL="5975" marR="5975" marT="597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a:solidFill>
                            <a:srgbClr val="000000"/>
                          </a:solidFill>
                          <a:effectLst/>
                          <a:latin typeface="Arial" panose="020B0604020202020204" pitchFamily="34" charset="0"/>
                        </a:rPr>
                        <a:t>Hungary</a:t>
                      </a:r>
                    </a:p>
                  </a:txBody>
                  <a:tcPr marL="5975" marR="5975" marT="597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a:solidFill>
                            <a:srgbClr val="000000"/>
                          </a:solidFill>
                          <a:effectLst/>
                          <a:latin typeface="Arial" panose="020B0604020202020204" pitchFamily="34" charset="0"/>
                        </a:rPr>
                        <a:t>Iceland</a:t>
                      </a:r>
                    </a:p>
                  </a:txBody>
                  <a:tcPr marL="5975" marR="5975" marT="597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a:solidFill>
                            <a:srgbClr val="000000"/>
                          </a:solidFill>
                          <a:effectLst/>
                          <a:latin typeface="Arial" panose="020B0604020202020204" pitchFamily="34" charset="0"/>
                        </a:rPr>
                        <a:t>Ireland</a:t>
                      </a:r>
                    </a:p>
                  </a:txBody>
                  <a:tcPr marL="5975" marR="5975" marT="597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a:solidFill>
                            <a:srgbClr val="000000"/>
                          </a:solidFill>
                          <a:effectLst/>
                          <a:latin typeface="Arial" panose="020B0604020202020204" pitchFamily="34" charset="0"/>
                        </a:rPr>
                        <a:t>Israel</a:t>
                      </a:r>
                    </a:p>
                  </a:txBody>
                  <a:tcPr marL="5975" marR="5975" marT="597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a:solidFill>
                            <a:srgbClr val="000000"/>
                          </a:solidFill>
                          <a:effectLst/>
                          <a:latin typeface="Arial" panose="020B0604020202020204" pitchFamily="34" charset="0"/>
                        </a:rPr>
                        <a:t>Italy</a:t>
                      </a:r>
                    </a:p>
                  </a:txBody>
                  <a:tcPr marL="5975" marR="5975" marT="597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a:solidFill>
                            <a:srgbClr val="000000"/>
                          </a:solidFill>
                          <a:effectLst/>
                          <a:latin typeface="Arial" panose="020B0604020202020204" pitchFamily="34" charset="0"/>
                        </a:rPr>
                        <a:t>Japan</a:t>
                      </a:r>
                    </a:p>
                  </a:txBody>
                  <a:tcPr marL="5975" marR="5975" marT="597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a:solidFill>
                            <a:srgbClr val="000000"/>
                          </a:solidFill>
                          <a:effectLst/>
                          <a:latin typeface="Arial" panose="020B0604020202020204" pitchFamily="34" charset="0"/>
                        </a:rPr>
                        <a:t>Korea</a:t>
                      </a:r>
                    </a:p>
                  </a:txBody>
                  <a:tcPr marL="5975" marR="5975" marT="597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a:solidFill>
                            <a:srgbClr val="000000"/>
                          </a:solidFill>
                          <a:effectLst/>
                          <a:latin typeface="Arial" panose="020B0604020202020204" pitchFamily="34" charset="0"/>
                        </a:rPr>
                        <a:t>Latvia</a:t>
                      </a:r>
                    </a:p>
                  </a:txBody>
                  <a:tcPr marL="5975" marR="5975" marT="597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a:solidFill>
                            <a:srgbClr val="000000"/>
                          </a:solidFill>
                          <a:effectLst/>
                          <a:latin typeface="Arial" panose="020B0604020202020204" pitchFamily="34" charset="0"/>
                        </a:rPr>
                        <a:t>Luxembourg</a:t>
                      </a:r>
                    </a:p>
                  </a:txBody>
                  <a:tcPr marL="5975" marR="5975" marT="597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a:solidFill>
                            <a:srgbClr val="000000"/>
                          </a:solidFill>
                          <a:effectLst/>
                          <a:latin typeface="Arial" panose="020B0604020202020204" pitchFamily="34" charset="0"/>
                        </a:rPr>
                        <a:t>Mexico</a:t>
                      </a:r>
                    </a:p>
                  </a:txBody>
                  <a:tcPr marL="5975" marR="5975" marT="597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a:solidFill>
                            <a:srgbClr val="000000"/>
                          </a:solidFill>
                          <a:effectLst/>
                          <a:latin typeface="Arial" panose="020B0604020202020204" pitchFamily="34" charset="0"/>
                        </a:rPr>
                        <a:t>Netherlands</a:t>
                      </a:r>
                    </a:p>
                  </a:txBody>
                  <a:tcPr marL="5975" marR="5975" marT="597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a:solidFill>
                            <a:srgbClr val="000000"/>
                          </a:solidFill>
                          <a:effectLst/>
                          <a:latin typeface="Arial" panose="020B0604020202020204" pitchFamily="34" charset="0"/>
                        </a:rPr>
                        <a:t>New Zealand</a:t>
                      </a:r>
                    </a:p>
                  </a:txBody>
                  <a:tcPr marL="5975" marR="5975" marT="597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a:solidFill>
                            <a:srgbClr val="000000"/>
                          </a:solidFill>
                          <a:effectLst/>
                          <a:latin typeface="Arial" panose="020B0604020202020204" pitchFamily="34" charset="0"/>
                        </a:rPr>
                        <a:t>Norway</a:t>
                      </a:r>
                    </a:p>
                  </a:txBody>
                  <a:tcPr marL="5975" marR="5975" marT="597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a:solidFill>
                            <a:srgbClr val="000000"/>
                          </a:solidFill>
                          <a:effectLst/>
                          <a:latin typeface="Arial" panose="020B0604020202020204" pitchFamily="34" charset="0"/>
                        </a:rPr>
                        <a:t>Poland</a:t>
                      </a:r>
                    </a:p>
                  </a:txBody>
                  <a:tcPr marL="5975" marR="5975" marT="597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a:solidFill>
                            <a:srgbClr val="000000"/>
                          </a:solidFill>
                          <a:effectLst/>
                          <a:latin typeface="Arial" panose="020B0604020202020204" pitchFamily="34" charset="0"/>
                        </a:rPr>
                        <a:t>Portugal</a:t>
                      </a:r>
                    </a:p>
                  </a:txBody>
                  <a:tcPr marL="5975" marR="5975" marT="597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a:solidFill>
                            <a:srgbClr val="000000"/>
                          </a:solidFill>
                          <a:effectLst/>
                          <a:latin typeface="Arial" panose="020B0604020202020204" pitchFamily="34" charset="0"/>
                        </a:rPr>
                        <a:t>Scotland</a:t>
                      </a:r>
                    </a:p>
                  </a:txBody>
                  <a:tcPr marL="5975" marR="5975" marT="597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a:solidFill>
                            <a:srgbClr val="000000"/>
                          </a:solidFill>
                          <a:effectLst/>
                          <a:latin typeface="Arial" panose="020B0604020202020204" pitchFamily="34" charset="0"/>
                        </a:rPr>
                        <a:t>Slovak Republic</a:t>
                      </a:r>
                    </a:p>
                  </a:txBody>
                  <a:tcPr marL="5975" marR="5975" marT="597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a:solidFill>
                            <a:srgbClr val="000000"/>
                          </a:solidFill>
                          <a:effectLst/>
                          <a:latin typeface="Arial" panose="020B0604020202020204" pitchFamily="34" charset="0"/>
                        </a:rPr>
                        <a:t>Slovenia</a:t>
                      </a:r>
                    </a:p>
                  </a:txBody>
                  <a:tcPr marL="5975" marR="5975" marT="597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a:solidFill>
                            <a:srgbClr val="000000"/>
                          </a:solidFill>
                          <a:effectLst/>
                          <a:latin typeface="Arial" panose="020B0604020202020204" pitchFamily="34" charset="0"/>
                        </a:rPr>
                        <a:t>Spain</a:t>
                      </a:r>
                    </a:p>
                  </a:txBody>
                  <a:tcPr marL="5975" marR="5975" marT="597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a:solidFill>
                            <a:srgbClr val="000000"/>
                          </a:solidFill>
                          <a:effectLst/>
                          <a:latin typeface="Arial" panose="020B0604020202020204" pitchFamily="34" charset="0"/>
                        </a:rPr>
                        <a:t>Sweden</a:t>
                      </a:r>
                    </a:p>
                  </a:txBody>
                  <a:tcPr marL="5975" marR="5975" marT="597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a:solidFill>
                            <a:srgbClr val="000000"/>
                          </a:solidFill>
                          <a:effectLst/>
                          <a:latin typeface="Arial" panose="020B0604020202020204" pitchFamily="34" charset="0"/>
                        </a:rPr>
                        <a:t>Switzerland</a:t>
                      </a:r>
                    </a:p>
                  </a:txBody>
                  <a:tcPr marL="5975" marR="5975" marT="597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a:solidFill>
                            <a:srgbClr val="000000"/>
                          </a:solidFill>
                          <a:effectLst/>
                          <a:latin typeface="Arial" panose="020B0604020202020204" pitchFamily="34" charset="0"/>
                        </a:rPr>
                        <a:t>Turkey</a:t>
                      </a:r>
                    </a:p>
                  </a:txBody>
                  <a:tcPr marL="5975" marR="5975" marT="597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a:solidFill>
                            <a:srgbClr val="000000"/>
                          </a:solidFill>
                          <a:effectLst/>
                          <a:latin typeface="Arial" panose="020B0604020202020204" pitchFamily="34" charset="0"/>
                        </a:rPr>
                        <a:t>United States</a:t>
                      </a:r>
                    </a:p>
                  </a:txBody>
                  <a:tcPr marL="5975" marR="5975" marT="5975" marB="0" vert="vert270" anchor="ctr">
                    <a:lnL w="6350" cap="flat" cmpd="sng" algn="ctr">
                      <a:solidFill>
                        <a:srgbClr val="000000"/>
                      </a:solidFill>
                      <a:prstDash val="solid"/>
                      <a:round/>
                      <a:headEnd type="none" w="med" len="med"/>
                      <a:tailEnd type="none" w="med" len="med"/>
                    </a:lnL>
                    <a:lnR w="19050" cap="flat" cmpd="sng" algn="ctr">
                      <a:solidFill>
                        <a:srgbClr val="FF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1" fontAlgn="ctr"/>
                      <a:r>
                        <a:rPr lang="en-GB" sz="800" b="0" i="0" u="none" strike="noStrike">
                          <a:solidFill>
                            <a:srgbClr val="000000"/>
                          </a:solidFill>
                          <a:effectLst/>
                          <a:latin typeface="Arial" panose="020B0604020202020204" pitchFamily="34" charset="0"/>
                        </a:rPr>
                        <a:t>Bahrain </a:t>
                      </a:r>
                    </a:p>
                  </a:txBody>
                  <a:tcPr marL="5975" marR="5975" marT="5975" marB="0" vert="vert270" anchor="ctr">
                    <a:lnL w="19050" cap="flat" cmpd="sng" algn="ctr">
                      <a:solidFill>
                        <a:srgbClr val="FF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1" fontAlgn="ctr"/>
                      <a:r>
                        <a:rPr lang="en-GB" sz="800" b="0" i="0" u="none" strike="noStrike">
                          <a:solidFill>
                            <a:srgbClr val="000000"/>
                          </a:solidFill>
                          <a:effectLst/>
                          <a:latin typeface="Arial" panose="020B0604020202020204" pitchFamily="34" charset="0"/>
                        </a:rPr>
                        <a:t>Oman </a:t>
                      </a:r>
                    </a:p>
                  </a:txBody>
                  <a:tcPr marL="5975" marR="5975" marT="597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1" fontAlgn="ctr"/>
                      <a:r>
                        <a:rPr lang="en-GB" sz="800" b="0" i="0" u="none" strike="noStrike">
                          <a:solidFill>
                            <a:srgbClr val="000000"/>
                          </a:solidFill>
                          <a:effectLst/>
                          <a:latin typeface="Arial" panose="020B0604020202020204" pitchFamily="34" charset="0"/>
                        </a:rPr>
                        <a:t>Qatar</a:t>
                      </a:r>
                    </a:p>
                  </a:txBody>
                  <a:tcPr marL="5975" marR="5975" marT="597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1" fontAlgn="ctr"/>
                      <a:r>
                        <a:rPr lang="en-GB" sz="800" b="0" i="0" u="none" strike="noStrike">
                          <a:solidFill>
                            <a:srgbClr val="000000"/>
                          </a:solidFill>
                          <a:effectLst/>
                          <a:latin typeface="Arial" panose="020B0604020202020204" pitchFamily="34" charset="0"/>
                        </a:rPr>
                        <a:t>Saudi Arabia</a:t>
                      </a:r>
                    </a:p>
                  </a:txBody>
                  <a:tcPr marL="5975" marR="5975" marT="597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1" fontAlgn="ctr"/>
                      <a:r>
                        <a:rPr lang="en-GB" sz="800" b="0" i="0" u="none" strike="noStrike">
                          <a:solidFill>
                            <a:srgbClr val="000000"/>
                          </a:solidFill>
                          <a:effectLst/>
                          <a:latin typeface="Arial" panose="020B0604020202020204" pitchFamily="34" charset="0"/>
                        </a:rPr>
                        <a:t>UAE</a:t>
                      </a:r>
                    </a:p>
                  </a:txBody>
                  <a:tcPr marL="5975" marR="5975" marT="597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1" fontAlgn="ctr"/>
                      <a:r>
                        <a:rPr lang="en-GB" sz="800" b="0" i="0" u="none" strike="noStrike" dirty="0">
                          <a:solidFill>
                            <a:srgbClr val="000000"/>
                          </a:solidFill>
                          <a:effectLst/>
                          <a:latin typeface="Arial" panose="020B0604020202020204" pitchFamily="34" charset="0"/>
                        </a:rPr>
                        <a:t>Yemen</a:t>
                      </a:r>
                    </a:p>
                  </a:txBody>
                  <a:tcPr marL="5975" marR="5975" marT="5975"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46405467"/>
                  </a:ext>
                </a:extLst>
              </a:tr>
            </a:tbl>
          </a:graphicData>
        </a:graphic>
      </p:graphicFrame>
    </p:spTree>
    <p:extLst>
      <p:ext uri="{BB962C8B-B14F-4D97-AF65-F5344CB8AC3E}">
        <p14:creationId xmlns:p14="http://schemas.microsoft.com/office/powerpoint/2010/main" val="28099395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SA" dirty="0"/>
              <a:t>هياكل </a:t>
            </a:r>
            <a:r>
              <a:rPr lang="ar-SA" dirty="0" err="1"/>
              <a:t>الحوكمة</a:t>
            </a:r>
            <a:endParaRPr lang="en-GB" dirty="0"/>
          </a:p>
        </p:txBody>
      </p:sp>
      <p:sp>
        <p:nvSpPr>
          <p:cNvPr id="3" name="Content Placeholder 2"/>
          <p:cNvSpPr>
            <a:spLocks noGrp="1"/>
          </p:cNvSpPr>
          <p:nvPr>
            <p:ph idx="1"/>
          </p:nvPr>
        </p:nvSpPr>
        <p:spPr/>
        <p:txBody>
          <a:bodyPr/>
          <a:lstStyle/>
          <a:p>
            <a:pPr algn="r" rtl="1"/>
            <a:r>
              <a:rPr lang="ar-SA" dirty="0"/>
              <a:t>أجريت معظمها على المستوى المركزي: </a:t>
            </a:r>
            <a:r>
              <a:rPr lang="ar-SA" b="1" dirty="0"/>
              <a:t>الاتساق + القدرة</a:t>
            </a:r>
            <a:endParaRPr lang="en-GB" b="1" dirty="0"/>
          </a:p>
          <a:p>
            <a:pPr marL="0" indent="0">
              <a:buNone/>
            </a:pPr>
            <a:endParaRPr lang="en-GB" dirty="0"/>
          </a:p>
          <a:p>
            <a:pPr algn="r" rtl="1"/>
            <a:r>
              <a:rPr lang="ar-SA" dirty="0"/>
              <a:t>الاتجاه نحو إنشاء هيئات مستقلة لتقويم المدارس بشكل خارجي: </a:t>
            </a:r>
            <a:r>
              <a:rPr lang="ar-SA" b="1" dirty="0"/>
              <a:t>الاستقلال + القدرة المهنية</a:t>
            </a:r>
            <a:endParaRPr lang="en-GB" b="1" dirty="0"/>
          </a:p>
          <a:p>
            <a:pPr lvl="1" algn="r" rtl="1"/>
            <a:r>
              <a:rPr lang="ar-SA" b="1" i="1" dirty="0"/>
              <a:t>مفتشية التعليم الهولندية</a:t>
            </a:r>
            <a:endParaRPr lang="en-GB" b="1" i="1" dirty="0"/>
          </a:p>
        </p:txBody>
      </p:sp>
    </p:spTree>
    <p:extLst>
      <p:ext uri="{BB962C8B-B14F-4D97-AF65-F5344CB8AC3E}">
        <p14:creationId xmlns:p14="http://schemas.microsoft.com/office/powerpoint/2010/main" val="3008271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SA" dirty="0"/>
              <a:t>إطار جودة المدرسة</a:t>
            </a:r>
            <a:endParaRPr lang="en-GB" dirty="0"/>
          </a:p>
        </p:txBody>
      </p:sp>
      <p:sp>
        <p:nvSpPr>
          <p:cNvPr id="3" name="Content Placeholder 2"/>
          <p:cNvSpPr>
            <a:spLocks noGrp="1"/>
          </p:cNvSpPr>
          <p:nvPr>
            <p:ph idx="1"/>
          </p:nvPr>
        </p:nvSpPr>
        <p:spPr/>
        <p:txBody>
          <a:bodyPr/>
          <a:lstStyle/>
          <a:p>
            <a:pPr algn="r" rtl="1"/>
            <a:r>
              <a:rPr lang="ar-SA" dirty="0"/>
              <a:t>تحديد الجودة المتوقعة من المدارس وكيفية قياس عملية التقويم.</a:t>
            </a:r>
            <a:r>
              <a:rPr lang="en-GB" dirty="0"/>
              <a:t> </a:t>
            </a:r>
            <a:endParaRPr lang="ar-SA" dirty="0"/>
          </a:p>
          <a:p>
            <a:pPr algn="r" rtl="1"/>
            <a:r>
              <a:rPr lang="ar-SA" dirty="0"/>
              <a:t>وغالبًا ما يتضمن:</a:t>
            </a:r>
            <a:endParaRPr lang="en-GB" dirty="0"/>
          </a:p>
          <a:p>
            <a:pPr marL="913950" lvl="1" indent="-514350" algn="r" rtl="1">
              <a:buFont typeface="+mj-lt"/>
              <a:buAutoNum type="arabicPeriod"/>
            </a:pPr>
            <a:r>
              <a:rPr lang="ar-SA" b="1" i="1" dirty="0"/>
              <a:t>مؤشرات</a:t>
            </a:r>
          </a:p>
          <a:p>
            <a:pPr marL="913950" lvl="1" indent="-514350" algn="r" rtl="1">
              <a:buFont typeface="+mj-lt"/>
              <a:buAutoNum type="arabicPeriod"/>
            </a:pPr>
            <a:r>
              <a:rPr lang="ar-SA" b="1" i="1" dirty="0"/>
              <a:t>مواصفات</a:t>
            </a:r>
          </a:p>
          <a:p>
            <a:pPr marL="913950" lvl="1" indent="-514350" algn="r" rtl="1">
              <a:buFont typeface="+mj-lt"/>
              <a:buAutoNum type="arabicPeriod"/>
            </a:pPr>
            <a:r>
              <a:rPr lang="ar-SA" b="1" i="1" dirty="0"/>
              <a:t>أساس للمقارنة – (معايير)</a:t>
            </a:r>
            <a:r>
              <a:rPr lang="en-GB" b="1" i="1" dirty="0"/>
              <a:t> </a:t>
            </a:r>
          </a:p>
        </p:txBody>
      </p:sp>
    </p:spTree>
    <p:extLst>
      <p:ext uri="{BB962C8B-B14F-4D97-AF65-F5344CB8AC3E}">
        <p14:creationId xmlns:p14="http://schemas.microsoft.com/office/powerpoint/2010/main" val="30952230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SA" dirty="0"/>
              <a:t>مؤشرات الجودة في دول منظمة التعاون الاقتصادي والتنمية ودول الخليج العربية</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82967936"/>
              </p:ext>
            </p:extLst>
          </p:nvPr>
        </p:nvGraphicFramePr>
        <p:xfrm>
          <a:off x="623888" y="1601788"/>
          <a:ext cx="10958512" cy="4525962"/>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3056467" y="1439334"/>
            <a:ext cx="8432800" cy="646331"/>
          </a:xfrm>
          <a:prstGeom prst="rect">
            <a:avLst/>
          </a:prstGeom>
          <a:noFill/>
        </p:spPr>
        <p:txBody>
          <a:bodyPr wrap="square" rtlCol="0">
            <a:spAutoFit/>
          </a:bodyPr>
          <a:lstStyle/>
          <a:p>
            <a:pPr algn="ctr"/>
            <a:r>
              <a:rPr lang="en-GB" i="1" dirty="0"/>
              <a:t>School quality areas looked at during external school evaluations in OECD countries</a:t>
            </a:r>
          </a:p>
        </p:txBody>
      </p:sp>
    </p:spTree>
    <p:extLst>
      <p:ext uri="{BB962C8B-B14F-4D97-AF65-F5344CB8AC3E}">
        <p14:creationId xmlns:p14="http://schemas.microsoft.com/office/powerpoint/2010/main" val="15256247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SA" dirty="0"/>
              <a:t>مؤشرات الجودة في دول الخليج العربية</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65678717"/>
              </p:ext>
            </p:extLst>
          </p:nvPr>
        </p:nvGraphicFramePr>
        <p:xfrm>
          <a:off x="1739898" y="1684868"/>
          <a:ext cx="8623301" cy="4804831"/>
        </p:xfrm>
        <a:graphic>
          <a:graphicData uri="http://schemas.openxmlformats.org/drawingml/2006/table">
            <a:tbl>
              <a:tblPr/>
              <a:tblGrid>
                <a:gridCol w="875091">
                  <a:extLst>
                    <a:ext uri="{9D8B030D-6E8A-4147-A177-3AD203B41FA5}">
                      <a16:colId xmlns:a16="http://schemas.microsoft.com/office/drawing/2014/main" val="1582779288"/>
                    </a:ext>
                  </a:extLst>
                </a:gridCol>
                <a:gridCol w="875091">
                  <a:extLst>
                    <a:ext uri="{9D8B030D-6E8A-4147-A177-3AD203B41FA5}">
                      <a16:colId xmlns:a16="http://schemas.microsoft.com/office/drawing/2014/main" val="2696114775"/>
                    </a:ext>
                  </a:extLst>
                </a:gridCol>
                <a:gridCol w="875091">
                  <a:extLst>
                    <a:ext uri="{9D8B030D-6E8A-4147-A177-3AD203B41FA5}">
                      <a16:colId xmlns:a16="http://schemas.microsoft.com/office/drawing/2014/main" val="3430106984"/>
                    </a:ext>
                  </a:extLst>
                </a:gridCol>
                <a:gridCol w="729244">
                  <a:extLst>
                    <a:ext uri="{9D8B030D-6E8A-4147-A177-3AD203B41FA5}">
                      <a16:colId xmlns:a16="http://schemas.microsoft.com/office/drawing/2014/main" val="616463490"/>
                    </a:ext>
                  </a:extLst>
                </a:gridCol>
                <a:gridCol w="929785">
                  <a:extLst>
                    <a:ext uri="{9D8B030D-6E8A-4147-A177-3AD203B41FA5}">
                      <a16:colId xmlns:a16="http://schemas.microsoft.com/office/drawing/2014/main" val="576260733"/>
                    </a:ext>
                  </a:extLst>
                </a:gridCol>
                <a:gridCol w="765705">
                  <a:extLst>
                    <a:ext uri="{9D8B030D-6E8A-4147-A177-3AD203B41FA5}">
                      <a16:colId xmlns:a16="http://schemas.microsoft.com/office/drawing/2014/main" val="3307049146"/>
                    </a:ext>
                  </a:extLst>
                </a:gridCol>
                <a:gridCol w="638089">
                  <a:extLst>
                    <a:ext uri="{9D8B030D-6E8A-4147-A177-3AD203B41FA5}">
                      <a16:colId xmlns:a16="http://schemas.microsoft.com/office/drawing/2014/main" val="2137410565"/>
                    </a:ext>
                  </a:extLst>
                </a:gridCol>
                <a:gridCol w="656319">
                  <a:extLst>
                    <a:ext uri="{9D8B030D-6E8A-4147-A177-3AD203B41FA5}">
                      <a16:colId xmlns:a16="http://schemas.microsoft.com/office/drawing/2014/main" val="3090137645"/>
                    </a:ext>
                  </a:extLst>
                </a:gridCol>
                <a:gridCol w="638089">
                  <a:extLst>
                    <a:ext uri="{9D8B030D-6E8A-4147-A177-3AD203B41FA5}">
                      <a16:colId xmlns:a16="http://schemas.microsoft.com/office/drawing/2014/main" val="3384097764"/>
                    </a:ext>
                  </a:extLst>
                </a:gridCol>
                <a:gridCol w="838539">
                  <a:extLst>
                    <a:ext uri="{9D8B030D-6E8A-4147-A177-3AD203B41FA5}">
                      <a16:colId xmlns:a16="http://schemas.microsoft.com/office/drawing/2014/main" val="1651827514"/>
                    </a:ext>
                  </a:extLst>
                </a:gridCol>
                <a:gridCol w="802258">
                  <a:extLst>
                    <a:ext uri="{9D8B030D-6E8A-4147-A177-3AD203B41FA5}">
                      <a16:colId xmlns:a16="http://schemas.microsoft.com/office/drawing/2014/main" val="3283346793"/>
                    </a:ext>
                  </a:extLst>
                </a:gridCol>
              </a:tblGrid>
              <a:tr h="2760373">
                <a:tc>
                  <a:txBody>
                    <a:bodyPr/>
                    <a:lstStyle/>
                    <a:p>
                      <a:pPr algn="ctr" fontAlgn="b"/>
                      <a:r>
                        <a:rPr lang="en-GB" sz="1200" b="1" i="0" u="none" strike="noStrike">
                          <a:solidFill>
                            <a:srgbClr val="000000"/>
                          </a:solidFill>
                          <a:effectLst/>
                          <a:latin typeface="Arial Narrow" panose="020B060602020203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200" b="1" i="0" u="none" strike="noStrike">
                          <a:solidFill>
                            <a:srgbClr val="000000"/>
                          </a:solidFill>
                          <a:effectLst/>
                          <a:latin typeface="Arial Narrow" panose="020B0606020202030204" pitchFamily="34" charset="0"/>
                        </a:rPr>
                        <a:t>Compliance with rules and regulations </a:t>
                      </a:r>
                    </a:p>
                  </a:txBody>
                  <a:tcPr marL="6350" marR="6350" marT="635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GB" sz="1200" b="1" i="0" u="none" strike="noStrike">
                          <a:solidFill>
                            <a:srgbClr val="000000"/>
                          </a:solidFill>
                          <a:effectLst/>
                          <a:latin typeface="Arial Narrow" panose="020B0606020202030204" pitchFamily="34" charset="0"/>
                        </a:rPr>
                        <a:t>Financial management</a:t>
                      </a:r>
                    </a:p>
                  </a:txBody>
                  <a:tcPr marL="6350" marR="6350" marT="635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GB" sz="1200" b="1" i="0" u="none" strike="noStrike">
                          <a:solidFill>
                            <a:srgbClr val="000000"/>
                          </a:solidFill>
                          <a:effectLst/>
                          <a:latin typeface="Arial Narrow" panose="020B0606020202030204" pitchFamily="34" charset="0"/>
                        </a:rPr>
                        <a:t>Quality of instruction</a:t>
                      </a:r>
                    </a:p>
                  </a:txBody>
                  <a:tcPr marL="6350" marR="6350" marT="635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200" b="1" i="0" u="none" strike="noStrike">
                          <a:solidFill>
                            <a:srgbClr val="000000"/>
                          </a:solidFill>
                          <a:effectLst/>
                          <a:latin typeface="Arial Narrow" panose="020B0606020202030204" pitchFamily="34" charset="0"/>
                        </a:rPr>
                        <a:t>Quality of curriculum and instructional materials</a:t>
                      </a:r>
                    </a:p>
                  </a:txBody>
                  <a:tcPr marL="6350" marR="6350" marT="635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200" b="1" i="0" u="none" strike="noStrike">
                          <a:solidFill>
                            <a:srgbClr val="000000"/>
                          </a:solidFill>
                          <a:effectLst/>
                          <a:latin typeface="Arial Narrow" panose="020B0606020202030204" pitchFamily="34" charset="0"/>
                        </a:rPr>
                        <a:t>Curriculum is aligned with established standards or guidelines</a:t>
                      </a:r>
                    </a:p>
                  </a:txBody>
                  <a:tcPr marL="6350" marR="6350" marT="635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GB" sz="1200" b="1" i="0" u="none" strike="noStrike">
                          <a:solidFill>
                            <a:srgbClr val="000000"/>
                          </a:solidFill>
                          <a:effectLst/>
                          <a:latin typeface="Arial Narrow" panose="020B0606020202030204" pitchFamily="34" charset="0"/>
                        </a:rPr>
                        <a:t>Student performance</a:t>
                      </a:r>
                    </a:p>
                  </a:txBody>
                  <a:tcPr marL="6350" marR="6350" marT="635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200" b="1" i="0" u="none" strike="noStrike" dirty="0">
                          <a:solidFill>
                            <a:srgbClr val="000000"/>
                          </a:solidFill>
                          <a:effectLst/>
                          <a:latin typeface="Arial Narrow" panose="020B0606020202030204" pitchFamily="34" charset="0"/>
                        </a:rPr>
                        <a:t>Satisfaction and perceptions of students</a:t>
                      </a:r>
                    </a:p>
                  </a:txBody>
                  <a:tcPr marL="6350" marR="6350" marT="635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200" b="1" i="0" u="none" strike="noStrike">
                          <a:solidFill>
                            <a:srgbClr val="000000"/>
                          </a:solidFill>
                          <a:effectLst/>
                          <a:latin typeface="Arial Narrow" panose="020B0606020202030204" pitchFamily="34" charset="0"/>
                        </a:rPr>
                        <a:t>Satisfaction and perceptions of parents</a:t>
                      </a:r>
                    </a:p>
                  </a:txBody>
                  <a:tcPr marL="6350" marR="6350" marT="635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200" b="1" i="0" u="none" strike="noStrike">
                          <a:solidFill>
                            <a:srgbClr val="000000"/>
                          </a:solidFill>
                          <a:effectLst/>
                          <a:latin typeface="Arial Narrow" panose="020B0606020202030204" pitchFamily="34" charset="0"/>
                        </a:rPr>
                        <a:t>Satisfaction and perceptions of staff</a:t>
                      </a:r>
                    </a:p>
                  </a:txBody>
                  <a:tcPr marL="6350" marR="6350" marT="635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GB" sz="1200" b="1" i="0" u="none" strike="noStrike" dirty="0">
                          <a:solidFill>
                            <a:srgbClr val="000000"/>
                          </a:solidFill>
                          <a:effectLst/>
                          <a:latin typeface="Arial Narrow" panose="020B0606020202030204" pitchFamily="34" charset="0"/>
                        </a:rPr>
                        <a:t>Other areas</a:t>
                      </a:r>
                    </a:p>
                  </a:txBody>
                  <a:tcPr marL="6350" marR="6350" marT="635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84059462"/>
                  </a:ext>
                </a:extLst>
              </a:tr>
              <a:tr h="305402">
                <a:tc>
                  <a:txBody>
                    <a:bodyPr/>
                    <a:lstStyle/>
                    <a:p>
                      <a:pPr algn="l" fontAlgn="b"/>
                      <a:r>
                        <a:rPr lang="en-GB" sz="1200" b="1" i="0" u="none" strike="noStrike">
                          <a:solidFill>
                            <a:srgbClr val="000000"/>
                          </a:solidFill>
                          <a:effectLst/>
                          <a:latin typeface="Arial Narrow" panose="020B0606020202030204" pitchFamily="34" charset="0"/>
                        </a:rPr>
                        <a:t>Bahrain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800" b="0" i="0" u="none" strike="noStrike">
                          <a:solidFill>
                            <a:srgbClr val="4F81BD"/>
                          </a:solidFill>
                          <a:effectLst/>
                          <a:latin typeface="Arial Narrow" panose="020B0606020202030204" pitchFamily="34" charset="0"/>
                        </a:rPr>
                        <a:t>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GB" sz="800" b="0" i="0" u="none" strike="noStrike">
                          <a:solidFill>
                            <a:srgbClr val="CCCCCC"/>
                          </a:solidFill>
                          <a:effectLst/>
                          <a:latin typeface="Arial Narrow" panose="020B0606020202030204" pitchFamily="34" charset="0"/>
                        </a:rPr>
                        <a:t>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CCC"/>
                    </a:solidFill>
                  </a:tcPr>
                </a:tc>
                <a:tc>
                  <a:txBody>
                    <a:bodyPr/>
                    <a:lstStyle/>
                    <a:p>
                      <a:pPr algn="ctr" fontAlgn="ctr"/>
                      <a:r>
                        <a:rPr lang="en-GB" sz="800" b="0" i="0" u="none" strike="noStrike">
                          <a:solidFill>
                            <a:srgbClr val="4F81BD"/>
                          </a:solidFill>
                          <a:effectLst/>
                          <a:latin typeface="Arial Narrow" panose="020B0606020202030204" pitchFamily="34" charset="0"/>
                        </a:rPr>
                        <a:t>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GB" sz="800" b="0" i="0" u="none" strike="noStrike">
                          <a:solidFill>
                            <a:srgbClr val="4F81BD"/>
                          </a:solidFill>
                          <a:effectLst/>
                          <a:latin typeface="Arial Narrow" panose="020B0606020202030204" pitchFamily="34" charset="0"/>
                        </a:rPr>
                        <a:t>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GB" sz="800" b="0" i="0" u="none" strike="noStrike">
                          <a:solidFill>
                            <a:srgbClr val="4F81BD"/>
                          </a:solidFill>
                          <a:effectLst/>
                          <a:latin typeface="Arial Narrow" panose="020B0606020202030204" pitchFamily="34" charset="0"/>
                        </a:rPr>
                        <a:t>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GB" sz="800" b="0" i="0" u="none" strike="noStrike">
                          <a:solidFill>
                            <a:srgbClr val="4F81BD"/>
                          </a:solidFill>
                          <a:effectLst/>
                          <a:latin typeface="Arial Narrow" panose="020B0606020202030204" pitchFamily="34" charset="0"/>
                        </a:rPr>
                        <a:t>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GB" sz="800" b="0" i="0" u="none" strike="noStrike">
                          <a:solidFill>
                            <a:srgbClr val="4F81BD"/>
                          </a:solidFill>
                          <a:effectLst/>
                          <a:latin typeface="Arial Narrow" panose="020B0606020202030204" pitchFamily="34" charset="0"/>
                        </a:rPr>
                        <a:t>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GB" sz="800" b="0" i="0" u="none" strike="noStrike">
                          <a:solidFill>
                            <a:srgbClr val="4F81BD"/>
                          </a:solidFill>
                          <a:effectLst/>
                          <a:latin typeface="Arial Narrow" panose="020B0606020202030204" pitchFamily="34" charset="0"/>
                        </a:rPr>
                        <a:t>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GB" sz="800" b="0" i="0" u="none" strike="noStrike">
                          <a:solidFill>
                            <a:srgbClr val="4F81BD"/>
                          </a:solidFill>
                          <a:effectLst/>
                          <a:latin typeface="Arial Narrow" panose="020B0606020202030204" pitchFamily="34" charset="0"/>
                        </a:rPr>
                        <a:t>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b"/>
                      <a:r>
                        <a:rPr lang="en-GB" sz="800" b="0" i="0" u="none" strike="noStrike">
                          <a:solidFill>
                            <a:srgbClr val="4F81BD"/>
                          </a:solidFill>
                          <a:effectLst/>
                          <a:latin typeface="Arial Narrow" panose="020B0606020202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322953438"/>
                  </a:ext>
                </a:extLst>
              </a:tr>
              <a:tr h="305402">
                <a:tc>
                  <a:txBody>
                    <a:bodyPr/>
                    <a:lstStyle/>
                    <a:p>
                      <a:pPr algn="l" fontAlgn="b"/>
                      <a:r>
                        <a:rPr lang="en-GB" sz="1200" b="1" i="0" u="none" strike="noStrike">
                          <a:solidFill>
                            <a:srgbClr val="000000"/>
                          </a:solidFill>
                          <a:effectLst/>
                          <a:latin typeface="Arial Narrow" panose="020B0606020202030204" pitchFamily="34" charset="0"/>
                        </a:rPr>
                        <a:t>Oman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800" b="0" i="0" u="none" strike="noStrike">
                          <a:solidFill>
                            <a:srgbClr val="FFFFFF"/>
                          </a:solidFill>
                          <a:effectLst/>
                          <a:latin typeface="Arial Narrow" panose="020B0606020202030204" pitchFamily="34" charset="0"/>
                        </a:rPr>
                        <a:t>NO</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GB" sz="800" b="0" i="0" u="none" strike="noStrike">
                          <a:solidFill>
                            <a:srgbClr val="FFFFFF"/>
                          </a:solidFill>
                          <a:effectLst/>
                          <a:latin typeface="Arial Narrow" panose="020B0606020202030204" pitchFamily="34" charset="0"/>
                        </a:rPr>
                        <a:t>NO</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GB" sz="800" b="0" i="0" u="none" strike="noStrike">
                          <a:solidFill>
                            <a:srgbClr val="FFFFFF"/>
                          </a:solidFill>
                          <a:effectLst/>
                          <a:latin typeface="Arial Narrow" panose="020B0606020202030204" pitchFamily="34" charset="0"/>
                        </a:rPr>
                        <a:t>NO</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GB" sz="800" b="0" i="0" u="none" strike="noStrike">
                          <a:solidFill>
                            <a:srgbClr val="FFFFFF"/>
                          </a:solidFill>
                          <a:effectLst/>
                          <a:latin typeface="Arial Narrow" panose="020B0606020202030204" pitchFamily="34" charset="0"/>
                        </a:rPr>
                        <a:t>NO</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GB" sz="800" b="0" i="0" u="none" strike="noStrike">
                          <a:solidFill>
                            <a:srgbClr val="FFFFFF"/>
                          </a:solidFill>
                          <a:effectLst/>
                          <a:latin typeface="Arial Narrow" panose="020B0606020202030204" pitchFamily="34" charset="0"/>
                        </a:rPr>
                        <a:t>NO</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GB" sz="800" b="0" i="0" u="none" strike="noStrike">
                          <a:solidFill>
                            <a:srgbClr val="FFFFFF"/>
                          </a:solidFill>
                          <a:effectLst/>
                          <a:latin typeface="Arial Narrow" panose="020B0606020202030204" pitchFamily="34" charset="0"/>
                        </a:rPr>
                        <a:t>NO</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GB" sz="800" b="0" i="0" u="none" strike="noStrike">
                          <a:solidFill>
                            <a:srgbClr val="FFFFFF"/>
                          </a:solidFill>
                          <a:effectLst/>
                          <a:latin typeface="Arial Narrow" panose="020B0606020202030204" pitchFamily="34" charset="0"/>
                        </a:rPr>
                        <a:t>NO</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GB" sz="800" b="0" i="0" u="none" strike="noStrike">
                          <a:solidFill>
                            <a:srgbClr val="FFFFFF"/>
                          </a:solidFill>
                          <a:effectLst/>
                          <a:latin typeface="Arial Narrow" panose="020B0606020202030204" pitchFamily="34" charset="0"/>
                        </a:rPr>
                        <a:t>NO</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GB" sz="800" b="0" i="0" u="none" strike="noStrike">
                          <a:solidFill>
                            <a:srgbClr val="FFFFFF"/>
                          </a:solidFill>
                          <a:effectLst/>
                          <a:latin typeface="Arial Narrow" panose="020B0606020202030204" pitchFamily="34" charset="0"/>
                        </a:rPr>
                        <a:t>NO</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GB" sz="800" b="0" i="0" u="none" strike="noStrike">
                          <a:solidFill>
                            <a:srgbClr val="FFFFFF"/>
                          </a:solidFill>
                          <a:effectLst/>
                          <a:latin typeface="Arial Narrow" panose="020B0606020202030204" pitchFamily="34" charset="0"/>
                        </a:rPr>
                        <a:t>NO</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12112337"/>
                  </a:ext>
                </a:extLst>
              </a:tr>
              <a:tr h="305402">
                <a:tc>
                  <a:txBody>
                    <a:bodyPr/>
                    <a:lstStyle/>
                    <a:p>
                      <a:pPr algn="l" fontAlgn="b"/>
                      <a:r>
                        <a:rPr lang="en-GB" sz="1200" b="1" i="0" u="none" strike="noStrike">
                          <a:solidFill>
                            <a:srgbClr val="000000"/>
                          </a:solidFill>
                          <a:effectLst/>
                          <a:latin typeface="Arial Narrow" panose="020B0606020202030204" pitchFamily="34" charset="0"/>
                        </a:rPr>
                        <a:t>Qatar</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800" b="0" i="0" u="none" strike="noStrike">
                          <a:solidFill>
                            <a:srgbClr val="4F81BD"/>
                          </a:solidFill>
                          <a:effectLst/>
                          <a:latin typeface="Arial Narrow" panose="020B0606020202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b"/>
                      <a:r>
                        <a:rPr lang="en-GB" sz="800" b="0" i="0" u="none" strike="noStrike">
                          <a:solidFill>
                            <a:srgbClr val="4F81BD"/>
                          </a:solidFill>
                          <a:effectLst/>
                          <a:latin typeface="Arial Narrow" panose="020B0606020202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b"/>
                      <a:r>
                        <a:rPr lang="en-GB" sz="800" b="0" i="0" u="none" strike="noStrike">
                          <a:solidFill>
                            <a:srgbClr val="4F81BD"/>
                          </a:solidFill>
                          <a:effectLst/>
                          <a:latin typeface="Arial Narrow" panose="020B0606020202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b"/>
                      <a:r>
                        <a:rPr lang="en-GB" sz="800" b="0" i="0" u="none" strike="noStrike">
                          <a:solidFill>
                            <a:srgbClr val="4F81BD"/>
                          </a:solidFill>
                          <a:effectLst/>
                          <a:latin typeface="Arial Narrow" panose="020B0606020202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b"/>
                      <a:r>
                        <a:rPr lang="en-GB" sz="800" b="0" i="0" u="none" strike="noStrike">
                          <a:solidFill>
                            <a:srgbClr val="4F81BD"/>
                          </a:solidFill>
                          <a:effectLst/>
                          <a:latin typeface="Arial Narrow" panose="020B0606020202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b"/>
                      <a:r>
                        <a:rPr lang="en-GB" sz="800" b="0" i="0" u="none" strike="noStrike">
                          <a:solidFill>
                            <a:srgbClr val="4F81BD"/>
                          </a:solidFill>
                          <a:effectLst/>
                          <a:latin typeface="Arial Narrow" panose="020B0606020202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b"/>
                      <a:r>
                        <a:rPr lang="en-GB" sz="800" b="0" i="0" u="none" strike="noStrike">
                          <a:solidFill>
                            <a:srgbClr val="4F81BD"/>
                          </a:solidFill>
                          <a:effectLst/>
                          <a:latin typeface="Arial Narrow" panose="020B0606020202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b"/>
                      <a:r>
                        <a:rPr lang="en-GB" sz="800" b="0" i="0" u="none" strike="noStrike">
                          <a:solidFill>
                            <a:srgbClr val="4F81BD"/>
                          </a:solidFill>
                          <a:effectLst/>
                          <a:latin typeface="Arial Narrow" panose="020B0606020202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b"/>
                      <a:r>
                        <a:rPr lang="en-GB" sz="800" b="0" i="0" u="none" strike="noStrike">
                          <a:solidFill>
                            <a:srgbClr val="4F81BD"/>
                          </a:solidFill>
                          <a:effectLst/>
                          <a:latin typeface="Arial Narrow" panose="020B0606020202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b"/>
                      <a:r>
                        <a:rPr lang="en-GB" sz="800" b="0" i="0" u="none" strike="noStrike">
                          <a:solidFill>
                            <a:srgbClr val="4F81BD"/>
                          </a:solidFill>
                          <a:effectLst/>
                          <a:latin typeface="Arial Narrow" panose="020B0606020202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3616607815"/>
                  </a:ext>
                </a:extLst>
              </a:tr>
              <a:tr h="517448">
                <a:tc>
                  <a:txBody>
                    <a:bodyPr/>
                    <a:lstStyle/>
                    <a:p>
                      <a:pPr algn="l" fontAlgn="b"/>
                      <a:r>
                        <a:rPr lang="en-GB" sz="1200" b="1" i="0" u="none" strike="noStrike">
                          <a:solidFill>
                            <a:srgbClr val="000000"/>
                          </a:solidFill>
                          <a:effectLst/>
                          <a:latin typeface="Arial Narrow" panose="020B0606020202030204" pitchFamily="34" charset="0"/>
                        </a:rPr>
                        <a:t>Saudi Arabia</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800" b="0" i="0" u="none" strike="noStrike">
                          <a:solidFill>
                            <a:srgbClr val="FFFFFF"/>
                          </a:solidFill>
                          <a:effectLst/>
                          <a:latin typeface="Arial Narrow" panose="020B0606020202030204" pitchFamily="34" charset="0"/>
                        </a:rPr>
                        <a:t>NO</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GB" sz="800" b="0" i="0" u="none" strike="noStrike">
                          <a:solidFill>
                            <a:srgbClr val="FFFFFF"/>
                          </a:solidFill>
                          <a:effectLst/>
                          <a:latin typeface="Arial Narrow" panose="020B0606020202030204" pitchFamily="34" charset="0"/>
                        </a:rPr>
                        <a:t>NO</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GB" sz="800" b="0" i="0" u="none" strike="noStrike">
                          <a:solidFill>
                            <a:srgbClr val="FFFFFF"/>
                          </a:solidFill>
                          <a:effectLst/>
                          <a:latin typeface="Arial Narrow" panose="020B0606020202030204" pitchFamily="34" charset="0"/>
                        </a:rPr>
                        <a:t>NO</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GB" sz="800" b="0" i="0" u="none" strike="noStrike">
                          <a:solidFill>
                            <a:srgbClr val="FFFFFF"/>
                          </a:solidFill>
                          <a:effectLst/>
                          <a:latin typeface="Arial Narrow" panose="020B0606020202030204" pitchFamily="34" charset="0"/>
                        </a:rPr>
                        <a:t>NO</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GB" sz="800" b="0" i="0" u="none" strike="noStrike">
                          <a:solidFill>
                            <a:srgbClr val="FFFFFF"/>
                          </a:solidFill>
                          <a:effectLst/>
                          <a:latin typeface="Arial Narrow" panose="020B0606020202030204" pitchFamily="34" charset="0"/>
                        </a:rPr>
                        <a:t>NO</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GB" sz="800" b="0" i="0" u="none" strike="noStrike">
                          <a:solidFill>
                            <a:srgbClr val="FFFFFF"/>
                          </a:solidFill>
                          <a:effectLst/>
                          <a:latin typeface="Arial Narrow" panose="020B0606020202030204" pitchFamily="34" charset="0"/>
                        </a:rPr>
                        <a:t>NO</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GB" sz="800" b="0" i="0" u="none" strike="noStrike">
                          <a:solidFill>
                            <a:srgbClr val="FFFFFF"/>
                          </a:solidFill>
                          <a:effectLst/>
                          <a:latin typeface="Arial Narrow" panose="020B0606020202030204" pitchFamily="34" charset="0"/>
                        </a:rPr>
                        <a:t>NO</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GB" sz="800" b="0" i="0" u="none" strike="noStrike">
                          <a:solidFill>
                            <a:srgbClr val="FFFFFF"/>
                          </a:solidFill>
                          <a:effectLst/>
                          <a:latin typeface="Arial Narrow" panose="020B0606020202030204" pitchFamily="34" charset="0"/>
                        </a:rPr>
                        <a:t>NO</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GB" sz="800" b="0" i="0" u="none" strike="noStrike">
                          <a:solidFill>
                            <a:srgbClr val="FFFFFF"/>
                          </a:solidFill>
                          <a:effectLst/>
                          <a:latin typeface="Arial Narrow" panose="020B0606020202030204" pitchFamily="34" charset="0"/>
                        </a:rPr>
                        <a:t>NO</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GB" sz="800" b="0" i="0" u="none" strike="noStrike">
                          <a:solidFill>
                            <a:srgbClr val="FFFFFF"/>
                          </a:solidFill>
                          <a:effectLst/>
                          <a:latin typeface="Arial Narrow" panose="020B0606020202030204" pitchFamily="34" charset="0"/>
                        </a:rPr>
                        <a:t>NO</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7016041"/>
                  </a:ext>
                </a:extLst>
              </a:tr>
              <a:tr h="305402">
                <a:tc>
                  <a:txBody>
                    <a:bodyPr/>
                    <a:lstStyle/>
                    <a:p>
                      <a:pPr algn="l" fontAlgn="b"/>
                      <a:r>
                        <a:rPr lang="en-GB" sz="1200" b="1" i="0" u="none" strike="noStrike">
                          <a:solidFill>
                            <a:srgbClr val="000000"/>
                          </a:solidFill>
                          <a:effectLst/>
                          <a:latin typeface="Arial Narrow" panose="020B0606020202030204" pitchFamily="34" charset="0"/>
                        </a:rPr>
                        <a:t>UAE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800" b="0" i="0" u="none" strike="noStrike">
                          <a:solidFill>
                            <a:srgbClr val="4F81BD"/>
                          </a:solidFill>
                          <a:effectLst/>
                          <a:latin typeface="Arial Narrow" panose="020B0606020202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b"/>
                      <a:r>
                        <a:rPr lang="en-GB" sz="800" b="0" i="0" u="none" strike="noStrike">
                          <a:solidFill>
                            <a:srgbClr val="A7B9E3"/>
                          </a:solidFill>
                          <a:effectLst/>
                          <a:latin typeface="Arial Narrow" panose="020B0606020202030204" pitchFamily="34" charset="0"/>
                        </a:rPr>
                        <a:t>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7B9E3"/>
                    </a:solidFill>
                  </a:tcPr>
                </a:tc>
                <a:tc>
                  <a:txBody>
                    <a:bodyPr/>
                    <a:lstStyle/>
                    <a:p>
                      <a:pPr algn="ctr" fontAlgn="b"/>
                      <a:r>
                        <a:rPr lang="en-GB" sz="800" b="0" i="0" u="none" strike="noStrike">
                          <a:solidFill>
                            <a:srgbClr val="4F81BD"/>
                          </a:solidFill>
                          <a:effectLst/>
                          <a:latin typeface="Arial Narrow" panose="020B0606020202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b"/>
                      <a:r>
                        <a:rPr lang="en-GB" sz="800" b="0" i="0" u="none" strike="noStrike">
                          <a:solidFill>
                            <a:srgbClr val="4F81BD"/>
                          </a:solidFill>
                          <a:effectLst/>
                          <a:latin typeface="Arial Narrow" panose="020B0606020202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b"/>
                      <a:r>
                        <a:rPr lang="en-GB" sz="800" b="0" i="0" u="none" strike="noStrike">
                          <a:solidFill>
                            <a:srgbClr val="4F81BD"/>
                          </a:solidFill>
                          <a:effectLst/>
                          <a:latin typeface="Arial Narrow" panose="020B0606020202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b"/>
                      <a:r>
                        <a:rPr lang="en-GB" sz="800" b="0" i="0" u="none" strike="noStrike">
                          <a:solidFill>
                            <a:srgbClr val="4F81BD"/>
                          </a:solidFill>
                          <a:effectLst/>
                          <a:latin typeface="Arial Narrow" panose="020B0606020202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b"/>
                      <a:r>
                        <a:rPr lang="en-GB" sz="800" b="0" i="0" u="none" strike="noStrike">
                          <a:solidFill>
                            <a:srgbClr val="4F81BD"/>
                          </a:solidFill>
                          <a:effectLst/>
                          <a:latin typeface="Arial Narrow" panose="020B0606020202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b"/>
                      <a:r>
                        <a:rPr lang="en-GB" sz="800" b="0" i="0" u="none" strike="noStrike">
                          <a:solidFill>
                            <a:srgbClr val="4F81BD"/>
                          </a:solidFill>
                          <a:effectLst/>
                          <a:latin typeface="Arial Narrow" panose="020B0606020202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b"/>
                      <a:r>
                        <a:rPr lang="en-GB" sz="800" b="0" i="0" u="none" strike="noStrike">
                          <a:solidFill>
                            <a:srgbClr val="4F81BD"/>
                          </a:solidFill>
                          <a:effectLst/>
                          <a:latin typeface="Arial Narrow" panose="020B0606020202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b"/>
                      <a:r>
                        <a:rPr lang="en-GB" sz="800" b="0" i="0" u="none" strike="noStrike">
                          <a:solidFill>
                            <a:srgbClr val="A7B9E3"/>
                          </a:solidFill>
                          <a:effectLst/>
                          <a:latin typeface="Arial Narrow" panose="020B0606020202030204" pitchFamily="34" charset="0"/>
                        </a:rPr>
                        <a:t>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7B9E3"/>
                    </a:solidFill>
                  </a:tcPr>
                </a:tc>
                <a:extLst>
                  <a:ext uri="{0D108BD9-81ED-4DB2-BD59-A6C34878D82A}">
                    <a16:rowId xmlns:a16="http://schemas.microsoft.com/office/drawing/2014/main" val="2595783755"/>
                  </a:ext>
                </a:extLst>
              </a:tr>
              <a:tr h="305402">
                <a:tc>
                  <a:txBody>
                    <a:bodyPr/>
                    <a:lstStyle/>
                    <a:p>
                      <a:pPr algn="l" fontAlgn="b"/>
                      <a:r>
                        <a:rPr lang="en-GB" sz="1200" b="1" i="0" u="none" strike="noStrike" dirty="0">
                          <a:solidFill>
                            <a:srgbClr val="000000"/>
                          </a:solidFill>
                          <a:effectLst/>
                          <a:latin typeface="Arial Narrow" panose="020B0606020202030204" pitchFamily="34" charset="0"/>
                        </a:rPr>
                        <a:t>Yemen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800" b="0" i="0" u="none" strike="noStrike">
                          <a:solidFill>
                            <a:srgbClr val="CCCCCC"/>
                          </a:solidFill>
                          <a:effectLst/>
                          <a:latin typeface="Arial Narrow" panose="020B0606020202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CCCC"/>
                    </a:solidFill>
                  </a:tcPr>
                </a:tc>
                <a:tc>
                  <a:txBody>
                    <a:bodyPr/>
                    <a:lstStyle/>
                    <a:p>
                      <a:pPr algn="ctr" fontAlgn="b"/>
                      <a:r>
                        <a:rPr lang="en-GB" sz="800" b="0" i="0" u="none" strike="noStrike">
                          <a:solidFill>
                            <a:srgbClr val="A7B9E3"/>
                          </a:solidFill>
                          <a:effectLst/>
                          <a:latin typeface="Arial Narrow" panose="020B0606020202030204" pitchFamily="34" charset="0"/>
                        </a:rPr>
                        <a:t>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7B9E3"/>
                    </a:solidFill>
                  </a:tcPr>
                </a:tc>
                <a:tc>
                  <a:txBody>
                    <a:bodyPr/>
                    <a:lstStyle/>
                    <a:p>
                      <a:pPr algn="ctr" fontAlgn="b"/>
                      <a:r>
                        <a:rPr lang="en-GB" sz="800" b="0" i="0" u="none" strike="noStrike" dirty="0">
                          <a:solidFill>
                            <a:srgbClr val="A7B9E3"/>
                          </a:solidFill>
                          <a:effectLst/>
                          <a:latin typeface="Arial Narrow" panose="020B0606020202030204" pitchFamily="34" charset="0"/>
                        </a:rPr>
                        <a:t>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7B9E3"/>
                    </a:solidFill>
                  </a:tcPr>
                </a:tc>
                <a:tc>
                  <a:txBody>
                    <a:bodyPr/>
                    <a:lstStyle/>
                    <a:p>
                      <a:pPr algn="ctr" fontAlgn="b"/>
                      <a:r>
                        <a:rPr lang="en-GB" sz="800" b="0" i="0" u="none" strike="noStrike">
                          <a:solidFill>
                            <a:srgbClr val="FFFFFF"/>
                          </a:solidFill>
                          <a:effectLst/>
                          <a:latin typeface="Arial Narrow" panose="020B0606020202030204" pitchFamily="34" charset="0"/>
                        </a:rPr>
                        <a:t>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upDiag">
                      <a:fgClr>
                        <a:srgbClr val="FFFFFF"/>
                      </a:fgClr>
                      <a:bgClr>
                        <a:srgbClr val="FFFFFF"/>
                      </a:bgClr>
                    </a:pattFill>
                  </a:tcPr>
                </a:tc>
                <a:tc>
                  <a:txBody>
                    <a:bodyPr/>
                    <a:lstStyle/>
                    <a:p>
                      <a:pPr algn="ctr" fontAlgn="b"/>
                      <a:r>
                        <a:rPr lang="en-GB" sz="800" b="0" i="0" u="none" strike="noStrike">
                          <a:solidFill>
                            <a:srgbClr val="A7B9E3"/>
                          </a:solidFill>
                          <a:effectLst/>
                          <a:latin typeface="Arial Narrow" panose="020B0606020202030204" pitchFamily="34" charset="0"/>
                        </a:rPr>
                        <a:t>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7B9E3"/>
                    </a:solidFill>
                  </a:tcPr>
                </a:tc>
                <a:tc>
                  <a:txBody>
                    <a:bodyPr/>
                    <a:lstStyle/>
                    <a:p>
                      <a:pPr algn="ctr" fontAlgn="b"/>
                      <a:r>
                        <a:rPr lang="en-GB" sz="800" b="0" i="0" u="none" strike="noStrike">
                          <a:solidFill>
                            <a:srgbClr val="929292"/>
                          </a:solidFill>
                          <a:effectLst/>
                          <a:latin typeface="Arial Narrow" panose="020B0606020202030204" pitchFamily="34" charset="0"/>
                        </a:rPr>
                        <a:t>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9292"/>
                    </a:solidFill>
                  </a:tcPr>
                </a:tc>
                <a:tc>
                  <a:txBody>
                    <a:bodyPr/>
                    <a:lstStyle/>
                    <a:p>
                      <a:pPr algn="ctr" fontAlgn="b"/>
                      <a:r>
                        <a:rPr lang="en-GB" sz="800" b="0" i="0" u="none" strike="noStrike">
                          <a:solidFill>
                            <a:srgbClr val="929292"/>
                          </a:solidFill>
                          <a:effectLst/>
                          <a:latin typeface="Arial Narrow" panose="020B0606020202030204" pitchFamily="34" charset="0"/>
                        </a:rPr>
                        <a:t>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9292"/>
                    </a:solidFill>
                  </a:tcPr>
                </a:tc>
                <a:tc>
                  <a:txBody>
                    <a:bodyPr/>
                    <a:lstStyle/>
                    <a:p>
                      <a:pPr algn="ctr" fontAlgn="b"/>
                      <a:r>
                        <a:rPr lang="en-GB" sz="800" b="0" i="0" u="none" strike="noStrike">
                          <a:solidFill>
                            <a:srgbClr val="929292"/>
                          </a:solidFill>
                          <a:effectLst/>
                          <a:latin typeface="Arial Narrow" panose="020B0606020202030204" pitchFamily="34" charset="0"/>
                        </a:rPr>
                        <a:t>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9292"/>
                    </a:solidFill>
                  </a:tcPr>
                </a:tc>
                <a:tc>
                  <a:txBody>
                    <a:bodyPr/>
                    <a:lstStyle/>
                    <a:p>
                      <a:pPr algn="ctr" fontAlgn="b"/>
                      <a:r>
                        <a:rPr lang="en-GB" sz="800" b="0" i="0" u="none" strike="noStrike">
                          <a:solidFill>
                            <a:srgbClr val="A7B9E3"/>
                          </a:solidFill>
                          <a:effectLst/>
                          <a:latin typeface="Arial Narrow" panose="020B0606020202030204" pitchFamily="34" charset="0"/>
                        </a:rPr>
                        <a:t>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7B9E3"/>
                    </a:solidFill>
                  </a:tcPr>
                </a:tc>
                <a:tc>
                  <a:txBody>
                    <a:bodyPr/>
                    <a:lstStyle/>
                    <a:p>
                      <a:pPr algn="ctr" fontAlgn="b"/>
                      <a:r>
                        <a:rPr lang="en-GB" sz="800" b="0" i="0" u="none" strike="noStrike" dirty="0">
                          <a:solidFill>
                            <a:srgbClr val="A7B9E3"/>
                          </a:solidFill>
                          <a:effectLst/>
                          <a:latin typeface="Arial Narrow" panose="020B0606020202030204" pitchFamily="34" charset="0"/>
                        </a:rPr>
                        <a:t>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7B9E3"/>
                    </a:solidFill>
                  </a:tcPr>
                </a:tc>
                <a:extLst>
                  <a:ext uri="{0D108BD9-81ED-4DB2-BD59-A6C34878D82A}">
                    <a16:rowId xmlns:a16="http://schemas.microsoft.com/office/drawing/2014/main" val="2089139631"/>
                  </a:ext>
                </a:extLst>
              </a:tr>
            </a:tbl>
          </a:graphicData>
        </a:graphic>
      </p:graphicFrame>
    </p:spTree>
    <p:extLst>
      <p:ext uri="{BB962C8B-B14F-4D97-AF65-F5344CB8AC3E}">
        <p14:creationId xmlns:p14="http://schemas.microsoft.com/office/powerpoint/2010/main" val="8183717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SA" dirty="0"/>
              <a:t>مصادر الأدلة</a:t>
            </a:r>
            <a:endParaRPr lang="en-GB" dirty="0"/>
          </a:p>
        </p:txBody>
      </p:sp>
      <p:sp>
        <p:nvSpPr>
          <p:cNvPr id="3" name="Content Placeholder 2"/>
          <p:cNvSpPr>
            <a:spLocks noGrp="1"/>
          </p:cNvSpPr>
          <p:nvPr>
            <p:ph idx="1"/>
          </p:nvPr>
        </p:nvSpPr>
        <p:spPr/>
        <p:txBody>
          <a:bodyPr>
            <a:normAutofit fontScale="92500" lnSpcReduction="10000"/>
          </a:bodyPr>
          <a:lstStyle/>
          <a:p>
            <a:pPr algn="r" rtl="1"/>
            <a:r>
              <a:rPr lang="ar-SA" dirty="0"/>
              <a:t>تنويع المصادر للحصول على صورة شاملة لجودة المدرسة.</a:t>
            </a:r>
          </a:p>
          <a:p>
            <a:pPr algn="r" rtl="1"/>
            <a:r>
              <a:rPr lang="ar-SA" dirty="0"/>
              <a:t>مصادر الأدلة الأكثر شيوعًا:</a:t>
            </a:r>
          </a:p>
          <a:p>
            <a:pPr algn="r" rtl="1"/>
            <a:endParaRPr lang="en-GB" dirty="0"/>
          </a:p>
          <a:p>
            <a:pPr lvl="1" algn="r" rtl="1"/>
            <a:r>
              <a:rPr lang="ar-SA" dirty="0"/>
              <a:t>ملاحظات الفصول الدراسية</a:t>
            </a:r>
          </a:p>
          <a:p>
            <a:pPr lvl="1" algn="r" rtl="1"/>
            <a:r>
              <a:rPr lang="ar-SA" dirty="0"/>
              <a:t>مقابلات مع أصحاب المصلحة</a:t>
            </a:r>
          </a:p>
          <a:p>
            <a:pPr lvl="1" algn="r" rtl="1"/>
            <a:r>
              <a:rPr lang="ar-SA" dirty="0"/>
              <a:t>الاستبيانات (المعلمين، أولياء الأمور، الطلاب)</a:t>
            </a:r>
          </a:p>
          <a:p>
            <a:pPr lvl="1" algn="r" rtl="1"/>
            <a:r>
              <a:rPr lang="ar-SA" dirty="0"/>
              <a:t>البيانات الإدارية</a:t>
            </a:r>
          </a:p>
          <a:p>
            <a:pPr lvl="1" algn="r" rtl="1"/>
            <a:r>
              <a:rPr lang="ar-SA" dirty="0"/>
              <a:t>مخرجات تعلم الطالب</a:t>
            </a:r>
          </a:p>
          <a:p>
            <a:pPr lvl="1" algn="r" rtl="1"/>
            <a:r>
              <a:rPr lang="ar-SA" dirty="0"/>
              <a:t>سجلات المدرسة</a:t>
            </a:r>
            <a:endParaRPr lang="en-GB" dirty="0"/>
          </a:p>
        </p:txBody>
      </p:sp>
    </p:spTree>
    <p:extLst>
      <p:ext uri="{BB962C8B-B14F-4D97-AF65-F5344CB8AC3E}">
        <p14:creationId xmlns:p14="http://schemas.microsoft.com/office/powerpoint/2010/main" val="32370944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CDE_Français_blanc">
  <a:themeElements>
    <a:clrScheme name="OECD white">
      <a:dk1>
        <a:srgbClr val="727272"/>
      </a:dk1>
      <a:lt1>
        <a:sysClr val="window" lastClr="FFFFFF"/>
      </a:lt1>
      <a:dk2>
        <a:srgbClr val="006299"/>
      </a:dk2>
      <a:lt2>
        <a:srgbClr val="E6E6E6"/>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ECD">
      <a:majorFont>
        <a:latin typeface="Arial"/>
        <a:ea typeface=""/>
        <a:cs typeface=""/>
      </a:majorFont>
      <a:minorFont>
        <a:latin typeface="Georgia"/>
        <a:ea typeface=""/>
        <a:cs typeface=""/>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OCDE_Français_blanc</Template>
  <TotalTime>148</TotalTime>
  <Words>1184</Words>
  <Application>Microsoft Macintosh PowerPoint</Application>
  <PresentationFormat>Widescreen</PresentationFormat>
  <Paragraphs>347</Paragraphs>
  <Slides>11</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Arial Narrow</vt:lpstr>
      <vt:lpstr>Calibri</vt:lpstr>
      <vt:lpstr>Georgia</vt:lpstr>
      <vt:lpstr>Helvetica 65 Medium</vt:lpstr>
      <vt:lpstr>OCDE_Français_blanc</vt:lpstr>
      <vt:lpstr>اتجاهات التقويم المدرسي الخارجي في دول منظمة التعاون الاقتصادي والتنمية ودول الخليج العربية</vt:lpstr>
      <vt:lpstr>استبيان نظم التعليم في منظمة التعاون الاقتصادي والتنمية حول التقويم والتقييم</vt:lpstr>
      <vt:lpstr>الهدف من التقويم المدرسي الخارجي</vt:lpstr>
      <vt:lpstr>أبلغت معظم البلدان عن وجود شكل ما من أشكال التقويم الخارجي</vt:lpstr>
      <vt:lpstr>هياكل الحوكمة</vt:lpstr>
      <vt:lpstr>إطار جودة المدرسة</vt:lpstr>
      <vt:lpstr>مؤشرات الجودة في دول منظمة التعاون الاقتصادي والتنمية ودول الخليج العربية</vt:lpstr>
      <vt:lpstr>مؤشرات الجودة في دول الخليج العربية</vt:lpstr>
      <vt:lpstr>مصادر الأدلة</vt:lpstr>
      <vt:lpstr>عملية التقويم الخارجي</vt:lpstr>
      <vt:lpstr>شكرًا لكم!</vt:lpstr>
    </vt:vector>
  </TitlesOfParts>
  <Company>OECD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Trends in External School evaluation in OECD and Gulf Countries</dc:title>
  <dc:creator>MAGHNOUJ Soumaya, EDU/PAI</dc:creator>
  <cp:lastModifiedBy>ARWA ALI A. ALDUAIJ</cp:lastModifiedBy>
  <cp:revision>18</cp:revision>
  <dcterms:created xsi:type="dcterms:W3CDTF">2019-03-24T14:02:18Z</dcterms:created>
  <dcterms:modified xsi:type="dcterms:W3CDTF">2019-03-25T10:08:18Z</dcterms:modified>
</cp:coreProperties>
</file>