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44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69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08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80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51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14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12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01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67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41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9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ABD38-17B8-4E65-A57F-E2AC7696434D}" type="datetimeFigureOut">
              <a:rPr lang="nl-NL" smtClean="0"/>
              <a:t>19-3-2019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026B-D2B5-46EA-A4A6-1EDDDC927A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827584" y="497028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 of feedback in case of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problems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nl-NL" sz="2400" b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quality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</a:t>
            </a:r>
            <a:endParaRPr lang="nl-NL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51520" y="1700808"/>
            <a:ext cx="3600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/>
            <a:r>
              <a:rPr lang="en-GB" sz="2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‘Motivation’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Recommendations for improvement.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report for the school.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Feedback talk.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292080" y="1712997"/>
            <a:ext cx="3600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/>
            <a:r>
              <a:rPr lang="en-GB" sz="2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‘Punishment</a:t>
            </a: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Judgement of the quality combined with descriptions of quality.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report for the school.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 from the school to the parents.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on the internet.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of very weak schools. </a:t>
            </a:r>
          </a:p>
          <a:p>
            <a:pPr marL="566928" indent="-457200">
              <a:buFont typeface="+mj-lt"/>
              <a:buAutoNum type="arabicPeriod"/>
            </a:pP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Talking with the internal supervisor.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79512" y="3673239"/>
            <a:ext cx="491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mix is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partly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customization</a:t>
            </a:r>
            <a:endParaRPr lang="nl-NL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-36512" y="5589240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Effect: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board of </a:t>
            </a:r>
            <a:r>
              <a:rPr lang="nl-NL" sz="2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nl-NL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school</a:t>
            </a:r>
            <a:endParaRPr lang="nl-NL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PIJL-OMLAAG 8"/>
          <p:cNvSpPr/>
          <p:nvPr/>
        </p:nvSpPr>
        <p:spPr>
          <a:xfrm>
            <a:off x="1979712" y="4581128"/>
            <a:ext cx="129614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3207256" y="2568972"/>
            <a:ext cx="0" cy="9784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3851920" y="2833087"/>
            <a:ext cx="1147936" cy="69046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733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91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Kantoorthema</vt:lpstr>
      <vt:lpstr>PowerPoint Presentation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Lichtenberg, Bert</dc:creator>
  <cp:lastModifiedBy>MAYARD Charlotte, EDU/PAI</cp:lastModifiedBy>
  <cp:revision>6</cp:revision>
  <dcterms:created xsi:type="dcterms:W3CDTF">2019-03-18T11:53:32Z</dcterms:created>
  <dcterms:modified xsi:type="dcterms:W3CDTF">2019-03-19T09:54:52Z</dcterms:modified>
</cp:coreProperties>
</file>