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7"/>
  </p:notesMasterIdLst>
  <p:handoutMasterIdLst>
    <p:handoutMasterId r:id="rId38"/>
  </p:handoutMasterIdLst>
  <p:sldIdLst>
    <p:sldId id="478" r:id="rId5"/>
    <p:sldId id="444" r:id="rId6"/>
    <p:sldId id="445" r:id="rId7"/>
    <p:sldId id="485" r:id="rId8"/>
    <p:sldId id="493" r:id="rId9"/>
    <p:sldId id="447" r:id="rId10"/>
    <p:sldId id="486" r:id="rId11"/>
    <p:sldId id="483" r:id="rId12"/>
    <p:sldId id="487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60" r:id="rId23"/>
    <p:sldId id="484" r:id="rId24"/>
    <p:sldId id="464" r:id="rId25"/>
    <p:sldId id="465" r:id="rId26"/>
    <p:sldId id="466" r:id="rId27"/>
    <p:sldId id="467" r:id="rId28"/>
    <p:sldId id="468" r:id="rId29"/>
    <p:sldId id="488" r:id="rId30"/>
    <p:sldId id="490" r:id="rId31"/>
    <p:sldId id="489" r:id="rId32"/>
    <p:sldId id="472" r:id="rId33"/>
    <p:sldId id="473" r:id="rId34"/>
    <p:sldId id="491" r:id="rId35"/>
    <p:sldId id="39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4DB"/>
    <a:srgbClr val="FFFFFF"/>
    <a:srgbClr val="F0F5EB"/>
    <a:srgbClr val="FBFFFD"/>
    <a:srgbClr val="FDFFFB"/>
    <a:srgbClr val="FFFEE2"/>
    <a:srgbClr val="FAFEE4"/>
    <a:srgbClr val="FFFCE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8" autoAdjust="0"/>
    <p:restoredTop sz="95603" autoAdjust="0"/>
  </p:normalViewPr>
  <p:slideViewPr>
    <p:cSldViewPr snapToGrid="0">
      <p:cViewPr varScale="1">
        <p:scale>
          <a:sx n="76" d="100"/>
          <a:sy n="76" d="100"/>
        </p:scale>
        <p:origin x="1158" y="4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5436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6C59E5-8302-4078-A6D6-98F501BF27D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72BBE2-07BA-4A31-94B2-FF85B27FF546}">
      <dgm:prSet phldrT="[Text]" custT="1"/>
      <dgm:spPr/>
      <dgm:t>
        <a:bodyPr/>
        <a:lstStyle/>
        <a:p>
          <a:r>
            <a:rPr lang="en-US" sz="2400" dirty="0"/>
            <a:t>Required by Host Country</a:t>
          </a:r>
        </a:p>
      </dgm:t>
    </dgm:pt>
    <dgm:pt modelId="{4A592730-379A-428B-B200-C6342CBB72AF}" type="parTrans" cxnId="{82969536-1A03-4F51-BE9E-FBC52066BDF6}">
      <dgm:prSet/>
      <dgm:spPr/>
      <dgm:t>
        <a:bodyPr/>
        <a:lstStyle/>
        <a:p>
          <a:endParaRPr lang="en-US"/>
        </a:p>
      </dgm:t>
    </dgm:pt>
    <dgm:pt modelId="{7D5ADF79-DC1C-4352-9A44-9631C0FE4164}" type="sibTrans" cxnId="{82969536-1A03-4F51-BE9E-FBC52066BDF6}">
      <dgm:prSet/>
      <dgm:spPr/>
      <dgm:t>
        <a:bodyPr/>
        <a:lstStyle/>
        <a:p>
          <a:endParaRPr lang="en-US"/>
        </a:p>
      </dgm:t>
    </dgm:pt>
    <dgm:pt modelId="{973ACD12-49AC-4665-B5E4-D1E45CCB306A}">
      <dgm:prSet phldrT="[Text]" custT="1"/>
      <dgm:spPr/>
      <dgm:t>
        <a:bodyPr/>
        <a:lstStyle/>
        <a:p>
          <a:r>
            <a:rPr lang="en-US" sz="2400" dirty="0"/>
            <a:t>Required by PSI</a:t>
          </a:r>
        </a:p>
      </dgm:t>
    </dgm:pt>
    <dgm:pt modelId="{F0D93C86-DDBC-48BB-9BCB-D1BB2D2B2E64}" type="parTrans" cxnId="{1CDA7D00-A0B3-42EB-B14E-FCD33AC65EE5}">
      <dgm:prSet/>
      <dgm:spPr/>
      <dgm:t>
        <a:bodyPr/>
        <a:lstStyle/>
        <a:p>
          <a:endParaRPr lang="en-US"/>
        </a:p>
      </dgm:t>
    </dgm:pt>
    <dgm:pt modelId="{0435ABDC-D835-46B8-8027-19D36EAF40C8}" type="sibTrans" cxnId="{1CDA7D00-A0B3-42EB-B14E-FCD33AC65EE5}">
      <dgm:prSet/>
      <dgm:spPr/>
      <dgm:t>
        <a:bodyPr/>
        <a:lstStyle/>
        <a:p>
          <a:endParaRPr lang="en-US"/>
        </a:p>
      </dgm:t>
    </dgm:pt>
    <dgm:pt modelId="{C0C307E7-16C4-4120-8442-0A6D95CE9351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800" dirty="0"/>
            <a:t>Chickenpox, MMR, Tetanus, Polio</a:t>
          </a:r>
        </a:p>
      </dgm:t>
    </dgm:pt>
    <dgm:pt modelId="{EA0B1FAA-4045-4EAA-9832-33D9A1B349C4}" type="parTrans" cxnId="{1D87215B-87BF-4DDE-8339-E593A95E42BE}">
      <dgm:prSet/>
      <dgm:spPr/>
      <dgm:t>
        <a:bodyPr/>
        <a:lstStyle/>
        <a:p>
          <a:endParaRPr lang="en-US"/>
        </a:p>
      </dgm:t>
    </dgm:pt>
    <dgm:pt modelId="{611DBF08-2DDD-47DA-ABBA-BE466AF88881}" type="sibTrans" cxnId="{1D87215B-87BF-4DDE-8339-E593A95E42BE}">
      <dgm:prSet/>
      <dgm:spPr/>
      <dgm:t>
        <a:bodyPr/>
        <a:lstStyle/>
        <a:p>
          <a:endParaRPr lang="en-US"/>
        </a:p>
      </dgm:t>
    </dgm:pt>
    <dgm:pt modelId="{DF573E49-8C40-4291-955C-43DCCE4773CB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800" dirty="0"/>
            <a:t>Hep A &amp; B, Typhoid, Meningococcal Disease, Rabies</a:t>
          </a:r>
        </a:p>
      </dgm:t>
    </dgm:pt>
    <dgm:pt modelId="{7F603C44-9794-4290-8138-27FFC570E848}" type="parTrans" cxnId="{1CEE91EF-26F0-4CCE-88D9-79B198926EC7}">
      <dgm:prSet/>
      <dgm:spPr/>
      <dgm:t>
        <a:bodyPr/>
        <a:lstStyle/>
        <a:p>
          <a:endParaRPr lang="en-US"/>
        </a:p>
      </dgm:t>
    </dgm:pt>
    <dgm:pt modelId="{16B17F7B-A317-42F7-B83C-7128B41BBF3F}" type="sibTrans" cxnId="{1CEE91EF-26F0-4CCE-88D9-79B198926EC7}">
      <dgm:prSet/>
      <dgm:spPr/>
      <dgm:t>
        <a:bodyPr/>
        <a:lstStyle/>
        <a:p>
          <a:endParaRPr lang="en-US"/>
        </a:p>
      </dgm:t>
    </dgm:pt>
    <dgm:pt modelId="{902159BE-87C6-4138-BADD-268F59896057}">
      <dgm:prSet phldrT="[Text]" custT="1"/>
      <dgm:spPr/>
      <dgm:t>
        <a:bodyPr/>
        <a:lstStyle/>
        <a:p>
          <a:r>
            <a:rPr lang="en-US" sz="2400" dirty="0"/>
            <a:t>Depends on Personal Situation</a:t>
          </a:r>
        </a:p>
      </dgm:t>
    </dgm:pt>
    <dgm:pt modelId="{C5637A7A-BCF5-40A2-9334-2F8EE4188665}" type="parTrans" cxnId="{D6C562C1-00A3-4B6A-B7DE-5129CAC98B78}">
      <dgm:prSet/>
      <dgm:spPr/>
      <dgm:t>
        <a:bodyPr/>
        <a:lstStyle/>
        <a:p>
          <a:endParaRPr lang="en-US"/>
        </a:p>
      </dgm:t>
    </dgm:pt>
    <dgm:pt modelId="{BC004061-9472-4BD3-94E5-F7A3D327DCE7}" type="sibTrans" cxnId="{D6C562C1-00A3-4B6A-B7DE-5129CAC98B78}">
      <dgm:prSet/>
      <dgm:spPr/>
      <dgm:t>
        <a:bodyPr/>
        <a:lstStyle/>
        <a:p>
          <a:endParaRPr lang="en-US"/>
        </a:p>
      </dgm:t>
    </dgm:pt>
    <dgm:pt modelId="{C11FF33E-94C0-4FC3-B055-505DA79C54D3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800" dirty="0"/>
            <a:t>Cholera, BCG, Influenza</a:t>
          </a:r>
        </a:p>
      </dgm:t>
    </dgm:pt>
    <dgm:pt modelId="{847A0EF4-1EF9-4DD5-BBA5-0E9009C7F2E4}" type="parTrans" cxnId="{BD5A2BBD-9D13-4A5D-A72F-9DE0BCCAC26E}">
      <dgm:prSet/>
      <dgm:spPr/>
      <dgm:t>
        <a:bodyPr/>
        <a:lstStyle/>
        <a:p>
          <a:endParaRPr lang="en-US"/>
        </a:p>
      </dgm:t>
    </dgm:pt>
    <dgm:pt modelId="{ABB72984-0E99-4005-BD21-30C13122076F}" type="sibTrans" cxnId="{BD5A2BBD-9D13-4A5D-A72F-9DE0BCCAC26E}">
      <dgm:prSet/>
      <dgm:spPr/>
      <dgm:t>
        <a:bodyPr/>
        <a:lstStyle/>
        <a:p>
          <a:endParaRPr lang="en-US"/>
        </a:p>
      </dgm:t>
    </dgm:pt>
    <dgm:pt modelId="{5A5D880A-0F88-4CBE-B349-4B2E73EDA423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800" dirty="0"/>
            <a:t>Yellow Fever</a:t>
          </a:r>
        </a:p>
      </dgm:t>
    </dgm:pt>
    <dgm:pt modelId="{983A173E-6FCB-449D-859B-296B3A915D84}" type="parTrans" cxnId="{4AFD8BEC-9E97-4E41-89A1-DF632558ADB5}">
      <dgm:prSet/>
      <dgm:spPr/>
      <dgm:t>
        <a:bodyPr/>
        <a:lstStyle/>
        <a:p>
          <a:endParaRPr lang="en-US"/>
        </a:p>
      </dgm:t>
    </dgm:pt>
    <dgm:pt modelId="{21C701DB-0720-41C5-8810-63E3E24F2BAA}" type="sibTrans" cxnId="{4AFD8BEC-9E97-4E41-89A1-DF632558ADB5}">
      <dgm:prSet/>
      <dgm:spPr/>
      <dgm:t>
        <a:bodyPr/>
        <a:lstStyle/>
        <a:p>
          <a:endParaRPr lang="en-US"/>
        </a:p>
      </dgm:t>
    </dgm:pt>
    <dgm:pt modelId="{95F1A50F-EA04-4A38-9932-DE450CB111D9}" type="pres">
      <dgm:prSet presAssocID="{326C59E5-8302-4078-A6D6-98F501BF27D6}" presName="linear" presStyleCnt="0">
        <dgm:presLayoutVars>
          <dgm:dir/>
          <dgm:animLvl val="lvl"/>
          <dgm:resizeHandles val="exact"/>
        </dgm:presLayoutVars>
      </dgm:prSet>
      <dgm:spPr/>
    </dgm:pt>
    <dgm:pt modelId="{B0B55F3C-0D9C-41B3-8D62-94321F5EE594}" type="pres">
      <dgm:prSet presAssocID="{C572BBE2-07BA-4A31-94B2-FF85B27FF546}" presName="parentLin" presStyleCnt="0"/>
      <dgm:spPr/>
    </dgm:pt>
    <dgm:pt modelId="{E900B9C1-F804-496B-AD9A-387C78622894}" type="pres">
      <dgm:prSet presAssocID="{C572BBE2-07BA-4A31-94B2-FF85B27FF546}" presName="parentLeftMargin" presStyleLbl="node1" presStyleIdx="0" presStyleCnt="3"/>
      <dgm:spPr/>
    </dgm:pt>
    <dgm:pt modelId="{066E85FA-D69E-47E9-92CB-019C990645BD}" type="pres">
      <dgm:prSet presAssocID="{C572BBE2-07BA-4A31-94B2-FF85B27FF546}" presName="parentText" presStyleLbl="node1" presStyleIdx="0" presStyleCnt="3" custScaleX="107211">
        <dgm:presLayoutVars>
          <dgm:chMax val="0"/>
          <dgm:bulletEnabled val="1"/>
        </dgm:presLayoutVars>
      </dgm:prSet>
      <dgm:spPr/>
    </dgm:pt>
    <dgm:pt modelId="{97998715-B3ED-4017-9912-81C1D54648BD}" type="pres">
      <dgm:prSet presAssocID="{C572BBE2-07BA-4A31-94B2-FF85B27FF546}" presName="negativeSpace" presStyleCnt="0"/>
      <dgm:spPr/>
    </dgm:pt>
    <dgm:pt modelId="{BEA1CF9E-C0D0-4330-B598-BC4DB72DD61C}" type="pres">
      <dgm:prSet presAssocID="{C572BBE2-07BA-4A31-94B2-FF85B27FF546}" presName="childText" presStyleLbl="conFgAcc1" presStyleIdx="0" presStyleCnt="3">
        <dgm:presLayoutVars>
          <dgm:bulletEnabled val="1"/>
        </dgm:presLayoutVars>
      </dgm:prSet>
      <dgm:spPr/>
    </dgm:pt>
    <dgm:pt modelId="{86D6C5E2-269A-483C-AFC4-3824A758FAD3}" type="pres">
      <dgm:prSet presAssocID="{7D5ADF79-DC1C-4352-9A44-9631C0FE4164}" presName="spaceBetweenRectangles" presStyleCnt="0"/>
      <dgm:spPr/>
    </dgm:pt>
    <dgm:pt modelId="{31C64734-DC2F-4DB6-BA38-A94813767F53}" type="pres">
      <dgm:prSet presAssocID="{973ACD12-49AC-4665-B5E4-D1E45CCB306A}" presName="parentLin" presStyleCnt="0"/>
      <dgm:spPr/>
    </dgm:pt>
    <dgm:pt modelId="{C0CB08A2-3084-49E5-9A10-33AFD6680BA7}" type="pres">
      <dgm:prSet presAssocID="{973ACD12-49AC-4665-B5E4-D1E45CCB306A}" presName="parentLeftMargin" presStyleLbl="node1" presStyleIdx="0" presStyleCnt="3"/>
      <dgm:spPr/>
    </dgm:pt>
    <dgm:pt modelId="{F81CF235-AEE9-4AFD-8454-F5042AE733E5}" type="pres">
      <dgm:prSet presAssocID="{973ACD12-49AC-4665-B5E4-D1E45CCB306A}" presName="parentText" presStyleLbl="node1" presStyleIdx="1" presStyleCnt="3" custScaleX="107211">
        <dgm:presLayoutVars>
          <dgm:chMax val="0"/>
          <dgm:bulletEnabled val="1"/>
        </dgm:presLayoutVars>
      </dgm:prSet>
      <dgm:spPr/>
    </dgm:pt>
    <dgm:pt modelId="{D7869B1A-6FBD-48A9-88AE-445FD6B7371E}" type="pres">
      <dgm:prSet presAssocID="{973ACD12-49AC-4665-B5E4-D1E45CCB306A}" presName="negativeSpace" presStyleCnt="0"/>
      <dgm:spPr/>
    </dgm:pt>
    <dgm:pt modelId="{CF4CC1FC-5C52-4707-BA5D-8C798F631F36}" type="pres">
      <dgm:prSet presAssocID="{973ACD12-49AC-4665-B5E4-D1E45CCB306A}" presName="childText" presStyleLbl="conFgAcc1" presStyleIdx="1" presStyleCnt="3">
        <dgm:presLayoutVars>
          <dgm:bulletEnabled val="1"/>
        </dgm:presLayoutVars>
      </dgm:prSet>
      <dgm:spPr/>
    </dgm:pt>
    <dgm:pt modelId="{57FF882A-2D58-44E4-8C2A-36E11DF45962}" type="pres">
      <dgm:prSet presAssocID="{0435ABDC-D835-46B8-8027-19D36EAF40C8}" presName="spaceBetweenRectangles" presStyleCnt="0"/>
      <dgm:spPr/>
    </dgm:pt>
    <dgm:pt modelId="{5B4107BA-4093-4791-AC6D-E5909E2281D3}" type="pres">
      <dgm:prSet presAssocID="{902159BE-87C6-4138-BADD-268F59896057}" presName="parentLin" presStyleCnt="0"/>
      <dgm:spPr/>
    </dgm:pt>
    <dgm:pt modelId="{6327531B-769D-4845-A4BB-BF67C6C33C58}" type="pres">
      <dgm:prSet presAssocID="{902159BE-87C6-4138-BADD-268F59896057}" presName="parentLeftMargin" presStyleLbl="node1" presStyleIdx="1" presStyleCnt="3"/>
      <dgm:spPr/>
    </dgm:pt>
    <dgm:pt modelId="{FD871B77-EBD0-4332-AA14-B79C740A08AB}" type="pres">
      <dgm:prSet presAssocID="{902159BE-87C6-4138-BADD-268F59896057}" presName="parentText" presStyleLbl="node1" presStyleIdx="2" presStyleCnt="3" custScaleX="107211">
        <dgm:presLayoutVars>
          <dgm:chMax val="0"/>
          <dgm:bulletEnabled val="1"/>
        </dgm:presLayoutVars>
      </dgm:prSet>
      <dgm:spPr/>
    </dgm:pt>
    <dgm:pt modelId="{6C82B375-D4CE-4C14-A0C7-94EAAA796A94}" type="pres">
      <dgm:prSet presAssocID="{902159BE-87C6-4138-BADD-268F59896057}" presName="negativeSpace" presStyleCnt="0"/>
      <dgm:spPr/>
    </dgm:pt>
    <dgm:pt modelId="{C93CD692-0BDA-44C8-8F7C-F81577936C05}" type="pres">
      <dgm:prSet presAssocID="{902159BE-87C6-4138-BADD-268F5989605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1F54300-613E-4C8D-942E-474FB4CDF446}" type="presOf" srcId="{DF573E49-8C40-4291-955C-43DCCE4773CB}" destId="{C93CD692-0BDA-44C8-8F7C-F81577936C05}" srcOrd="0" destOrd="1" presId="urn:microsoft.com/office/officeart/2005/8/layout/list1"/>
    <dgm:cxn modelId="{1CDA7D00-A0B3-42EB-B14E-FCD33AC65EE5}" srcId="{326C59E5-8302-4078-A6D6-98F501BF27D6}" destId="{973ACD12-49AC-4665-B5E4-D1E45CCB306A}" srcOrd="1" destOrd="0" parTransId="{F0D93C86-DDBC-48BB-9BCB-D1BB2D2B2E64}" sibTransId="{0435ABDC-D835-46B8-8027-19D36EAF40C8}"/>
    <dgm:cxn modelId="{C3ED1507-A897-4164-A230-D7C189BEECCA}" type="presOf" srcId="{326C59E5-8302-4078-A6D6-98F501BF27D6}" destId="{95F1A50F-EA04-4A38-9932-DE450CB111D9}" srcOrd="0" destOrd="0" presId="urn:microsoft.com/office/officeart/2005/8/layout/list1"/>
    <dgm:cxn modelId="{B4481710-FD97-4A55-97D6-0E85D7F078ED}" type="presOf" srcId="{C11FF33E-94C0-4FC3-B055-505DA79C54D3}" destId="{CF4CC1FC-5C52-4707-BA5D-8C798F631F36}" srcOrd="0" destOrd="0" presId="urn:microsoft.com/office/officeart/2005/8/layout/list1"/>
    <dgm:cxn modelId="{82969536-1A03-4F51-BE9E-FBC52066BDF6}" srcId="{326C59E5-8302-4078-A6D6-98F501BF27D6}" destId="{C572BBE2-07BA-4A31-94B2-FF85B27FF546}" srcOrd="0" destOrd="0" parTransId="{4A592730-379A-428B-B200-C6342CBB72AF}" sibTransId="{7D5ADF79-DC1C-4352-9A44-9631C0FE4164}"/>
    <dgm:cxn modelId="{1D87215B-87BF-4DDE-8339-E593A95E42BE}" srcId="{902159BE-87C6-4138-BADD-268F59896057}" destId="{C0C307E7-16C4-4120-8442-0A6D95CE9351}" srcOrd="0" destOrd="0" parTransId="{EA0B1FAA-4045-4EAA-9832-33D9A1B349C4}" sibTransId="{611DBF08-2DDD-47DA-ABBA-BE466AF88881}"/>
    <dgm:cxn modelId="{2F2E8550-2CF9-4941-89DA-B00CE0C32F18}" type="presOf" srcId="{5A5D880A-0F88-4CBE-B349-4B2E73EDA423}" destId="{BEA1CF9E-C0D0-4330-B598-BC4DB72DD61C}" srcOrd="0" destOrd="0" presId="urn:microsoft.com/office/officeart/2005/8/layout/list1"/>
    <dgm:cxn modelId="{B6ECAB58-274E-46D0-9B64-FF158DBC35D7}" type="presOf" srcId="{C572BBE2-07BA-4A31-94B2-FF85B27FF546}" destId="{066E85FA-D69E-47E9-92CB-019C990645BD}" srcOrd="1" destOrd="0" presId="urn:microsoft.com/office/officeart/2005/8/layout/list1"/>
    <dgm:cxn modelId="{BD19EA78-B17E-4965-8175-26EB8B714CBB}" type="presOf" srcId="{973ACD12-49AC-4665-B5E4-D1E45CCB306A}" destId="{C0CB08A2-3084-49E5-9A10-33AFD6680BA7}" srcOrd="0" destOrd="0" presId="urn:microsoft.com/office/officeart/2005/8/layout/list1"/>
    <dgm:cxn modelId="{E62840AD-ECB2-46CB-BF88-CB7D0CD7C635}" type="presOf" srcId="{902159BE-87C6-4138-BADD-268F59896057}" destId="{FD871B77-EBD0-4332-AA14-B79C740A08AB}" srcOrd="1" destOrd="0" presId="urn:microsoft.com/office/officeart/2005/8/layout/list1"/>
    <dgm:cxn modelId="{BD5A2BBD-9D13-4A5D-A72F-9DE0BCCAC26E}" srcId="{973ACD12-49AC-4665-B5E4-D1E45CCB306A}" destId="{C11FF33E-94C0-4FC3-B055-505DA79C54D3}" srcOrd="0" destOrd="0" parTransId="{847A0EF4-1EF9-4DD5-BBA5-0E9009C7F2E4}" sibTransId="{ABB72984-0E99-4005-BD21-30C13122076F}"/>
    <dgm:cxn modelId="{D6C562C1-00A3-4B6A-B7DE-5129CAC98B78}" srcId="{326C59E5-8302-4078-A6D6-98F501BF27D6}" destId="{902159BE-87C6-4138-BADD-268F59896057}" srcOrd="2" destOrd="0" parTransId="{C5637A7A-BCF5-40A2-9334-2F8EE4188665}" sibTransId="{BC004061-9472-4BD3-94E5-F7A3D327DCE7}"/>
    <dgm:cxn modelId="{EFEFD7DF-866A-4FBA-A154-792D01DC1196}" type="presOf" srcId="{902159BE-87C6-4138-BADD-268F59896057}" destId="{6327531B-769D-4845-A4BB-BF67C6C33C58}" srcOrd="0" destOrd="0" presId="urn:microsoft.com/office/officeart/2005/8/layout/list1"/>
    <dgm:cxn modelId="{AE24A0E4-0934-4501-928F-C9B8040C3B1C}" type="presOf" srcId="{C0C307E7-16C4-4120-8442-0A6D95CE9351}" destId="{C93CD692-0BDA-44C8-8F7C-F81577936C05}" srcOrd="0" destOrd="0" presId="urn:microsoft.com/office/officeart/2005/8/layout/list1"/>
    <dgm:cxn modelId="{3E131AEC-4ECA-4D25-96BF-CEEEEF01724D}" type="presOf" srcId="{C572BBE2-07BA-4A31-94B2-FF85B27FF546}" destId="{E900B9C1-F804-496B-AD9A-387C78622894}" srcOrd="0" destOrd="0" presId="urn:microsoft.com/office/officeart/2005/8/layout/list1"/>
    <dgm:cxn modelId="{4AFD8BEC-9E97-4E41-89A1-DF632558ADB5}" srcId="{C572BBE2-07BA-4A31-94B2-FF85B27FF546}" destId="{5A5D880A-0F88-4CBE-B349-4B2E73EDA423}" srcOrd="0" destOrd="0" parTransId="{983A173E-6FCB-449D-859B-296B3A915D84}" sibTransId="{21C701DB-0720-41C5-8810-63E3E24F2BAA}"/>
    <dgm:cxn modelId="{1CEE91EF-26F0-4CCE-88D9-79B198926EC7}" srcId="{902159BE-87C6-4138-BADD-268F59896057}" destId="{DF573E49-8C40-4291-955C-43DCCE4773CB}" srcOrd="1" destOrd="0" parTransId="{7F603C44-9794-4290-8138-27FFC570E848}" sibTransId="{16B17F7B-A317-42F7-B83C-7128B41BBF3F}"/>
    <dgm:cxn modelId="{CC999AF3-3168-4417-A38D-532FB2E2A467}" type="presOf" srcId="{973ACD12-49AC-4665-B5E4-D1E45CCB306A}" destId="{F81CF235-AEE9-4AFD-8454-F5042AE733E5}" srcOrd="1" destOrd="0" presId="urn:microsoft.com/office/officeart/2005/8/layout/list1"/>
    <dgm:cxn modelId="{DB4A6504-9EEC-4880-9DE7-BCB5EF3DC588}" type="presParOf" srcId="{95F1A50F-EA04-4A38-9932-DE450CB111D9}" destId="{B0B55F3C-0D9C-41B3-8D62-94321F5EE594}" srcOrd="0" destOrd="0" presId="urn:microsoft.com/office/officeart/2005/8/layout/list1"/>
    <dgm:cxn modelId="{2D942599-81D6-4D23-8D31-886FDEED5883}" type="presParOf" srcId="{B0B55F3C-0D9C-41B3-8D62-94321F5EE594}" destId="{E900B9C1-F804-496B-AD9A-387C78622894}" srcOrd="0" destOrd="0" presId="urn:microsoft.com/office/officeart/2005/8/layout/list1"/>
    <dgm:cxn modelId="{7937933B-36CD-4843-A5BB-23CCDDF510B1}" type="presParOf" srcId="{B0B55F3C-0D9C-41B3-8D62-94321F5EE594}" destId="{066E85FA-D69E-47E9-92CB-019C990645BD}" srcOrd="1" destOrd="0" presId="urn:microsoft.com/office/officeart/2005/8/layout/list1"/>
    <dgm:cxn modelId="{860D2B06-9F3B-4A2E-9B76-A2900258BE1B}" type="presParOf" srcId="{95F1A50F-EA04-4A38-9932-DE450CB111D9}" destId="{97998715-B3ED-4017-9912-81C1D54648BD}" srcOrd="1" destOrd="0" presId="urn:microsoft.com/office/officeart/2005/8/layout/list1"/>
    <dgm:cxn modelId="{69E0E420-3AE5-4E21-8AC8-C70DCE6BAE8A}" type="presParOf" srcId="{95F1A50F-EA04-4A38-9932-DE450CB111D9}" destId="{BEA1CF9E-C0D0-4330-B598-BC4DB72DD61C}" srcOrd="2" destOrd="0" presId="urn:microsoft.com/office/officeart/2005/8/layout/list1"/>
    <dgm:cxn modelId="{7204CAEB-4E2E-4852-B77B-D702DDF881C6}" type="presParOf" srcId="{95F1A50F-EA04-4A38-9932-DE450CB111D9}" destId="{86D6C5E2-269A-483C-AFC4-3824A758FAD3}" srcOrd="3" destOrd="0" presId="urn:microsoft.com/office/officeart/2005/8/layout/list1"/>
    <dgm:cxn modelId="{DB793E39-C834-4CF0-9B7B-C5B5D4B5C92E}" type="presParOf" srcId="{95F1A50F-EA04-4A38-9932-DE450CB111D9}" destId="{31C64734-DC2F-4DB6-BA38-A94813767F53}" srcOrd="4" destOrd="0" presId="urn:microsoft.com/office/officeart/2005/8/layout/list1"/>
    <dgm:cxn modelId="{D04BE4C9-1B43-464A-92F7-8E53320A63B2}" type="presParOf" srcId="{31C64734-DC2F-4DB6-BA38-A94813767F53}" destId="{C0CB08A2-3084-49E5-9A10-33AFD6680BA7}" srcOrd="0" destOrd="0" presId="urn:microsoft.com/office/officeart/2005/8/layout/list1"/>
    <dgm:cxn modelId="{7CF1BB04-A513-4C4C-8432-2AE413DD60CE}" type="presParOf" srcId="{31C64734-DC2F-4DB6-BA38-A94813767F53}" destId="{F81CF235-AEE9-4AFD-8454-F5042AE733E5}" srcOrd="1" destOrd="0" presId="urn:microsoft.com/office/officeart/2005/8/layout/list1"/>
    <dgm:cxn modelId="{F223F4A5-469F-49DE-9A1D-39B4E48DE56A}" type="presParOf" srcId="{95F1A50F-EA04-4A38-9932-DE450CB111D9}" destId="{D7869B1A-6FBD-48A9-88AE-445FD6B7371E}" srcOrd="5" destOrd="0" presId="urn:microsoft.com/office/officeart/2005/8/layout/list1"/>
    <dgm:cxn modelId="{8251C453-87E6-49C9-9220-BA1E35E05E2E}" type="presParOf" srcId="{95F1A50F-EA04-4A38-9932-DE450CB111D9}" destId="{CF4CC1FC-5C52-4707-BA5D-8C798F631F36}" srcOrd="6" destOrd="0" presId="urn:microsoft.com/office/officeart/2005/8/layout/list1"/>
    <dgm:cxn modelId="{BAB6C164-D45E-40FA-98A0-43719D82320E}" type="presParOf" srcId="{95F1A50F-EA04-4A38-9932-DE450CB111D9}" destId="{57FF882A-2D58-44E4-8C2A-36E11DF45962}" srcOrd="7" destOrd="0" presId="urn:microsoft.com/office/officeart/2005/8/layout/list1"/>
    <dgm:cxn modelId="{455F445C-4574-4512-8449-5FB97FB945B4}" type="presParOf" srcId="{95F1A50F-EA04-4A38-9932-DE450CB111D9}" destId="{5B4107BA-4093-4791-AC6D-E5909E2281D3}" srcOrd="8" destOrd="0" presId="urn:microsoft.com/office/officeart/2005/8/layout/list1"/>
    <dgm:cxn modelId="{2FB5B65D-E835-4C2F-B380-88F75BCA9DC0}" type="presParOf" srcId="{5B4107BA-4093-4791-AC6D-E5909E2281D3}" destId="{6327531B-769D-4845-A4BB-BF67C6C33C58}" srcOrd="0" destOrd="0" presId="urn:microsoft.com/office/officeart/2005/8/layout/list1"/>
    <dgm:cxn modelId="{BAE90575-B58E-446B-8A7F-C1C5C4FCF635}" type="presParOf" srcId="{5B4107BA-4093-4791-AC6D-E5909E2281D3}" destId="{FD871B77-EBD0-4332-AA14-B79C740A08AB}" srcOrd="1" destOrd="0" presId="urn:microsoft.com/office/officeart/2005/8/layout/list1"/>
    <dgm:cxn modelId="{800F61F9-66B4-4522-8FC4-E51E32AC7CD5}" type="presParOf" srcId="{95F1A50F-EA04-4A38-9932-DE450CB111D9}" destId="{6C82B375-D4CE-4C14-A0C7-94EAAA796A94}" srcOrd="9" destOrd="0" presId="urn:microsoft.com/office/officeart/2005/8/layout/list1"/>
    <dgm:cxn modelId="{6D71FBFD-1A29-41EB-8B29-3104B83CB410}" type="presParOf" srcId="{95F1A50F-EA04-4A38-9932-DE450CB111D9}" destId="{C93CD692-0BDA-44C8-8F7C-F81577936C0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C59E5-8302-4078-A6D6-98F501BF27D6}" type="doc">
      <dgm:prSet loTypeId="urn:microsoft.com/office/officeart/2005/8/layout/hierarchy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72BBE2-07BA-4A31-94B2-FF85B27FF546}">
      <dgm:prSet phldrT="[Text]" custT="1"/>
      <dgm:spPr/>
      <dgm:t>
        <a:bodyPr/>
        <a:lstStyle/>
        <a:p>
          <a:r>
            <a:rPr lang="en-US" sz="2800" dirty="0"/>
            <a:t>Malaria, Dengue, Zika</a:t>
          </a:r>
        </a:p>
      </dgm:t>
    </dgm:pt>
    <dgm:pt modelId="{4A592730-379A-428B-B200-C6342CBB72AF}" type="parTrans" cxnId="{82969536-1A03-4F51-BE9E-FBC52066BDF6}">
      <dgm:prSet/>
      <dgm:spPr/>
      <dgm:t>
        <a:bodyPr/>
        <a:lstStyle/>
        <a:p>
          <a:endParaRPr lang="en-US"/>
        </a:p>
      </dgm:t>
    </dgm:pt>
    <dgm:pt modelId="{7D5ADF79-DC1C-4352-9A44-9631C0FE4164}" type="sibTrans" cxnId="{82969536-1A03-4F51-BE9E-FBC52066BDF6}">
      <dgm:prSet/>
      <dgm:spPr/>
      <dgm:t>
        <a:bodyPr/>
        <a:lstStyle/>
        <a:p>
          <a:endParaRPr lang="en-US"/>
        </a:p>
      </dgm:t>
    </dgm:pt>
    <dgm:pt modelId="{973ACD12-49AC-4665-B5E4-D1E45CCB306A}">
      <dgm:prSet phldrT="[Text]" custT="1"/>
      <dgm:spPr/>
      <dgm:t>
        <a:bodyPr/>
        <a:lstStyle/>
        <a:p>
          <a:r>
            <a:rPr lang="en-US" sz="2800" b="0" u="none" strike="noStrike" dirty="0">
              <a:effectLst/>
            </a:rPr>
            <a:t>Schistosomiasis (Bilharzia)</a:t>
          </a:r>
          <a:endParaRPr lang="en-US" sz="2800" dirty="0"/>
        </a:p>
      </dgm:t>
    </dgm:pt>
    <dgm:pt modelId="{F0D93C86-DDBC-48BB-9BCB-D1BB2D2B2E64}" type="parTrans" cxnId="{1CDA7D00-A0B3-42EB-B14E-FCD33AC65EE5}">
      <dgm:prSet/>
      <dgm:spPr/>
      <dgm:t>
        <a:bodyPr/>
        <a:lstStyle/>
        <a:p>
          <a:endParaRPr lang="en-US"/>
        </a:p>
      </dgm:t>
    </dgm:pt>
    <dgm:pt modelId="{0435ABDC-D835-46B8-8027-19D36EAF40C8}" type="sibTrans" cxnId="{1CDA7D00-A0B3-42EB-B14E-FCD33AC65EE5}">
      <dgm:prSet/>
      <dgm:spPr/>
      <dgm:t>
        <a:bodyPr/>
        <a:lstStyle/>
        <a:p>
          <a:endParaRPr lang="en-US"/>
        </a:p>
      </dgm:t>
    </dgm:pt>
    <dgm:pt modelId="{C0C307E7-16C4-4120-8442-0A6D95CE9351}">
      <dgm:prSet phldrT="[Text]"/>
      <dgm:spPr/>
      <dgm:t>
        <a:bodyPr/>
        <a:lstStyle/>
        <a:p>
          <a:r>
            <a:rPr lang="en-US" dirty="0"/>
            <a:t>Water/ Food</a:t>
          </a:r>
        </a:p>
      </dgm:t>
    </dgm:pt>
    <dgm:pt modelId="{EA0B1FAA-4045-4EAA-9832-33D9A1B349C4}" type="parTrans" cxnId="{1D87215B-87BF-4DDE-8339-E593A95E42BE}">
      <dgm:prSet/>
      <dgm:spPr/>
      <dgm:t>
        <a:bodyPr/>
        <a:lstStyle/>
        <a:p>
          <a:endParaRPr lang="en-US"/>
        </a:p>
      </dgm:t>
    </dgm:pt>
    <dgm:pt modelId="{611DBF08-2DDD-47DA-ABBA-BE466AF88881}" type="sibTrans" cxnId="{1D87215B-87BF-4DDE-8339-E593A95E42BE}">
      <dgm:prSet/>
      <dgm:spPr/>
      <dgm:t>
        <a:bodyPr/>
        <a:lstStyle/>
        <a:p>
          <a:endParaRPr lang="en-US"/>
        </a:p>
      </dgm:t>
    </dgm:pt>
    <dgm:pt modelId="{902159BE-87C6-4138-BADD-268F59896057}">
      <dgm:prSet phldrT="[Text]" custT="1"/>
      <dgm:spPr/>
      <dgm:t>
        <a:bodyPr/>
        <a:lstStyle/>
        <a:p>
          <a:r>
            <a:rPr lang="en-US" sz="2800" b="0" u="none" strike="noStrike" dirty="0">
              <a:effectLst/>
            </a:rPr>
            <a:t>Giardia and other parasites</a:t>
          </a:r>
          <a:endParaRPr lang="en-US" sz="2800" dirty="0"/>
        </a:p>
      </dgm:t>
    </dgm:pt>
    <dgm:pt modelId="{C5637A7A-BCF5-40A2-9334-2F8EE4188665}" type="parTrans" cxnId="{D6C562C1-00A3-4B6A-B7DE-5129CAC98B78}">
      <dgm:prSet/>
      <dgm:spPr/>
      <dgm:t>
        <a:bodyPr/>
        <a:lstStyle/>
        <a:p>
          <a:endParaRPr lang="en-US"/>
        </a:p>
      </dgm:t>
    </dgm:pt>
    <dgm:pt modelId="{BC004061-9472-4BD3-94E5-F7A3D327DCE7}" type="sibTrans" cxnId="{D6C562C1-00A3-4B6A-B7DE-5129CAC98B78}">
      <dgm:prSet/>
      <dgm:spPr/>
      <dgm:t>
        <a:bodyPr/>
        <a:lstStyle/>
        <a:p>
          <a:endParaRPr lang="en-US"/>
        </a:p>
      </dgm:t>
    </dgm:pt>
    <dgm:pt modelId="{C11FF33E-94C0-4FC3-B055-505DA79C54D3}">
      <dgm:prSet phldrT="[Text]"/>
      <dgm:spPr/>
      <dgm:t>
        <a:bodyPr/>
        <a:lstStyle/>
        <a:p>
          <a:r>
            <a:rPr lang="en-US" dirty="0"/>
            <a:t>Freshwater</a:t>
          </a:r>
        </a:p>
      </dgm:t>
    </dgm:pt>
    <dgm:pt modelId="{847A0EF4-1EF9-4DD5-BBA5-0E9009C7F2E4}" type="parTrans" cxnId="{BD5A2BBD-9D13-4A5D-A72F-9DE0BCCAC26E}">
      <dgm:prSet/>
      <dgm:spPr/>
      <dgm:t>
        <a:bodyPr/>
        <a:lstStyle/>
        <a:p>
          <a:endParaRPr lang="en-US"/>
        </a:p>
      </dgm:t>
    </dgm:pt>
    <dgm:pt modelId="{ABB72984-0E99-4005-BD21-30C13122076F}" type="sibTrans" cxnId="{BD5A2BBD-9D13-4A5D-A72F-9DE0BCCAC26E}">
      <dgm:prSet/>
      <dgm:spPr/>
      <dgm:t>
        <a:bodyPr/>
        <a:lstStyle/>
        <a:p>
          <a:endParaRPr lang="en-US"/>
        </a:p>
      </dgm:t>
    </dgm:pt>
    <dgm:pt modelId="{5A5D880A-0F88-4CBE-B349-4B2E73EDA423}">
      <dgm:prSet phldrT="[Text]"/>
      <dgm:spPr/>
      <dgm:t>
        <a:bodyPr/>
        <a:lstStyle/>
        <a:p>
          <a:r>
            <a:rPr lang="en-US" dirty="0"/>
            <a:t>Blood/ Mosquito</a:t>
          </a:r>
        </a:p>
      </dgm:t>
    </dgm:pt>
    <dgm:pt modelId="{983A173E-6FCB-449D-859B-296B3A915D84}" type="parTrans" cxnId="{4AFD8BEC-9E97-4E41-89A1-DF632558ADB5}">
      <dgm:prSet/>
      <dgm:spPr/>
      <dgm:t>
        <a:bodyPr/>
        <a:lstStyle/>
        <a:p>
          <a:endParaRPr lang="en-US"/>
        </a:p>
      </dgm:t>
    </dgm:pt>
    <dgm:pt modelId="{21C701DB-0720-41C5-8810-63E3E24F2BAA}" type="sibTrans" cxnId="{4AFD8BEC-9E97-4E41-89A1-DF632558ADB5}">
      <dgm:prSet/>
      <dgm:spPr/>
      <dgm:t>
        <a:bodyPr/>
        <a:lstStyle/>
        <a:p>
          <a:endParaRPr lang="en-US"/>
        </a:p>
      </dgm:t>
    </dgm:pt>
    <dgm:pt modelId="{EB487117-2030-45F3-9884-BE2D75CAB6F5}" type="pres">
      <dgm:prSet presAssocID="{326C59E5-8302-4078-A6D6-98F501BF27D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0F1FC42-9990-4E23-9CCA-F152FC794971}" type="pres">
      <dgm:prSet presAssocID="{C572BBE2-07BA-4A31-94B2-FF85B27FF546}" presName="root" presStyleCnt="0"/>
      <dgm:spPr/>
    </dgm:pt>
    <dgm:pt modelId="{9433EAF6-900E-4384-B59D-F22AC5D31775}" type="pres">
      <dgm:prSet presAssocID="{C572BBE2-07BA-4A31-94B2-FF85B27FF546}" presName="rootComposite" presStyleCnt="0"/>
      <dgm:spPr/>
    </dgm:pt>
    <dgm:pt modelId="{00C8F6D8-C9DF-4880-B7F1-4AC4DB58FCD9}" type="pres">
      <dgm:prSet presAssocID="{C572BBE2-07BA-4A31-94B2-FF85B27FF546}" presName="rootText" presStyleLbl="node1" presStyleIdx="0" presStyleCnt="3" custScaleX="108389"/>
      <dgm:spPr/>
    </dgm:pt>
    <dgm:pt modelId="{B14C47F6-8ED1-4B0F-9729-B5EF93E65B5C}" type="pres">
      <dgm:prSet presAssocID="{C572BBE2-07BA-4A31-94B2-FF85B27FF546}" presName="rootConnector" presStyleLbl="node1" presStyleIdx="0" presStyleCnt="3"/>
      <dgm:spPr/>
    </dgm:pt>
    <dgm:pt modelId="{B9C98738-E603-4B7E-970B-C190039AEF1E}" type="pres">
      <dgm:prSet presAssocID="{C572BBE2-07BA-4A31-94B2-FF85B27FF546}" presName="childShape" presStyleCnt="0"/>
      <dgm:spPr/>
    </dgm:pt>
    <dgm:pt modelId="{786F34AD-C620-43D8-9D29-63C299A0D83F}" type="pres">
      <dgm:prSet presAssocID="{983A173E-6FCB-449D-859B-296B3A915D84}" presName="Name13" presStyleLbl="parChTrans1D2" presStyleIdx="0" presStyleCnt="3"/>
      <dgm:spPr/>
    </dgm:pt>
    <dgm:pt modelId="{95D29E8F-551D-4FFE-B2AE-4D7C6C0D6F1E}" type="pres">
      <dgm:prSet presAssocID="{5A5D880A-0F88-4CBE-B349-4B2E73EDA423}" presName="childText" presStyleLbl="bgAcc1" presStyleIdx="0" presStyleCnt="3">
        <dgm:presLayoutVars>
          <dgm:bulletEnabled val="1"/>
        </dgm:presLayoutVars>
      </dgm:prSet>
      <dgm:spPr/>
    </dgm:pt>
    <dgm:pt modelId="{CFAF5421-E732-4373-9998-F95827FF034D}" type="pres">
      <dgm:prSet presAssocID="{973ACD12-49AC-4665-B5E4-D1E45CCB306A}" presName="root" presStyleCnt="0"/>
      <dgm:spPr/>
    </dgm:pt>
    <dgm:pt modelId="{54FA77FF-41A6-42D1-A3B7-A7FB2ECC6181}" type="pres">
      <dgm:prSet presAssocID="{973ACD12-49AC-4665-B5E4-D1E45CCB306A}" presName="rootComposite" presStyleCnt="0"/>
      <dgm:spPr/>
    </dgm:pt>
    <dgm:pt modelId="{38AE5362-3CB0-4617-8D8A-8B6AC3881819}" type="pres">
      <dgm:prSet presAssocID="{973ACD12-49AC-4665-B5E4-D1E45CCB306A}" presName="rootText" presStyleLbl="node1" presStyleIdx="1" presStyleCnt="3" custScaleX="108389"/>
      <dgm:spPr/>
    </dgm:pt>
    <dgm:pt modelId="{6F10B216-03E8-40A1-963F-067E8BE65D86}" type="pres">
      <dgm:prSet presAssocID="{973ACD12-49AC-4665-B5E4-D1E45CCB306A}" presName="rootConnector" presStyleLbl="node1" presStyleIdx="1" presStyleCnt="3"/>
      <dgm:spPr/>
    </dgm:pt>
    <dgm:pt modelId="{2A0DD22F-5233-4B84-BA2B-E6A99CE39716}" type="pres">
      <dgm:prSet presAssocID="{973ACD12-49AC-4665-B5E4-D1E45CCB306A}" presName="childShape" presStyleCnt="0"/>
      <dgm:spPr/>
    </dgm:pt>
    <dgm:pt modelId="{34B4D8D0-C652-4191-831B-83728CD10B90}" type="pres">
      <dgm:prSet presAssocID="{847A0EF4-1EF9-4DD5-BBA5-0E9009C7F2E4}" presName="Name13" presStyleLbl="parChTrans1D2" presStyleIdx="1" presStyleCnt="3"/>
      <dgm:spPr/>
    </dgm:pt>
    <dgm:pt modelId="{1F079096-E3D8-4EE3-AC3D-2A4AA92C435C}" type="pres">
      <dgm:prSet presAssocID="{C11FF33E-94C0-4FC3-B055-505DA79C54D3}" presName="childText" presStyleLbl="bgAcc1" presStyleIdx="1" presStyleCnt="3">
        <dgm:presLayoutVars>
          <dgm:bulletEnabled val="1"/>
        </dgm:presLayoutVars>
      </dgm:prSet>
      <dgm:spPr/>
    </dgm:pt>
    <dgm:pt modelId="{0187D0CA-F7E5-4AF3-9DA9-A1A6D7162309}" type="pres">
      <dgm:prSet presAssocID="{902159BE-87C6-4138-BADD-268F59896057}" presName="root" presStyleCnt="0"/>
      <dgm:spPr/>
    </dgm:pt>
    <dgm:pt modelId="{0BEBF324-EDFC-4F4B-8BDB-0689797A3EE0}" type="pres">
      <dgm:prSet presAssocID="{902159BE-87C6-4138-BADD-268F59896057}" presName="rootComposite" presStyleCnt="0"/>
      <dgm:spPr/>
    </dgm:pt>
    <dgm:pt modelId="{186F545E-36CB-45C3-B144-AFFFC1EF238F}" type="pres">
      <dgm:prSet presAssocID="{902159BE-87C6-4138-BADD-268F59896057}" presName="rootText" presStyleLbl="node1" presStyleIdx="2" presStyleCnt="3" custScaleX="108389"/>
      <dgm:spPr/>
    </dgm:pt>
    <dgm:pt modelId="{567211FB-2700-4922-8854-FE9AAB713FC2}" type="pres">
      <dgm:prSet presAssocID="{902159BE-87C6-4138-BADD-268F59896057}" presName="rootConnector" presStyleLbl="node1" presStyleIdx="2" presStyleCnt="3"/>
      <dgm:spPr/>
    </dgm:pt>
    <dgm:pt modelId="{314AF876-0ACA-48A8-8DE2-222FCBBA2D99}" type="pres">
      <dgm:prSet presAssocID="{902159BE-87C6-4138-BADD-268F59896057}" presName="childShape" presStyleCnt="0"/>
      <dgm:spPr/>
    </dgm:pt>
    <dgm:pt modelId="{B2E120DC-F5C6-4811-9A89-E259543C507E}" type="pres">
      <dgm:prSet presAssocID="{EA0B1FAA-4045-4EAA-9832-33D9A1B349C4}" presName="Name13" presStyleLbl="parChTrans1D2" presStyleIdx="2" presStyleCnt="3"/>
      <dgm:spPr/>
    </dgm:pt>
    <dgm:pt modelId="{923B3EA0-110F-4D0B-8578-8485EEFE76F0}" type="pres">
      <dgm:prSet presAssocID="{C0C307E7-16C4-4120-8442-0A6D95CE9351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1CDA7D00-A0B3-42EB-B14E-FCD33AC65EE5}" srcId="{326C59E5-8302-4078-A6D6-98F501BF27D6}" destId="{973ACD12-49AC-4665-B5E4-D1E45CCB306A}" srcOrd="1" destOrd="0" parTransId="{F0D93C86-DDBC-48BB-9BCB-D1BB2D2B2E64}" sibTransId="{0435ABDC-D835-46B8-8027-19D36EAF40C8}"/>
    <dgm:cxn modelId="{26EB2E08-9326-4F85-8631-EB592077D08F}" type="presOf" srcId="{902159BE-87C6-4138-BADD-268F59896057}" destId="{567211FB-2700-4922-8854-FE9AAB713FC2}" srcOrd="1" destOrd="0" presId="urn:microsoft.com/office/officeart/2005/8/layout/hierarchy3"/>
    <dgm:cxn modelId="{EE58940C-8B9C-42B0-B929-74D8BD972074}" type="presOf" srcId="{C572BBE2-07BA-4A31-94B2-FF85B27FF546}" destId="{B14C47F6-8ED1-4B0F-9729-B5EF93E65B5C}" srcOrd="1" destOrd="0" presId="urn:microsoft.com/office/officeart/2005/8/layout/hierarchy3"/>
    <dgm:cxn modelId="{413A5412-8581-46F7-99A4-96477C32CEA5}" type="presOf" srcId="{326C59E5-8302-4078-A6D6-98F501BF27D6}" destId="{EB487117-2030-45F3-9884-BE2D75CAB6F5}" srcOrd="0" destOrd="0" presId="urn:microsoft.com/office/officeart/2005/8/layout/hierarchy3"/>
    <dgm:cxn modelId="{629F5922-9028-4477-8749-493FA3B4A6AA}" type="presOf" srcId="{C572BBE2-07BA-4A31-94B2-FF85B27FF546}" destId="{00C8F6D8-C9DF-4880-B7F1-4AC4DB58FCD9}" srcOrd="0" destOrd="0" presId="urn:microsoft.com/office/officeart/2005/8/layout/hierarchy3"/>
    <dgm:cxn modelId="{FAA8C82A-42D3-4506-89CE-1908470C7753}" type="presOf" srcId="{973ACD12-49AC-4665-B5E4-D1E45CCB306A}" destId="{6F10B216-03E8-40A1-963F-067E8BE65D86}" srcOrd="1" destOrd="0" presId="urn:microsoft.com/office/officeart/2005/8/layout/hierarchy3"/>
    <dgm:cxn modelId="{82969536-1A03-4F51-BE9E-FBC52066BDF6}" srcId="{326C59E5-8302-4078-A6D6-98F501BF27D6}" destId="{C572BBE2-07BA-4A31-94B2-FF85B27FF546}" srcOrd="0" destOrd="0" parTransId="{4A592730-379A-428B-B200-C6342CBB72AF}" sibTransId="{7D5ADF79-DC1C-4352-9A44-9631C0FE4164}"/>
    <dgm:cxn modelId="{1D87215B-87BF-4DDE-8339-E593A95E42BE}" srcId="{902159BE-87C6-4138-BADD-268F59896057}" destId="{C0C307E7-16C4-4120-8442-0A6D95CE9351}" srcOrd="0" destOrd="0" parTransId="{EA0B1FAA-4045-4EAA-9832-33D9A1B349C4}" sibTransId="{611DBF08-2DDD-47DA-ABBA-BE466AF88881}"/>
    <dgm:cxn modelId="{470DDC43-54A4-488E-B4C0-103807ED56AA}" type="presOf" srcId="{973ACD12-49AC-4665-B5E4-D1E45CCB306A}" destId="{38AE5362-3CB0-4617-8D8A-8B6AC3881819}" srcOrd="0" destOrd="0" presId="urn:microsoft.com/office/officeart/2005/8/layout/hierarchy3"/>
    <dgm:cxn modelId="{A727D76C-981D-42D9-B592-199117F684D2}" type="presOf" srcId="{902159BE-87C6-4138-BADD-268F59896057}" destId="{186F545E-36CB-45C3-B144-AFFFC1EF238F}" srcOrd="0" destOrd="0" presId="urn:microsoft.com/office/officeart/2005/8/layout/hierarchy3"/>
    <dgm:cxn modelId="{EB1AD37B-767D-4B3A-B6B3-D5953AA764D8}" type="presOf" srcId="{847A0EF4-1EF9-4DD5-BBA5-0E9009C7F2E4}" destId="{34B4D8D0-C652-4191-831B-83728CD10B90}" srcOrd="0" destOrd="0" presId="urn:microsoft.com/office/officeart/2005/8/layout/hierarchy3"/>
    <dgm:cxn modelId="{36CDB684-A976-466B-A94D-FB507257AB6B}" type="presOf" srcId="{C11FF33E-94C0-4FC3-B055-505DA79C54D3}" destId="{1F079096-E3D8-4EE3-AC3D-2A4AA92C435C}" srcOrd="0" destOrd="0" presId="urn:microsoft.com/office/officeart/2005/8/layout/hierarchy3"/>
    <dgm:cxn modelId="{2E0A8B9F-DEE8-4CC3-89D6-A4ECFA035AD2}" type="presOf" srcId="{5A5D880A-0F88-4CBE-B349-4B2E73EDA423}" destId="{95D29E8F-551D-4FFE-B2AE-4D7C6C0D6F1E}" srcOrd="0" destOrd="0" presId="urn:microsoft.com/office/officeart/2005/8/layout/hierarchy3"/>
    <dgm:cxn modelId="{3ADE3CA7-5770-4070-8403-DC7EBB4D5D5C}" type="presOf" srcId="{EA0B1FAA-4045-4EAA-9832-33D9A1B349C4}" destId="{B2E120DC-F5C6-4811-9A89-E259543C507E}" srcOrd="0" destOrd="0" presId="urn:microsoft.com/office/officeart/2005/8/layout/hierarchy3"/>
    <dgm:cxn modelId="{BD5A2BBD-9D13-4A5D-A72F-9DE0BCCAC26E}" srcId="{973ACD12-49AC-4665-B5E4-D1E45CCB306A}" destId="{C11FF33E-94C0-4FC3-B055-505DA79C54D3}" srcOrd="0" destOrd="0" parTransId="{847A0EF4-1EF9-4DD5-BBA5-0E9009C7F2E4}" sibTransId="{ABB72984-0E99-4005-BD21-30C13122076F}"/>
    <dgm:cxn modelId="{D6C562C1-00A3-4B6A-B7DE-5129CAC98B78}" srcId="{326C59E5-8302-4078-A6D6-98F501BF27D6}" destId="{902159BE-87C6-4138-BADD-268F59896057}" srcOrd="2" destOrd="0" parTransId="{C5637A7A-BCF5-40A2-9334-2F8EE4188665}" sibTransId="{BC004061-9472-4BD3-94E5-F7A3D327DCE7}"/>
    <dgm:cxn modelId="{ED8CC6C6-BC4F-42E6-8827-8C03F420E600}" type="presOf" srcId="{983A173E-6FCB-449D-859B-296B3A915D84}" destId="{786F34AD-C620-43D8-9D29-63C299A0D83F}" srcOrd="0" destOrd="0" presId="urn:microsoft.com/office/officeart/2005/8/layout/hierarchy3"/>
    <dgm:cxn modelId="{4AFD8BEC-9E97-4E41-89A1-DF632558ADB5}" srcId="{C572BBE2-07BA-4A31-94B2-FF85B27FF546}" destId="{5A5D880A-0F88-4CBE-B349-4B2E73EDA423}" srcOrd="0" destOrd="0" parTransId="{983A173E-6FCB-449D-859B-296B3A915D84}" sibTransId="{21C701DB-0720-41C5-8810-63E3E24F2BAA}"/>
    <dgm:cxn modelId="{C6B79AF8-0F01-4B3F-A413-D38AD3D7D61D}" type="presOf" srcId="{C0C307E7-16C4-4120-8442-0A6D95CE9351}" destId="{923B3EA0-110F-4D0B-8578-8485EEFE76F0}" srcOrd="0" destOrd="0" presId="urn:microsoft.com/office/officeart/2005/8/layout/hierarchy3"/>
    <dgm:cxn modelId="{7E40FD72-A12B-41C6-BB07-0927D65E8B26}" type="presParOf" srcId="{EB487117-2030-45F3-9884-BE2D75CAB6F5}" destId="{90F1FC42-9990-4E23-9CCA-F152FC794971}" srcOrd="0" destOrd="0" presId="urn:microsoft.com/office/officeart/2005/8/layout/hierarchy3"/>
    <dgm:cxn modelId="{84F8A6BD-6574-4084-9E6A-2896DC576ADE}" type="presParOf" srcId="{90F1FC42-9990-4E23-9CCA-F152FC794971}" destId="{9433EAF6-900E-4384-B59D-F22AC5D31775}" srcOrd="0" destOrd="0" presId="urn:microsoft.com/office/officeart/2005/8/layout/hierarchy3"/>
    <dgm:cxn modelId="{9D065A55-391C-4DE5-BA3E-53C7CDE24F92}" type="presParOf" srcId="{9433EAF6-900E-4384-B59D-F22AC5D31775}" destId="{00C8F6D8-C9DF-4880-B7F1-4AC4DB58FCD9}" srcOrd="0" destOrd="0" presId="urn:microsoft.com/office/officeart/2005/8/layout/hierarchy3"/>
    <dgm:cxn modelId="{E6DC5751-4933-49B0-AAD8-083C00512980}" type="presParOf" srcId="{9433EAF6-900E-4384-B59D-F22AC5D31775}" destId="{B14C47F6-8ED1-4B0F-9729-B5EF93E65B5C}" srcOrd="1" destOrd="0" presId="urn:microsoft.com/office/officeart/2005/8/layout/hierarchy3"/>
    <dgm:cxn modelId="{15650A7F-5457-4E43-849F-E467835EC849}" type="presParOf" srcId="{90F1FC42-9990-4E23-9CCA-F152FC794971}" destId="{B9C98738-E603-4B7E-970B-C190039AEF1E}" srcOrd="1" destOrd="0" presId="urn:microsoft.com/office/officeart/2005/8/layout/hierarchy3"/>
    <dgm:cxn modelId="{11B3A444-207D-4835-ABA4-888B39C31B99}" type="presParOf" srcId="{B9C98738-E603-4B7E-970B-C190039AEF1E}" destId="{786F34AD-C620-43D8-9D29-63C299A0D83F}" srcOrd="0" destOrd="0" presId="urn:microsoft.com/office/officeart/2005/8/layout/hierarchy3"/>
    <dgm:cxn modelId="{1A3B71EC-5614-4DF7-82B9-6A1655DA722C}" type="presParOf" srcId="{B9C98738-E603-4B7E-970B-C190039AEF1E}" destId="{95D29E8F-551D-4FFE-B2AE-4D7C6C0D6F1E}" srcOrd="1" destOrd="0" presId="urn:microsoft.com/office/officeart/2005/8/layout/hierarchy3"/>
    <dgm:cxn modelId="{AD97D258-A378-484D-B4B4-5764E3B1A67D}" type="presParOf" srcId="{EB487117-2030-45F3-9884-BE2D75CAB6F5}" destId="{CFAF5421-E732-4373-9998-F95827FF034D}" srcOrd="1" destOrd="0" presId="urn:microsoft.com/office/officeart/2005/8/layout/hierarchy3"/>
    <dgm:cxn modelId="{C2B2A394-2544-41A5-8AD2-26BE2E264902}" type="presParOf" srcId="{CFAF5421-E732-4373-9998-F95827FF034D}" destId="{54FA77FF-41A6-42D1-A3B7-A7FB2ECC6181}" srcOrd="0" destOrd="0" presId="urn:microsoft.com/office/officeart/2005/8/layout/hierarchy3"/>
    <dgm:cxn modelId="{5EB3BCF3-79BF-46CC-9A2A-A95AB243E853}" type="presParOf" srcId="{54FA77FF-41A6-42D1-A3B7-A7FB2ECC6181}" destId="{38AE5362-3CB0-4617-8D8A-8B6AC3881819}" srcOrd="0" destOrd="0" presId="urn:microsoft.com/office/officeart/2005/8/layout/hierarchy3"/>
    <dgm:cxn modelId="{D571DE4D-F4FD-40D6-B717-3BCC3CB3BC97}" type="presParOf" srcId="{54FA77FF-41A6-42D1-A3B7-A7FB2ECC6181}" destId="{6F10B216-03E8-40A1-963F-067E8BE65D86}" srcOrd="1" destOrd="0" presId="urn:microsoft.com/office/officeart/2005/8/layout/hierarchy3"/>
    <dgm:cxn modelId="{892BDC50-7E64-4ED1-B4FB-33472EB70F00}" type="presParOf" srcId="{CFAF5421-E732-4373-9998-F95827FF034D}" destId="{2A0DD22F-5233-4B84-BA2B-E6A99CE39716}" srcOrd="1" destOrd="0" presId="urn:microsoft.com/office/officeart/2005/8/layout/hierarchy3"/>
    <dgm:cxn modelId="{071986EE-14DE-4802-82EF-F1AA9E710188}" type="presParOf" srcId="{2A0DD22F-5233-4B84-BA2B-E6A99CE39716}" destId="{34B4D8D0-C652-4191-831B-83728CD10B90}" srcOrd="0" destOrd="0" presId="urn:microsoft.com/office/officeart/2005/8/layout/hierarchy3"/>
    <dgm:cxn modelId="{A4866010-C0C1-4C3E-8CFF-27D313FA3328}" type="presParOf" srcId="{2A0DD22F-5233-4B84-BA2B-E6A99CE39716}" destId="{1F079096-E3D8-4EE3-AC3D-2A4AA92C435C}" srcOrd="1" destOrd="0" presId="urn:microsoft.com/office/officeart/2005/8/layout/hierarchy3"/>
    <dgm:cxn modelId="{E36912CE-1397-4951-899B-04BFD9564297}" type="presParOf" srcId="{EB487117-2030-45F3-9884-BE2D75CAB6F5}" destId="{0187D0CA-F7E5-4AF3-9DA9-A1A6D7162309}" srcOrd="2" destOrd="0" presId="urn:microsoft.com/office/officeart/2005/8/layout/hierarchy3"/>
    <dgm:cxn modelId="{EE1732C8-49A2-4819-BF67-9E04C00053CA}" type="presParOf" srcId="{0187D0CA-F7E5-4AF3-9DA9-A1A6D7162309}" destId="{0BEBF324-EDFC-4F4B-8BDB-0689797A3EE0}" srcOrd="0" destOrd="0" presId="urn:microsoft.com/office/officeart/2005/8/layout/hierarchy3"/>
    <dgm:cxn modelId="{9DEEC5AD-4BF2-461F-A3E6-49A206124484}" type="presParOf" srcId="{0BEBF324-EDFC-4F4B-8BDB-0689797A3EE0}" destId="{186F545E-36CB-45C3-B144-AFFFC1EF238F}" srcOrd="0" destOrd="0" presId="urn:microsoft.com/office/officeart/2005/8/layout/hierarchy3"/>
    <dgm:cxn modelId="{77E709B2-F8EA-4AB3-99B6-CBCB57DA518F}" type="presParOf" srcId="{0BEBF324-EDFC-4F4B-8BDB-0689797A3EE0}" destId="{567211FB-2700-4922-8854-FE9AAB713FC2}" srcOrd="1" destOrd="0" presId="urn:microsoft.com/office/officeart/2005/8/layout/hierarchy3"/>
    <dgm:cxn modelId="{52F60A6F-BF80-4A35-99B7-09EDFF3C7D2A}" type="presParOf" srcId="{0187D0CA-F7E5-4AF3-9DA9-A1A6D7162309}" destId="{314AF876-0ACA-48A8-8DE2-222FCBBA2D99}" srcOrd="1" destOrd="0" presId="urn:microsoft.com/office/officeart/2005/8/layout/hierarchy3"/>
    <dgm:cxn modelId="{2AF8DA3F-F1E1-45DB-8CBD-22609FBBC413}" type="presParOf" srcId="{314AF876-0ACA-48A8-8DE2-222FCBBA2D99}" destId="{B2E120DC-F5C6-4811-9A89-E259543C507E}" srcOrd="0" destOrd="0" presId="urn:microsoft.com/office/officeart/2005/8/layout/hierarchy3"/>
    <dgm:cxn modelId="{E69488C9-274B-48A4-8E06-11F408CE9835}" type="presParOf" srcId="{314AF876-0ACA-48A8-8DE2-222FCBBA2D99}" destId="{923B3EA0-110F-4D0B-8578-8485EEFE76F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1CF9E-C0D0-4330-B598-BC4DB72DD61C}">
      <dsp:nvSpPr>
        <dsp:cNvPr id="0" name=""/>
        <dsp:cNvSpPr/>
      </dsp:nvSpPr>
      <dsp:spPr>
        <a:xfrm>
          <a:off x="0" y="359272"/>
          <a:ext cx="6196569" cy="10221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923" tIns="458216" rIns="480923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800" kern="1200" dirty="0"/>
            <a:t>Yellow Fever</a:t>
          </a:r>
        </a:p>
      </dsp:txBody>
      <dsp:txXfrm>
        <a:off x="0" y="359272"/>
        <a:ext cx="6196569" cy="1022175"/>
      </dsp:txXfrm>
    </dsp:sp>
    <dsp:sp modelId="{066E85FA-D69E-47E9-92CB-019C990645BD}">
      <dsp:nvSpPr>
        <dsp:cNvPr id="0" name=""/>
        <dsp:cNvSpPr/>
      </dsp:nvSpPr>
      <dsp:spPr>
        <a:xfrm>
          <a:off x="309828" y="34552"/>
          <a:ext cx="4650383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951" tIns="0" rIns="16395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Required by Host Country</a:t>
          </a:r>
        </a:p>
      </dsp:txBody>
      <dsp:txXfrm>
        <a:off x="341531" y="66255"/>
        <a:ext cx="4586977" cy="586034"/>
      </dsp:txXfrm>
    </dsp:sp>
    <dsp:sp modelId="{CF4CC1FC-5C52-4707-BA5D-8C798F631F36}">
      <dsp:nvSpPr>
        <dsp:cNvPr id="0" name=""/>
        <dsp:cNvSpPr/>
      </dsp:nvSpPr>
      <dsp:spPr>
        <a:xfrm>
          <a:off x="0" y="1824967"/>
          <a:ext cx="6196569" cy="10221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923" tIns="458216" rIns="480923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800" kern="1200" dirty="0"/>
            <a:t>Cholera, BCG, Influenza</a:t>
          </a:r>
        </a:p>
      </dsp:txBody>
      <dsp:txXfrm>
        <a:off x="0" y="1824967"/>
        <a:ext cx="6196569" cy="1022175"/>
      </dsp:txXfrm>
    </dsp:sp>
    <dsp:sp modelId="{F81CF235-AEE9-4AFD-8454-F5042AE733E5}">
      <dsp:nvSpPr>
        <dsp:cNvPr id="0" name=""/>
        <dsp:cNvSpPr/>
      </dsp:nvSpPr>
      <dsp:spPr>
        <a:xfrm>
          <a:off x="309828" y="1500247"/>
          <a:ext cx="4650383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951" tIns="0" rIns="16395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Required by PSI</a:t>
          </a:r>
        </a:p>
      </dsp:txBody>
      <dsp:txXfrm>
        <a:off x="341531" y="1531950"/>
        <a:ext cx="4586977" cy="586034"/>
      </dsp:txXfrm>
    </dsp:sp>
    <dsp:sp modelId="{C93CD692-0BDA-44C8-8F7C-F81577936C05}">
      <dsp:nvSpPr>
        <dsp:cNvPr id="0" name=""/>
        <dsp:cNvSpPr/>
      </dsp:nvSpPr>
      <dsp:spPr>
        <a:xfrm>
          <a:off x="0" y="3290662"/>
          <a:ext cx="6196569" cy="1836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923" tIns="458216" rIns="480923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800" kern="1200" dirty="0"/>
            <a:t>Chickenpox, MMR, Tetanus, Polio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800" kern="1200" dirty="0"/>
            <a:t>Hep A &amp; B, Typhoid, Meningococcal Disease, Rabies</a:t>
          </a:r>
        </a:p>
      </dsp:txBody>
      <dsp:txXfrm>
        <a:off x="0" y="3290662"/>
        <a:ext cx="6196569" cy="1836450"/>
      </dsp:txXfrm>
    </dsp:sp>
    <dsp:sp modelId="{FD871B77-EBD0-4332-AA14-B79C740A08AB}">
      <dsp:nvSpPr>
        <dsp:cNvPr id="0" name=""/>
        <dsp:cNvSpPr/>
      </dsp:nvSpPr>
      <dsp:spPr>
        <a:xfrm>
          <a:off x="309828" y="2965942"/>
          <a:ext cx="4650383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951" tIns="0" rIns="16395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Depends on Personal Situation</a:t>
          </a:r>
        </a:p>
      </dsp:txBody>
      <dsp:txXfrm>
        <a:off x="341531" y="2997645"/>
        <a:ext cx="4586977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8F6D8-C9DF-4880-B7F1-4AC4DB58FCD9}">
      <dsp:nvSpPr>
        <dsp:cNvPr id="0" name=""/>
        <dsp:cNvSpPr/>
      </dsp:nvSpPr>
      <dsp:spPr>
        <a:xfrm>
          <a:off x="7352" y="1627063"/>
          <a:ext cx="2600804" cy="11997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Malaria, Dengue, Zika</a:t>
          </a:r>
        </a:p>
      </dsp:txBody>
      <dsp:txXfrm>
        <a:off x="42492" y="1662203"/>
        <a:ext cx="2530524" cy="1129474"/>
      </dsp:txXfrm>
    </dsp:sp>
    <dsp:sp modelId="{786F34AD-C620-43D8-9D29-63C299A0D83F}">
      <dsp:nvSpPr>
        <dsp:cNvPr id="0" name=""/>
        <dsp:cNvSpPr/>
      </dsp:nvSpPr>
      <dsp:spPr>
        <a:xfrm>
          <a:off x="267432" y="2826818"/>
          <a:ext cx="260080" cy="899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9816"/>
              </a:lnTo>
              <a:lnTo>
                <a:pt x="260080" y="8998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29E8F-551D-4FFE-B2AE-4D7C6C0D6F1E}">
      <dsp:nvSpPr>
        <dsp:cNvPr id="0" name=""/>
        <dsp:cNvSpPr/>
      </dsp:nvSpPr>
      <dsp:spPr>
        <a:xfrm>
          <a:off x="527513" y="3126757"/>
          <a:ext cx="1919607" cy="1199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Blood/ Mosquito</a:t>
          </a:r>
        </a:p>
      </dsp:txBody>
      <dsp:txXfrm>
        <a:off x="562653" y="3161897"/>
        <a:ext cx="1849327" cy="1129474"/>
      </dsp:txXfrm>
    </dsp:sp>
    <dsp:sp modelId="{38AE5362-3CB0-4617-8D8A-8B6AC3881819}">
      <dsp:nvSpPr>
        <dsp:cNvPr id="0" name=""/>
        <dsp:cNvSpPr/>
      </dsp:nvSpPr>
      <dsp:spPr>
        <a:xfrm>
          <a:off x="3208034" y="1627063"/>
          <a:ext cx="2600804" cy="11997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u="none" strike="noStrike" kern="1200" dirty="0">
              <a:effectLst/>
            </a:rPr>
            <a:t>Schistosomiasis (Bilharzia)</a:t>
          </a:r>
          <a:endParaRPr lang="en-US" sz="2800" kern="1200" dirty="0"/>
        </a:p>
      </dsp:txBody>
      <dsp:txXfrm>
        <a:off x="3243174" y="1662203"/>
        <a:ext cx="2530524" cy="1129474"/>
      </dsp:txXfrm>
    </dsp:sp>
    <dsp:sp modelId="{34B4D8D0-C652-4191-831B-83728CD10B90}">
      <dsp:nvSpPr>
        <dsp:cNvPr id="0" name=""/>
        <dsp:cNvSpPr/>
      </dsp:nvSpPr>
      <dsp:spPr>
        <a:xfrm>
          <a:off x="3468115" y="2826818"/>
          <a:ext cx="260080" cy="899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9816"/>
              </a:lnTo>
              <a:lnTo>
                <a:pt x="260080" y="8998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079096-E3D8-4EE3-AC3D-2A4AA92C435C}">
      <dsp:nvSpPr>
        <dsp:cNvPr id="0" name=""/>
        <dsp:cNvSpPr/>
      </dsp:nvSpPr>
      <dsp:spPr>
        <a:xfrm>
          <a:off x="3728195" y="3126757"/>
          <a:ext cx="1919607" cy="1199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Freshwater</a:t>
          </a:r>
        </a:p>
      </dsp:txBody>
      <dsp:txXfrm>
        <a:off x="3763335" y="3161897"/>
        <a:ext cx="1849327" cy="1129474"/>
      </dsp:txXfrm>
    </dsp:sp>
    <dsp:sp modelId="{186F545E-36CB-45C3-B144-AFFFC1EF238F}">
      <dsp:nvSpPr>
        <dsp:cNvPr id="0" name=""/>
        <dsp:cNvSpPr/>
      </dsp:nvSpPr>
      <dsp:spPr>
        <a:xfrm>
          <a:off x="6408716" y="1627063"/>
          <a:ext cx="2600804" cy="11997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u="none" strike="noStrike" kern="1200" dirty="0">
              <a:effectLst/>
            </a:rPr>
            <a:t>Giardia and other parasites</a:t>
          </a:r>
          <a:endParaRPr lang="en-US" sz="2800" kern="1200" dirty="0"/>
        </a:p>
      </dsp:txBody>
      <dsp:txXfrm>
        <a:off x="6443856" y="1662203"/>
        <a:ext cx="2530524" cy="1129474"/>
      </dsp:txXfrm>
    </dsp:sp>
    <dsp:sp modelId="{B2E120DC-F5C6-4811-9A89-E259543C507E}">
      <dsp:nvSpPr>
        <dsp:cNvPr id="0" name=""/>
        <dsp:cNvSpPr/>
      </dsp:nvSpPr>
      <dsp:spPr>
        <a:xfrm>
          <a:off x="6668797" y="2826818"/>
          <a:ext cx="260080" cy="899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9816"/>
              </a:lnTo>
              <a:lnTo>
                <a:pt x="260080" y="8998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B3EA0-110F-4D0B-8578-8485EEFE76F0}">
      <dsp:nvSpPr>
        <dsp:cNvPr id="0" name=""/>
        <dsp:cNvSpPr/>
      </dsp:nvSpPr>
      <dsp:spPr>
        <a:xfrm>
          <a:off x="6928877" y="3126757"/>
          <a:ext cx="1919607" cy="1199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Water/ Food</a:t>
          </a:r>
        </a:p>
      </dsp:txBody>
      <dsp:txXfrm>
        <a:off x="6964017" y="3161897"/>
        <a:ext cx="1849327" cy="1129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2/15/2025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2/15/2025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77FC6-7F22-E7C6-815C-0E6CAD579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F34046-59C4-28B5-2639-737E302B13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6CEBE9-3C37-AFFC-E0D4-BF1B77E451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8F783-98DA-C7F5-7C7F-302B81FD09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03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4772C-C85F-C04E-AF18-EA1E8EA60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FC1F09-A3B9-24B9-8127-9EA40EF273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12996-5501-2546-8D9B-D09810091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D4661-B04C-824E-4FF5-A26002DDC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56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B9B6E-AB5E-286A-902D-B104B3E70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CE1F2A-7E21-5EFC-3BF5-55E5F6E6AF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4FB4BD-A227-D8C8-11E4-34059D2B0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857EE-BECD-624E-D797-E186104BB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49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EA3E9-3459-AD8B-F93F-C007F40AE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757A4E-5377-D454-F016-755AA30B2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559B7-86B2-C980-345D-F06554EBB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F60AB-58E5-0378-2E79-DE6B5582C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985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93C31-9EE2-081F-782F-88578EA31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9554A5-B993-FD1B-25C2-95EF89A1C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CBC8F7-766A-3AE0-46F9-836A75A22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AC730-7E73-CA5D-2204-A9EA88B3D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52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D4319-9E47-EBD5-F3A8-5C0FCFD5F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58D3FA-2270-812F-F9FC-C380B5B313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413029-54FA-E2E6-6B40-EE7B3F68C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195E9-4FC9-C62A-84D2-05BD16B47F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394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A97B2-337C-DE9C-AE02-7861D17FB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CA000A-3C23-6276-128F-A537D33A4B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E22A1C-46F1-64B9-68F6-41E16B397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D1E85-6096-3F2E-6DBB-E61BDB425E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67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A042D-531A-DBB3-AF60-7935D38CB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AA1B4-E3E1-7DFC-9192-BDFC778026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030EF9-2E06-EEC2-7F2A-2A20AA942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ED0CD-60E0-8661-4E63-A978ACDC1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217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C535D-5237-55C2-CFF5-9BCBD7F5A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BC9A1C-8A9B-6BFE-8B15-69741FDD0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19E61C-6EE1-28E3-A378-9A9D1EDF3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2FBF9-2641-7AF4-0342-11416DA35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73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960E1-66BC-90F2-8511-3EF9097DC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933CC-B510-942A-43CA-2174443C32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1334C-4D5D-1FAB-F525-640F24984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B59E6-5365-D829-3A26-D31323D35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55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CC7FC-B571-8B17-88E9-1EBE7BBDE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CA70EF-6770-F4CF-0045-5832573071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902A99-40C4-7972-50DA-F3A133ED20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8B7B9-4CBC-323E-4D2F-F6DEA56E0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399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4EB0-B91B-9975-343A-03C0667EF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39AD12-F5FB-21D1-5AF0-F587D53A7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BD3A0-A9B0-4198-E482-67B1B70B6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0692E-8913-90F6-8F14-4799E1234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07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84D2C-C4D3-4621-AB65-3C1B2077C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A2DBC-95BC-A589-F5A2-C074E59BF4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E0E3B9-2036-33EC-AB78-10858FCF7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F5C43-1F54-C11A-A356-DFDF19B939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43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3EFE8-453D-6DCC-D83D-A00246428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2228FB-B585-7669-89B2-DA982797B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F3AC83-D6BE-0D5B-4BBB-1FCBB4C88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66B35-0655-C4F3-03BA-FA4485A4B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73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5D35E-4AF7-FF86-3585-33BD63A19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FB5B64-F729-FB21-1EEB-D54E241DD6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B66F7-76BC-6B20-F144-972ADE67F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4CEBF-5022-0555-BEE6-7F6FEAA5F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60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2AE94-745D-0F80-2552-8E5C0F185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CA168A-72FB-AA10-E6CC-843CFBB24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90CFDE-660B-3D8D-DD47-0AEF8BF5F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30C90-01CF-8104-2D71-E659945C9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53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A2F71-D88E-F7B8-0E13-CA8C61335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DAEA5B-8F4A-2C2E-A712-0C78DF9626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159CEC-0972-E87C-8128-4929B8701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5BC80-CE46-6496-26F8-E0A6DEEDE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464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72E6A-B1A4-2EED-4D9E-C9E5282D3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F774F-F2DB-9528-636D-544673188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F9B68-C3ED-2002-D0E5-FC9E947A1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696A5-2D6B-5248-BD5E-898381C4F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7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35568-C2D8-0F32-FF5A-B63FC7C4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60001-0E0C-60D1-54EB-8A75BA520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14943-2D0A-E086-5D3C-490C02AD5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D2F4A-C479-3A84-4208-459F1E3A88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9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313A5-5C08-5EE0-4991-AE2C3EF7C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F91978-E614-E24D-CB7B-09C20CD2B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7FE633-009A-1F2E-F156-3879AEDA6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98867-9017-E2A2-8637-3CE1FCD08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338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34877-48B1-9EDE-A4EA-7AE5C3993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0778F1-C1AB-3942-61A0-BB159DA30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EB6578-025F-3F40-07D8-96343F989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46497-267F-E8B6-9D37-96411BDAC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43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D0682-9BD5-07F9-2CBA-0F01E01E0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42214C-D9E7-3B48-B255-CC428508E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3B3C74-36A4-F7DE-7C64-EBBC4E0A3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3BF5F-5B77-AE3D-A092-C873DA6E70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7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5C654-0118-72F4-0EE0-09DD673D6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4D778A-47C8-854D-5972-89A2C71DF9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8655F9-8E1B-950D-6CD8-F1678C120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F397B-42EC-391F-A9B3-981FD822A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792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DA656-359B-F8A1-B201-1F9BEEFB8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7D1F3F-044E-8F84-B6EF-99769B5A8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296DEA-6C61-6744-B8E7-B0268C41B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3C1A5-7751-196B-0CAE-6EB140D3D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04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70BF7-74F0-728F-F32A-195175620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CD3D0E-7403-4428-961D-26105F4E5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F011A6-63C3-68A0-7C71-DE78A8C96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ECE58-5D25-9E51-0017-173E5BD3C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67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479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AF1B0-B4FE-D61A-5C86-644CDCB62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88F11A-3B8C-FB5F-3273-C7D639149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0DBBD-E78B-DA58-3CFB-CE27DBD1C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F2CA1-E398-2DFD-1F16-D32634BDF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144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454D0-4003-A4B9-3CD6-E1AC68E34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482DA6-C38D-7F81-16A4-06E0764E9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87EBFE-1301-EAC1-7C5D-96D7CC9A1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EEB36-3788-A628-96F7-A542970341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38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834F5-60C0-809E-8AFB-6FC5A67B2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AE8BF9-AC96-F25D-A1A6-5D74AC029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5D9B0-10F2-DEFC-4D49-C584510FC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901A6-67F7-29D7-5CC4-B3211709BE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36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A4C12-0954-7C87-76A5-1866FD074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9AFBB8-7935-4E3A-00E8-96217DE8B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F10006-25F7-02C4-5D45-8A2FF804E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97501-59D7-1D58-0C38-669390145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875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EB776-67A0-72A3-2D83-FA738B22D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DAB79-21F0-39BA-409E-49C365DE1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9C44D6-74BE-C5B1-4163-773381D72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6CEEC-D1E7-DD66-E1B4-4909417EC8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12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B3B4F-7CA6-A18D-CC4F-11603680B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7A1BE9-9180-F6BF-520B-713B9A617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0AEE7D-10AA-C4E5-76D5-E0A3249E2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AE741-6C7A-1DD2-D166-3371273F3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18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659" r:id="rId6"/>
    <p:sldLayoutId id="214748370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jp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B7680-73CA-A7CF-1B33-4E9F88186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DD8061-8B6F-1C47-09C9-5D4673D6A165}"/>
              </a:ext>
            </a:extLst>
          </p:cNvPr>
          <p:cNvSpPr txBox="1"/>
          <p:nvPr/>
        </p:nvSpPr>
        <p:spPr>
          <a:xfrm>
            <a:off x="8174121" y="4778014"/>
            <a:ext cx="40178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Articulate" panose="02000503040000020004" pitchFamily="2" charset="0"/>
              </a:rPr>
              <a:t>People Serve International (PSI)</a:t>
            </a:r>
            <a:br>
              <a:rPr lang="en-US" b="0" dirty="0">
                <a:effectLst/>
                <a:latin typeface="Articulate" panose="02000503040000020004" pitchFamily="2" charset="0"/>
              </a:rPr>
            </a:br>
            <a:r>
              <a:rPr lang="en-US" sz="1600" b="0" i="0" u="none" strike="noStrike" dirty="0">
                <a:solidFill>
                  <a:srgbClr val="222222"/>
                </a:solidFill>
                <a:effectLst/>
                <a:latin typeface="Articulate" panose="02000503040000020004" pitchFamily="2" charset="0"/>
              </a:rPr>
              <a:t>Empowerment Through Service</a:t>
            </a:r>
          </a:p>
          <a:p>
            <a:br>
              <a:rPr lang="en-US" sz="1400" b="0" dirty="0">
                <a:effectLst/>
                <a:latin typeface="Articulate" panose="02000503040000020004" pitchFamily="2" charset="0"/>
              </a:rPr>
            </a:br>
            <a:r>
              <a:rPr lang="en-US" sz="2100" b="1" i="0" u="none" strike="noStrike" dirty="0">
                <a:solidFill>
                  <a:srgbClr val="000000"/>
                </a:solidFill>
                <a:effectLst/>
                <a:latin typeface="Articulate" panose="02000503040000020004" pitchFamily="2" charset="0"/>
              </a:rPr>
              <a:t>Pre-Departure Virtual Training</a:t>
            </a:r>
            <a:endParaRPr lang="en-US" sz="2100" dirty="0">
              <a:latin typeface="Articulate" panose="0200050304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89E55B-FBDA-55D8-76A0-EDC5A2780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87" y="4009957"/>
            <a:ext cx="2478505" cy="247850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DF88169-BB6F-47AC-F24C-69D47544D4C7}"/>
              </a:ext>
            </a:extLst>
          </p:cNvPr>
          <p:cNvSpPr txBox="1">
            <a:spLocks/>
          </p:cNvSpPr>
          <p:nvPr/>
        </p:nvSpPr>
        <p:spPr>
          <a:xfrm>
            <a:off x="5605119" y="3244199"/>
            <a:ext cx="5842521" cy="56636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latin typeface="+mn-lt"/>
              </a:rPr>
              <a:t>West &amp; Central Africa Posts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6F6E2-47B1-5F1D-8EA1-9E9051974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9703" y="577516"/>
            <a:ext cx="6354345" cy="2733849"/>
          </a:xfrm>
        </p:spPr>
        <p:txBody>
          <a:bodyPr/>
          <a:lstStyle/>
          <a:p>
            <a:pPr rtl="0"/>
            <a:r>
              <a:rPr lang="en-US" sz="7200" dirty="0"/>
              <a:t>Staying Healthy During Your Service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26ED16-3EB0-13B6-F755-684953E16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4" y="0"/>
            <a:ext cx="5143500" cy="6858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97D2B4-71D2-2BE5-4BC4-5ED25E379241}"/>
              </a:ext>
            </a:extLst>
          </p:cNvPr>
          <p:cNvCxnSpPr/>
          <p:nvPr/>
        </p:nvCxnSpPr>
        <p:spPr>
          <a:xfrm flipH="1">
            <a:off x="5609703" y="3946358"/>
            <a:ext cx="972594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635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348A9-05D4-BE46-4B7D-1692F428D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07804B-2121-7049-B6BA-F6E07A8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409" y="4661717"/>
            <a:ext cx="7936230" cy="1179834"/>
          </a:xfrm>
        </p:spPr>
        <p:txBody>
          <a:bodyPr/>
          <a:lstStyle/>
          <a:p>
            <a:r>
              <a:rPr lang="en-US" dirty="0"/>
              <a:t>Diseases With No Vaccines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5A35B6-EEDD-205B-BEB0-46453EBEB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C905278-D0A7-3D16-CD92-D0EB7E8F9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60E71D9-666A-65F9-B82C-2AB6086C1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A086984-6233-3F09-374F-56625ADC8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74DE78BC-01E4-2B3C-E498-3A137E1FCB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3F007F8-E7D9-74BA-C91D-7B35C951D5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3477088"/>
              </p:ext>
            </p:extLst>
          </p:nvPr>
        </p:nvGraphicFramePr>
        <p:xfrm>
          <a:off x="1587563" y="-112025"/>
          <a:ext cx="9016874" cy="5953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4C03E32-DB0E-88E5-CADA-21AD4EC50DF7}"/>
              </a:ext>
            </a:extLst>
          </p:cNvPr>
          <p:cNvSpPr txBox="1"/>
          <p:nvPr/>
        </p:nvSpPr>
        <p:spPr>
          <a:xfrm>
            <a:off x="2692337" y="3038773"/>
            <a:ext cx="78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3996C-9174-4398-4FC2-177873C6AB95}"/>
              </a:ext>
            </a:extLst>
          </p:cNvPr>
          <p:cNvSpPr txBox="1"/>
          <p:nvPr/>
        </p:nvSpPr>
        <p:spPr>
          <a:xfrm>
            <a:off x="6003861" y="3038774"/>
            <a:ext cx="78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EE05A2-53D4-A7B1-4AB2-2749F159DF4C}"/>
              </a:ext>
            </a:extLst>
          </p:cNvPr>
          <p:cNvSpPr txBox="1"/>
          <p:nvPr/>
        </p:nvSpPr>
        <p:spPr>
          <a:xfrm>
            <a:off x="9207803" y="3026071"/>
            <a:ext cx="78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642926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3CE55-5977-06D9-54A9-38F05CF1D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C5703F-D47B-7263-E89A-3D3450223A64}"/>
              </a:ext>
            </a:extLst>
          </p:cNvPr>
          <p:cNvSpPr/>
          <p:nvPr/>
        </p:nvSpPr>
        <p:spPr>
          <a:xfrm>
            <a:off x="3533205" y="2211032"/>
            <a:ext cx="7340474" cy="38468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0FB7DD-654D-FEB4-975D-45F04B2D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5501640" cy="1680205"/>
          </a:xfrm>
        </p:spPr>
        <p:txBody>
          <a:bodyPr/>
          <a:lstStyle/>
          <a:p>
            <a:r>
              <a:rPr lang="en-US" dirty="0"/>
              <a:t>Other Health Risks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9EFD56-EB3A-866B-8CAF-6D7D3B9433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6912" y="3302197"/>
            <a:ext cx="5842000" cy="1941419"/>
          </a:xfrm>
        </p:spPr>
        <p:txBody>
          <a:bodyPr>
            <a:noAutofit/>
          </a:bodyPr>
          <a:lstStyle/>
          <a:p>
            <a:pPr rtl="0" fontAlgn="base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Environmental Hazards</a:t>
            </a:r>
          </a:p>
          <a:p>
            <a:pPr rtl="0" fontAlgn="base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Mental Health </a:t>
            </a:r>
            <a:r>
              <a:rPr lang="en-US" sz="3200" dirty="0">
                <a:solidFill>
                  <a:srgbClr val="000000"/>
                </a:solidFill>
              </a:rPr>
              <a:t>C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hallenges</a:t>
            </a:r>
          </a:p>
          <a:p>
            <a:pPr rtl="0" fontAlgn="base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Sexually Transmitted Diseases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678293-3620-E093-0A13-6BBF9E995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438F4EB-26A7-E5EA-6394-2B7897F61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962EA7F-94E2-0E0B-2447-90B3642A4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4E78A6A-29E3-5E95-C145-6D41BB626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89E2F575-5648-1248-3476-1CFC081559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86730-B8A9-4BE0-91FB-A20F7D146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84" y="1119865"/>
            <a:ext cx="2620436" cy="218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9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B6706-7316-8D51-B4CB-42D8482FA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B676D4A-6A2C-4F94-D9B3-C31528489736}"/>
              </a:ext>
            </a:extLst>
          </p:cNvPr>
          <p:cNvSpPr/>
          <p:nvPr/>
        </p:nvSpPr>
        <p:spPr>
          <a:xfrm>
            <a:off x="0" y="0"/>
            <a:ext cx="31623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8383C0-893A-F59A-F2E8-A77253EF5563}"/>
              </a:ext>
            </a:extLst>
          </p:cNvPr>
          <p:cNvSpPr/>
          <p:nvPr/>
        </p:nvSpPr>
        <p:spPr>
          <a:xfrm>
            <a:off x="0" y="746553"/>
            <a:ext cx="3657052" cy="127319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956BA3-3D0F-EF3D-4E42-125CB91A8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1999" y="2803357"/>
            <a:ext cx="4674235" cy="919011"/>
          </a:xfrm>
        </p:spPr>
        <p:txBody>
          <a:bodyPr/>
          <a:lstStyle/>
          <a:p>
            <a:r>
              <a:rPr lang="en-US" dirty="0"/>
              <a:t>Review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FA0C94-890B-BBFE-2586-C217BB5CC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A0EED5-1BFB-B8BA-7059-60AC6A5AF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FC24AF4-0651-DF1B-B796-84CA7AAD3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FC4D661-9E38-3388-EC73-2EBFC586C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07963C47-448C-9774-7EE4-57628D9A32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A4EBB4-8629-9E4B-4D13-3243A8AC95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57894" y="4313276"/>
            <a:ext cx="4292601" cy="1645920"/>
          </a:xfrm>
        </p:spPr>
        <p:txBody>
          <a:bodyPr/>
          <a:lstStyle/>
          <a:p>
            <a:r>
              <a:rPr lang="en-US" sz="3200" dirty="0"/>
              <a:t>What is one possible illness that can come from each?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31BCE2-1BCD-5DC2-3891-06EE86138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16" y="245270"/>
            <a:ext cx="2892911" cy="2169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C5FB08-EAC8-A012-37DD-1B5901694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56" y="4671311"/>
            <a:ext cx="2911742" cy="194141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45CB5CDA-2491-6298-77C3-7B1EECB4E781}"/>
              </a:ext>
            </a:extLst>
          </p:cNvPr>
          <p:cNvSpPr txBox="1">
            <a:spLocks/>
          </p:cNvSpPr>
          <p:nvPr/>
        </p:nvSpPr>
        <p:spPr>
          <a:xfrm>
            <a:off x="131039" y="623097"/>
            <a:ext cx="3507091" cy="167077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algn="ctr" fontAlgn="base">
              <a:spcAft>
                <a:spcPts val="1200"/>
              </a:spcAft>
            </a:pP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u="none" strike="noStrike" dirty="0">
                <a:solidFill>
                  <a:srgbClr val="000000"/>
                </a:solidFill>
                <a:effectLst/>
              </a:rPr>
              <a:t>Schistosomiasis (Bilharzia)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32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dirty="0">
              <a:effectLst/>
            </a:endParaRPr>
          </a:p>
          <a:p>
            <a:pPr algn="ctr"/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9B1867-F3F2-EA09-6AA2-3E6A4C2DACCA}"/>
              </a:ext>
            </a:extLst>
          </p:cNvPr>
          <p:cNvSpPr/>
          <p:nvPr/>
        </p:nvSpPr>
        <p:spPr>
          <a:xfrm>
            <a:off x="6810531" y="3722368"/>
            <a:ext cx="1751577" cy="4948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59AD5E-459B-E171-C1F7-7A8E6D600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97" y="2702392"/>
            <a:ext cx="2970262" cy="1670773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13962EC-5B01-FC4C-E432-F70BAA43550C}"/>
              </a:ext>
            </a:extLst>
          </p:cNvPr>
          <p:cNvCxnSpPr>
            <a:cxnSpLocks/>
          </p:cNvCxnSpPr>
          <p:nvPr/>
        </p:nvCxnSpPr>
        <p:spPr>
          <a:xfrm flipH="1">
            <a:off x="7174345" y="3976042"/>
            <a:ext cx="2293811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EBC6144-5BD8-6C32-C399-480D67C9CD8F}"/>
              </a:ext>
            </a:extLst>
          </p:cNvPr>
          <p:cNvSpPr/>
          <p:nvPr/>
        </p:nvSpPr>
        <p:spPr>
          <a:xfrm>
            <a:off x="-4815" y="2910187"/>
            <a:ext cx="3657052" cy="127319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BDCE23-4931-1EBE-5F95-35C547C499A8}"/>
              </a:ext>
            </a:extLst>
          </p:cNvPr>
          <p:cNvSpPr/>
          <p:nvPr/>
        </p:nvSpPr>
        <p:spPr>
          <a:xfrm>
            <a:off x="1266" y="5041281"/>
            <a:ext cx="3657052" cy="127319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EE3706-F966-0DCA-4800-380DC2C0D167}"/>
              </a:ext>
            </a:extLst>
          </p:cNvPr>
          <p:cNvSpPr txBox="1">
            <a:spLocks/>
          </p:cNvSpPr>
          <p:nvPr/>
        </p:nvSpPr>
        <p:spPr>
          <a:xfrm>
            <a:off x="-93207" y="2457267"/>
            <a:ext cx="3955584" cy="152029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>
                <a:solidFill>
                  <a:srgbClr val="000000"/>
                </a:solidFill>
                <a:effectLst/>
              </a:defRPr>
            </a:lvl1pPr>
            <a:lvl2pPr marL="742950" lvl="1" indent="-285750" algn="ctr" fontAlgn="base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000" b="1" i="0">
                <a:solidFill>
                  <a:schemeClr val="tx2">
                    <a:lumMod val="75000"/>
                  </a:schemeClr>
                </a:solidFill>
              </a:defRPr>
            </a:lvl2pPr>
            <a:lvl3pPr marL="1143000" indent="-28346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>
                <a:solidFill>
                  <a:schemeClr val="bg1"/>
                </a:solidFill>
              </a:defRPr>
            </a:lvl3pPr>
            <a:lvl4pPr marL="1600200" indent="-28346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>
                <a:solidFill>
                  <a:schemeClr val="bg1"/>
                </a:solidFill>
              </a:defRPr>
            </a:lvl4pPr>
            <a:lvl5pPr marL="2057400" indent="-28346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/>
          </a:p>
          <a:p>
            <a:r>
              <a:rPr lang="en-US" sz="3200" dirty="0"/>
              <a:t>Giardia and other parasites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E2216169-0589-6B82-1072-3DF3DC0A5170}"/>
              </a:ext>
            </a:extLst>
          </p:cNvPr>
          <p:cNvSpPr txBox="1">
            <a:spLocks/>
          </p:cNvSpPr>
          <p:nvPr/>
        </p:nvSpPr>
        <p:spPr>
          <a:xfrm>
            <a:off x="164446" y="4620901"/>
            <a:ext cx="3372728" cy="169357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>
                <a:solidFill>
                  <a:srgbClr val="000000"/>
                </a:solidFill>
                <a:effectLst/>
              </a:defRPr>
            </a:lvl1pPr>
            <a:lvl2pPr marL="742950" lvl="1" indent="-285750" algn="ctr" fontAlgn="base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000" b="1" i="0">
                <a:solidFill>
                  <a:schemeClr val="tx2">
                    <a:lumMod val="75000"/>
                  </a:schemeClr>
                </a:solidFill>
              </a:defRPr>
            </a:lvl2pPr>
            <a:lvl3pPr marL="1143000" indent="-28346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>
                <a:solidFill>
                  <a:schemeClr val="bg1"/>
                </a:solidFill>
              </a:defRPr>
            </a:lvl3pPr>
            <a:lvl4pPr marL="1600200" indent="-28346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>
                <a:solidFill>
                  <a:schemeClr val="bg1"/>
                </a:solidFill>
              </a:defRPr>
            </a:lvl4pPr>
            <a:lvl5pPr marL="2057400" indent="-28346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/>
          </a:p>
          <a:p>
            <a:r>
              <a:rPr lang="en-US" sz="3200" dirty="0"/>
              <a:t>Malaria, Dengue, Zika</a:t>
            </a:r>
          </a:p>
        </p:txBody>
      </p:sp>
    </p:spTree>
    <p:extLst>
      <p:ext uri="{BB962C8B-B14F-4D97-AF65-F5344CB8AC3E}">
        <p14:creationId xmlns:p14="http://schemas.microsoft.com/office/powerpoint/2010/main" val="193934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  <p:bldP spid="4" grpId="0" animBg="1"/>
      <p:bldP spid="6" grpId="0" animBg="1"/>
      <p:bldP spid="29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CE9B9-DE87-67FD-49F2-0B7AC5C5D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63E00D-DB7C-0022-2598-6CF2029D5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10873740" cy="1446551"/>
          </a:xfrm>
        </p:spPr>
        <p:txBody>
          <a:bodyPr/>
          <a:lstStyle/>
          <a:p>
            <a:r>
              <a:rPr lang="en-US" dirty="0"/>
              <a:t>Can you stay healthy during your service?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2E9F0B-5359-25D1-33DB-9E3E6D63B1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9322" y="2460550"/>
            <a:ext cx="3031849" cy="152801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Take the proper precautions.</a:t>
            </a:r>
            <a:endParaRPr lang="en-US" sz="3200" b="0" dirty="0">
              <a:effectLst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03D943-A50B-B4EF-2ABB-8BB88862F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1C84FBF-811C-BC56-8FD4-1CAC603C8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D644A24-2DD7-C33A-613B-6633C2A7A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F7182BB-547D-AAFF-C20A-D138E340E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9BDA127E-7F5E-0DA6-3D54-77843A8C33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724BA8-2BC1-3FBD-EC9E-5323438CD888}"/>
              </a:ext>
            </a:extLst>
          </p:cNvPr>
          <p:cNvSpPr txBox="1"/>
          <p:nvPr/>
        </p:nvSpPr>
        <p:spPr>
          <a:xfrm>
            <a:off x="519299" y="2292981"/>
            <a:ext cx="27532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buNone/>
            </a:pPr>
            <a:r>
              <a:rPr lang="en-US" sz="8800" b="0" i="0" u="none" strike="noStrike" dirty="0">
                <a:solidFill>
                  <a:srgbClr val="000000"/>
                </a:solidFill>
                <a:effectLst/>
                <a:latin typeface="+mj-lt"/>
              </a:rPr>
              <a:t>YES!</a:t>
            </a:r>
            <a:endParaRPr lang="en-US" sz="8800" b="0" dirty="0">
              <a:effectLst/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74E5C-A5E5-A81F-1A1E-58A913C2A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71" y="1987137"/>
            <a:ext cx="5325095" cy="3550063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9BD064-F415-A2FB-BC82-18041BBA9380}"/>
              </a:ext>
            </a:extLst>
          </p:cNvPr>
          <p:cNvSpPr txBox="1">
            <a:spLocks/>
          </p:cNvSpPr>
          <p:nvPr/>
        </p:nvSpPr>
        <p:spPr>
          <a:xfrm>
            <a:off x="1168552" y="3762168"/>
            <a:ext cx="4461771" cy="1528011"/>
          </a:xfrm>
          <a:prstGeom prst="rect">
            <a:avLst/>
          </a:prstGeom>
        </p:spPr>
        <p:txBody>
          <a:bodyPr vert="horz" lIns="0" tIns="228600" rIns="0" bIns="0" rtlCol="0">
            <a:noAutofit/>
          </a:bodyPr>
          <a:lstStyle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00"/>
                </a:solidFill>
              </a:rPr>
              <a:t>We’re here to support you every step of the way!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027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5D9B2-6DAB-9A90-04BC-83FF0205D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34D1E0-EC54-630F-1957-AC819C7869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Preventive Health Measures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128C70-9E8D-0B88-4C5E-A6137181A0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9490" y="3773132"/>
            <a:ext cx="4347411" cy="1645920"/>
          </a:xfrm>
        </p:spPr>
        <p:txBody>
          <a:bodyPr>
            <a:noAutofit/>
          </a:bodyPr>
          <a:lstStyle/>
          <a:p>
            <a:endParaRPr lang="en-US" dirty="0"/>
          </a:p>
          <a:p>
            <a:pPr rtl="0"/>
            <a:r>
              <a:rPr lang="en-US" sz="2800" i="0" u="none" strike="noStrike" dirty="0">
                <a:effectLst/>
              </a:rPr>
              <a:t>An ounce of prevention is worth a pound of cure</a:t>
            </a:r>
            <a:r>
              <a:rPr lang="en-US" sz="2800" dirty="0"/>
              <a:t>.</a:t>
            </a:r>
            <a:endParaRPr lang="en-US" sz="2800" dirty="0">
              <a:effectLst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8EBCFC-5B63-B4F3-DDD3-866D4BB4F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B5771B-4480-15F3-65B6-37183B6DD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BE02421-2AA1-2F6D-FA16-380B57AE7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232C14-2A99-153E-09F7-C216183FE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AF7AAB88-59CE-0639-8E19-4FC8F364C7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9A6BA2-832E-8AF1-952C-C2DBF01291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85" r="7882"/>
          <a:stretch/>
        </p:blipFill>
        <p:spPr>
          <a:xfrm>
            <a:off x="5867034" y="0"/>
            <a:ext cx="6324966" cy="6886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68275-0424-DA79-177E-BA0607F7B310}"/>
              </a:ext>
            </a:extLst>
          </p:cNvPr>
          <p:cNvSpPr txBox="1"/>
          <p:nvPr/>
        </p:nvSpPr>
        <p:spPr>
          <a:xfrm>
            <a:off x="3704881" y="5105902"/>
            <a:ext cx="6781800" cy="15696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indent="-457200" rtl="0">
              <a:buFont typeface="Wingdings" panose="05000000000000000000" pitchFamily="2" charset="2"/>
              <a:buChar char="v"/>
            </a:pPr>
            <a:r>
              <a:rPr lang="en-US" sz="3200" b="0" i="0" u="none" strike="noStrike" dirty="0">
                <a:effectLst/>
              </a:rPr>
              <a:t>Basic hygiene practices</a:t>
            </a:r>
            <a:endParaRPr lang="en-US" sz="3200" b="0" dirty="0">
              <a:effectLst/>
            </a:endParaRPr>
          </a:p>
          <a:p>
            <a:pPr marL="457200" indent="-457200" rtl="0">
              <a:buFont typeface="Wingdings" panose="05000000000000000000" pitchFamily="2" charset="2"/>
              <a:buChar char="v"/>
            </a:pPr>
            <a:r>
              <a:rPr lang="en-US" sz="3200" b="0" i="0" u="none" strike="noStrike" dirty="0">
                <a:effectLst/>
              </a:rPr>
              <a:t>Proper hand washing and sanitizing</a:t>
            </a:r>
            <a:endParaRPr lang="en-US" sz="3200" b="0" dirty="0">
              <a:effectLst/>
            </a:endParaRPr>
          </a:p>
          <a:p>
            <a:pPr marL="457200" indent="-457200" rtl="0">
              <a:buFont typeface="Wingdings" panose="05000000000000000000" pitchFamily="2" charset="2"/>
              <a:buChar char="v"/>
            </a:pPr>
            <a:r>
              <a:rPr lang="en-US" sz="3200" dirty="0"/>
              <a:t>N</a:t>
            </a:r>
            <a:r>
              <a:rPr lang="en-US" sz="3200" b="0" i="0" u="none" strike="noStrike" dirty="0">
                <a:effectLst/>
              </a:rPr>
              <a:t>o freshwater swimming!</a:t>
            </a:r>
            <a:endParaRPr lang="en-US" sz="32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972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9E1DF-BE0E-0FF2-8825-D36E1C6AC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C597A0-83F1-30F3-CD16-8600589E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10873740" cy="1680205"/>
          </a:xfrm>
        </p:spPr>
        <p:txBody>
          <a:bodyPr/>
          <a:lstStyle/>
          <a:p>
            <a:r>
              <a:rPr lang="en-US" dirty="0"/>
              <a:t>Protection from Mosquitoes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93C549-AAD3-5041-F1BD-709B927392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68354" y="2151197"/>
            <a:ext cx="6538922" cy="3497867"/>
          </a:xfrm>
        </p:spPr>
        <p:txBody>
          <a:bodyPr>
            <a:noAutofit/>
          </a:bodyPr>
          <a:lstStyle/>
          <a:p>
            <a:pPr rtl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Anti-malarial prophylactic medications</a:t>
            </a:r>
          </a:p>
          <a:p>
            <a:pPr rtl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Mosquito nets</a:t>
            </a:r>
            <a:endParaRPr lang="en-US" sz="2800" b="0" dirty="0">
              <a:effectLst/>
            </a:endParaRPr>
          </a:p>
          <a:p>
            <a:pPr rtl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Insect repellents: with DEET, picaridin, oil of lemon eucalyptus</a:t>
            </a:r>
          </a:p>
          <a:p>
            <a:pPr rtl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/>
              <a:t>L</a:t>
            </a:r>
            <a:r>
              <a:rPr lang="en-US" sz="2800" b="0" dirty="0">
                <a:effectLst/>
              </a:rPr>
              <a:t>ong sleeves</a:t>
            </a:r>
          </a:p>
          <a:p>
            <a:pPr rtl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Avoid stagnant water</a:t>
            </a:r>
            <a:endParaRPr lang="en-US" sz="2800" b="0" dirty="0">
              <a:effectLst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E79521-8C3C-E24F-8BA3-97EDFED37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BAB92C-83E8-3BCD-91A5-83DC9F3AD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A886E33-2EE6-3BA3-A2AA-A0F9C3BAF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2B8F027-42CA-5CBD-1A55-A0FE95292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8F2EF5DD-9D7A-9C8B-39B3-A28E945C02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00A4F0-5726-F5BF-0533-CCBE61677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/>
          <a:stretch/>
        </p:blipFill>
        <p:spPr>
          <a:xfrm>
            <a:off x="7899400" y="0"/>
            <a:ext cx="429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77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92377-064A-2209-F163-CD5E0E73D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D85C1D-EF90-986E-9B7F-60920AA0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10873740" cy="1680205"/>
          </a:xfrm>
        </p:spPr>
        <p:txBody>
          <a:bodyPr/>
          <a:lstStyle/>
          <a:p>
            <a:r>
              <a:rPr lang="en-US" dirty="0"/>
              <a:t>Food Safety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0A0102-0C68-E237-3577-AFDB08A53E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2189" y="2431570"/>
            <a:ext cx="5909511" cy="3459162"/>
          </a:xfrm>
        </p:spPr>
        <p:txBody>
          <a:bodyPr>
            <a:noAutofit/>
          </a:bodyPr>
          <a:lstStyle/>
          <a:p>
            <a:pPr rtl="0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Street food: observe the operation first.</a:t>
            </a:r>
            <a:endParaRPr lang="en-US" sz="3200" b="0" dirty="0">
              <a:effectLst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Raw meats and uncooked produce bring higher risks.</a:t>
            </a:r>
            <a:endParaRPr lang="en-US" sz="3200" b="0" dirty="0">
              <a:effectLst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Eat only cooked vegetables.</a:t>
            </a:r>
            <a:endParaRPr lang="en-US" sz="3200" b="0" dirty="0">
              <a:effectLst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Eat fruit with thick skin.</a:t>
            </a:r>
            <a:br>
              <a:rPr lang="en-US" sz="2800" b="0" i="0" u="none" strike="noStrike" dirty="0">
                <a:solidFill>
                  <a:srgbClr val="000000"/>
                </a:solidFill>
                <a:effectLst/>
              </a:rPr>
            </a:b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B26975-DF43-2BF5-7FC3-6635B51D8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453518F-FFAC-DE2A-B037-001021EA9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00B7DF6-3E87-3A27-8DE7-7995BF0B0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0F2B83C-F154-6F64-ACC7-09AD5879A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4BA71F57-5120-6EB9-187A-C50B4C8006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0946C6-B8CF-1D6E-F651-0C4E52D6FC97}"/>
              </a:ext>
            </a:extLst>
          </p:cNvPr>
          <p:cNvSpPr/>
          <p:nvPr/>
        </p:nvSpPr>
        <p:spPr>
          <a:xfrm>
            <a:off x="0" y="3900131"/>
            <a:ext cx="5676900" cy="29578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D9BDD9-F41B-74BF-BFD5-954AD3505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04" y="2570328"/>
            <a:ext cx="5664459" cy="377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83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08DBD-4DDA-3F01-7DBE-7EB5BEF01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61BED2-B35E-587A-840C-DB42B8205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3406140" cy="1680205"/>
          </a:xfrm>
        </p:spPr>
        <p:txBody>
          <a:bodyPr/>
          <a:lstStyle/>
          <a:p>
            <a:r>
              <a:rPr lang="en-US" dirty="0"/>
              <a:t>Clean Water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8F7B2B-9140-3429-A887-5A88E6754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829E8A9-D64C-2797-37E7-6FF67B33C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A0BB3E6-E3C9-A96A-F54B-B3117F88E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B6E6061-F492-7474-03A5-323B9FDD4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7884F98F-E237-2723-DF5B-CFA3ADFBD0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372D80-60D8-437F-C193-A7FF56233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51" y="-4882"/>
            <a:ext cx="4572349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232CE20-5471-6D91-4E7D-105D31F8EB3B}"/>
              </a:ext>
            </a:extLst>
          </p:cNvPr>
          <p:cNvSpPr txBox="1">
            <a:spLocks/>
          </p:cNvSpPr>
          <p:nvPr/>
        </p:nvSpPr>
        <p:spPr>
          <a:xfrm>
            <a:off x="594360" y="2042222"/>
            <a:ext cx="6700058" cy="1680205"/>
          </a:xfrm>
          <a:prstGeom prst="rect">
            <a:avLst/>
          </a:prstGeom>
        </p:spPr>
        <p:txBody>
          <a:bodyPr vert="horz" lIns="0" tIns="228600" rIns="0" bIns="0" rtlCol="0">
            <a:noAutofit/>
          </a:bodyPr>
          <a:lstStyle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</a:rPr>
              <a:t>Avoid ice.</a:t>
            </a:r>
            <a:endParaRPr lang="en-US" sz="3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</a:rPr>
              <a:t>Brush your teeth with bottled/ purified water.</a:t>
            </a:r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3CE667-CE6A-18BF-B183-BA594472B6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65419" y="3722427"/>
            <a:ext cx="5063222" cy="2836718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Purification:</a:t>
            </a:r>
            <a:endParaRPr lang="en-US" sz="2800" b="1" dirty="0">
              <a:effectLst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Boil for one minute.</a:t>
            </a:r>
            <a:endParaRPr lang="en-US" sz="2800" b="0" dirty="0">
              <a:effectLst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Add c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hlorine. (2 drops per liter)</a:t>
            </a:r>
            <a:endParaRPr lang="en-US" sz="2800" b="0" dirty="0">
              <a:effectLst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Use w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ater Purification Tablets. (Wait 30 minutes)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9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14441-AFAE-EB90-5D51-E3B66CEF7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CE19E-12E4-2406-DDD5-00C87C5E8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10873740" cy="1680205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0489CB-9FA5-2B75-F7D8-C7E9D0BC1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0765C7F-0830-5BBF-605A-F3435AC84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1FC880B-22D3-8525-AA4C-43A9FD6CA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F3CDE42-79B1-92BD-810E-B8BB665F6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4C11CFD7-AE86-3172-C1E3-51F2FB3F66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91EF6-868F-FDA2-5F73-0B283507F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4577"/>
            <a:ext cx="4879177" cy="365913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330AE4-28B7-1C17-E271-D731F4EF55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22406" y="958907"/>
            <a:ext cx="7975234" cy="4562679"/>
          </a:xfrm>
          <a:solidFill>
            <a:schemeClr val="tx1">
              <a:lumMod val="95000"/>
            </a:schemeClr>
          </a:solidFill>
        </p:spPr>
        <p:txBody>
          <a:bodyPr>
            <a:noAutofit/>
          </a:bodyPr>
          <a:lstStyle/>
          <a:p>
            <a:pPr rtl="0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Good hygiene and proper handwashing are essential.</a:t>
            </a:r>
            <a:endParaRPr lang="en-US" sz="3200" b="0" dirty="0">
              <a:effectLst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Use mosquito nets, repellents, and prophylactic medications.</a:t>
            </a:r>
            <a:endParaRPr lang="en-US" sz="3200" b="0" dirty="0">
              <a:effectLst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Be vigilant about food and water safety.</a:t>
            </a:r>
            <a:endParaRPr lang="en-US" sz="3200" b="0" dirty="0">
              <a:effectLst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Prevention is your first line of defense against health risks.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6080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51E55-8F7F-670F-71E4-4B8418151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508890-DD9F-988C-7FD5-9C2F9295B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45" y="101702"/>
            <a:ext cx="9778365" cy="926551"/>
          </a:xfrm>
        </p:spPr>
        <p:txBody>
          <a:bodyPr/>
          <a:lstStyle/>
          <a:p>
            <a:r>
              <a:rPr lang="en-US" dirty="0"/>
              <a:t>Review: Safe or Unsafe?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B86546-7418-5A84-461C-D3762AC88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9D62FF1-3EFC-6E30-FA28-C97349BDD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B533170-CA19-65A4-DA6A-CC9A48D9B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49763AE-5ED1-CD96-663E-2E24A6CD1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7C64C5EE-869D-A2C8-A782-D2C5541A32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55DABE-EC9D-57AF-D160-7404A847DFEE}"/>
              </a:ext>
            </a:extLst>
          </p:cNvPr>
          <p:cNvSpPr txBox="1"/>
          <p:nvPr/>
        </p:nvSpPr>
        <p:spPr>
          <a:xfrm>
            <a:off x="406993" y="908900"/>
            <a:ext cx="4749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2800" b="1" i="0" u="none" strike="noStrike" dirty="0">
                <a:solidFill>
                  <a:schemeClr val="tx2">
                    <a:lumMod val="75000"/>
                  </a:schemeClr>
                </a:solidFill>
                <a:effectLst/>
              </a:rPr>
              <a:t>Type your answer in the chat.</a:t>
            </a:r>
            <a:endParaRPr lang="en-US" sz="2800" b="1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FA6B2A-6CBC-E8E1-1447-387CE7ED05C7}"/>
              </a:ext>
            </a:extLst>
          </p:cNvPr>
          <p:cNvSpPr txBox="1"/>
          <p:nvPr/>
        </p:nvSpPr>
        <p:spPr>
          <a:xfrm>
            <a:off x="6390358" y="4043455"/>
            <a:ext cx="4874821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pPr algn="ctr"/>
            <a:r>
              <a:rPr lang="en-US" sz="4000" b="1" dirty="0"/>
              <a:t>Eating a banana you bought in the market 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15CF05-1F4A-0221-F079-43DC182CAA46}"/>
              </a:ext>
            </a:extLst>
          </p:cNvPr>
          <p:cNvSpPr txBox="1"/>
          <p:nvPr/>
        </p:nvSpPr>
        <p:spPr>
          <a:xfrm>
            <a:off x="8124604" y="5837428"/>
            <a:ext cx="1577091" cy="76944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>
                <a:solidFill>
                  <a:srgbClr val="000000"/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Safe!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9D8597-1E84-1712-C9AC-5B0F96F12ACE}"/>
              </a:ext>
            </a:extLst>
          </p:cNvPr>
          <p:cNvGrpSpPr/>
          <p:nvPr/>
        </p:nvGrpSpPr>
        <p:grpSpPr>
          <a:xfrm>
            <a:off x="2233985" y="4092395"/>
            <a:ext cx="3567659" cy="1938992"/>
            <a:chOff x="5949419" y="1442873"/>
            <a:chExt cx="3567659" cy="193899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44596F-408B-3895-8717-15A5659F4860}"/>
                </a:ext>
              </a:extLst>
            </p:cNvPr>
            <p:cNvSpPr txBox="1"/>
            <p:nvPr/>
          </p:nvSpPr>
          <p:spPr>
            <a:xfrm>
              <a:off x="5949419" y="1442873"/>
              <a:ext cx="3567659" cy="19389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chemeClr val="bg1"/>
                  </a:solidFill>
                </a:defRPr>
              </a:lvl1pPr>
            </a:lstStyle>
            <a:p>
              <a:endParaRPr lang="en-US" dirty="0"/>
            </a:p>
            <a:p>
              <a:endParaRPr lang="en-US" sz="4000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A8D076-71B1-7C7B-86CB-1D1BA310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926" y="1533422"/>
              <a:ext cx="2158828" cy="1660014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FD5354D-F9D0-DFBE-1791-CF4FED7C95FA}"/>
              </a:ext>
            </a:extLst>
          </p:cNvPr>
          <p:cNvSpPr txBox="1"/>
          <p:nvPr/>
        </p:nvSpPr>
        <p:spPr>
          <a:xfrm>
            <a:off x="2976534" y="5807130"/>
            <a:ext cx="2322960" cy="76944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+mj-lt"/>
              </a:rPr>
              <a:t>Unsafe! </a:t>
            </a:r>
            <a:endParaRPr lang="en-US" sz="4400" dirty="0"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16B1C6-F82B-E119-1E9D-90F91FF5D912}"/>
              </a:ext>
            </a:extLst>
          </p:cNvPr>
          <p:cNvSpPr txBox="1"/>
          <p:nvPr/>
        </p:nvSpPr>
        <p:spPr>
          <a:xfrm>
            <a:off x="4812558" y="1523005"/>
            <a:ext cx="4243239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Taking a dip in a freshwater lake</a:t>
            </a:r>
            <a:endParaRPr lang="en-US" sz="4400" dirty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A3943F-E279-02CF-5018-48FC911CE3FA}"/>
              </a:ext>
            </a:extLst>
          </p:cNvPr>
          <p:cNvSpPr txBox="1"/>
          <p:nvPr/>
        </p:nvSpPr>
        <p:spPr>
          <a:xfrm>
            <a:off x="5837740" y="3044279"/>
            <a:ext cx="2322960" cy="76944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+mj-lt"/>
              </a:rPr>
              <a:t>Unsafe! </a:t>
            </a:r>
            <a:endParaRPr lang="en-US" sz="4400" dirty="0"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CEE64F-E7FC-8FAA-1321-78233EAD84EB}"/>
              </a:ext>
            </a:extLst>
          </p:cNvPr>
          <p:cNvSpPr txBox="1"/>
          <p:nvPr/>
        </p:nvSpPr>
        <p:spPr>
          <a:xfrm>
            <a:off x="501645" y="1526700"/>
            <a:ext cx="381869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pPr algn="ctr"/>
            <a:r>
              <a:rPr lang="en-US" sz="4000" b="1" dirty="0"/>
              <a:t>Enjoying a boiled egg for breakfast</a:t>
            </a:r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5AB516-4B45-2783-B9C9-EFF22B6B6048}"/>
              </a:ext>
            </a:extLst>
          </p:cNvPr>
          <p:cNvSpPr txBox="1"/>
          <p:nvPr/>
        </p:nvSpPr>
        <p:spPr>
          <a:xfrm>
            <a:off x="1595953" y="3069835"/>
            <a:ext cx="1507657" cy="76944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  <a:latin typeface="+mj-lt"/>
              </a:rPr>
              <a:t>S</a:t>
            </a:r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+mj-lt"/>
              </a:rPr>
              <a:t>afe! 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255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40" grpId="0" animBg="1"/>
      <p:bldP spid="46" grpId="0" animBg="1"/>
      <p:bldP spid="9" grpId="0" animBg="1"/>
      <p:bldP spid="39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63FF2-78BF-7228-0FBA-1C60EAF22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B8541D-3B8B-001D-6DCF-EF3FA814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10873740" cy="1680205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215069-801E-BCA7-CC32-E038AFECA2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2361107"/>
            <a:ext cx="4543124" cy="18215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Please type your name, host country &amp; sector in the chat.</a:t>
            </a:r>
            <a:endParaRPr lang="en-US" sz="4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6D7EF0-F0A4-D932-2508-F6E5F528F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8540AB5-1CF1-830F-8CA9-CCC838D9B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217FD2-C2C6-CE31-151D-3C4D565B9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F2C218A-8C64-F166-A00C-FEAEB63D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2" name="Picture 1" descr="A logo of a globe with text&#10;&#10;Description automatically generated">
            <a:extLst>
              <a:ext uri="{FF2B5EF4-FFF2-40B4-BE49-F238E27FC236}">
                <a16:creationId xmlns:a16="http://schemas.microsoft.com/office/drawing/2014/main" id="{261AE2C4-4852-CF99-A2F9-DEBF58901B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007F8C-5B12-77E8-07FC-33934F465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84" y="1260608"/>
            <a:ext cx="6322417" cy="433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04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75140-3B16-6FB1-81D8-B2E99B6E4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DFF12E-2AA1-25E8-E1E1-F86AE7A59078}"/>
              </a:ext>
            </a:extLst>
          </p:cNvPr>
          <p:cNvSpPr/>
          <p:nvPr/>
        </p:nvSpPr>
        <p:spPr>
          <a:xfrm>
            <a:off x="6080760" y="28138"/>
            <a:ext cx="6096000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7785E-B5EA-D0C7-E267-5EF9B67CD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59" y="411479"/>
            <a:ext cx="5958841" cy="3291840"/>
          </a:xfrm>
        </p:spPr>
        <p:txBody>
          <a:bodyPr/>
          <a:lstStyle/>
          <a:p>
            <a:r>
              <a:rPr lang="en-US" sz="7200" dirty="0"/>
              <a:t>Treatment Protocols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0BD8F-213C-8938-5085-FD767624F6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60" y="4372905"/>
            <a:ext cx="5486400" cy="1645920"/>
          </a:xfrm>
        </p:spPr>
        <p:txBody>
          <a:bodyPr/>
          <a:lstStyle/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sz="4000" i="0" u="none" strike="noStrike" dirty="0">
                <a:effectLst/>
              </a:rPr>
              <a:t>Protocols for responding to health conditions and medical crises</a:t>
            </a:r>
            <a:endParaRPr lang="en-US" sz="4000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31F4D-6F31-457C-9802-D2EFFD0E7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92" y="864497"/>
            <a:ext cx="4331368" cy="4331368"/>
          </a:xfrm>
          <a:prstGeom prst="rect">
            <a:avLst/>
          </a:prstGeom>
        </p:spPr>
      </p:pic>
      <p:pic>
        <p:nvPicPr>
          <p:cNvPr id="6" name="Picture 5" descr="A logo of a globe with text&#10;&#10;Description automatically generated">
            <a:extLst>
              <a:ext uri="{FF2B5EF4-FFF2-40B4-BE49-F238E27FC236}">
                <a16:creationId xmlns:a16="http://schemas.microsoft.com/office/drawing/2014/main" id="{E355198E-D5F3-2DE4-3F55-9EDF92B1E2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000" y1="48000" x2="38000" y2="48000"/>
                        <a14:foregroundMark x1="50200" y1="44400" x2="50200" y2="44400"/>
                        <a14:foregroundMark x1="68000" y1="43600" x2="68000" y2="43600"/>
                        <a14:foregroundMark x1="32400" y1="43400" x2="30400" y2="50200"/>
                        <a14:foregroundMark x1="52200" y1="42800" x2="52200" y2="55000"/>
                        <a14:foregroundMark x1="68000" y1="41400" x2="69400" y2="54400"/>
                        <a14:backgroundMark x1="12400" y1="17000" x2="9600" y2="18000"/>
                        <a14:backgroundMark x1="9600" y1="18000" x2="9600" y2="18000"/>
                        <a14:backgroundMark x1="9600" y1="18000" x2="9600" y2="18000"/>
                        <a14:backgroundMark x1="89200" y1="9200" x2="89200" y2="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49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664B2-726F-D218-FC57-0B67FC8A0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13BCD5-6B71-D6D2-19E1-9DDF85ADD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10873740" cy="1680205"/>
          </a:xfrm>
        </p:spPr>
        <p:txBody>
          <a:bodyPr/>
          <a:lstStyle/>
          <a:p>
            <a:r>
              <a:rPr lang="en-US" dirty="0"/>
              <a:t>Common Symptoms &amp; Protocols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831351-3C35-F008-5F0D-AD8F2B9F9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84F60AD-D4D8-3DEC-4FD0-F563053A3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59127FC-4E44-41A8-5D33-90B8EDE64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7BE7D5F-FCC4-D21A-EF73-FDC35F12C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CF0B682D-2FBF-8BE7-4548-543E927276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0BBD1A-A382-63EB-E1AD-9B61683A5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43723"/>
              </p:ext>
            </p:extLst>
          </p:nvPr>
        </p:nvGraphicFramePr>
        <p:xfrm>
          <a:off x="865327" y="2421506"/>
          <a:ext cx="10461345" cy="395353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487115">
                  <a:extLst>
                    <a:ext uri="{9D8B030D-6E8A-4147-A177-3AD203B41FA5}">
                      <a16:colId xmlns:a16="http://schemas.microsoft.com/office/drawing/2014/main" val="1792698293"/>
                    </a:ext>
                  </a:extLst>
                </a:gridCol>
                <a:gridCol w="3487115">
                  <a:extLst>
                    <a:ext uri="{9D8B030D-6E8A-4147-A177-3AD203B41FA5}">
                      <a16:colId xmlns:a16="http://schemas.microsoft.com/office/drawing/2014/main" val="162623257"/>
                    </a:ext>
                  </a:extLst>
                </a:gridCol>
                <a:gridCol w="3487115">
                  <a:extLst>
                    <a:ext uri="{9D8B030D-6E8A-4147-A177-3AD203B41FA5}">
                      <a16:colId xmlns:a16="http://schemas.microsoft.com/office/drawing/2014/main" val="4033125236"/>
                    </a:ext>
                  </a:extLst>
                </a:gridCol>
              </a:tblGrid>
              <a:tr h="2959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203257"/>
                  </a:ext>
                </a:extLst>
              </a:tr>
              <a:tr h="429044">
                <a:tc>
                  <a:txBody>
                    <a:bodyPr/>
                    <a:lstStyle/>
                    <a:p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Symptom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Possible Cause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Protocol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614285"/>
                  </a:ext>
                </a:extLst>
              </a:tr>
              <a:tr h="7722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Dehydration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Heat exposure, diarrhea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24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Drink oral rehydration salt solution. 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356225"/>
                  </a:ext>
                </a:extLst>
              </a:tr>
              <a:tr h="7722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Fever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Malaria or other disease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Monitor fever.</a:t>
                      </a:r>
                    </a:p>
                    <a:p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Submit a malaria slide.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034600"/>
                  </a:ext>
                </a:extLst>
              </a:tr>
              <a:tr h="1458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Vomiting or Diarrhea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Giardia or other parasite via contaminated food or drink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Follow the BRAT diet. Hydrate.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Submit stool sample.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122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8347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76F96-DD3D-AAD3-728B-76E46BE59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CB2F1E-85E1-EE91-7D46-E26C65DB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10873740" cy="1680205"/>
          </a:xfrm>
        </p:spPr>
        <p:txBody>
          <a:bodyPr/>
          <a:lstStyle/>
          <a:p>
            <a:r>
              <a:rPr lang="en-US" dirty="0"/>
              <a:t>Malaria Protocol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6283E1-FADC-DB39-999D-3F348CC38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88B6CAD-B66A-8F61-BDDC-85932B260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E7D3347-4246-20A0-4A4C-B857B1639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6497465-4AAF-F7A3-5283-4D65DFF73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AC3B1475-FAA2-0CE5-8FFF-2FBD52786A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888617-4795-9024-985D-94549ED33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08" y="2714801"/>
            <a:ext cx="5313506" cy="3542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D92F1A-2C2E-BB29-69B0-71D152F6A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2" y="2873023"/>
            <a:ext cx="1705335" cy="11370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744A1D-41EF-0765-DFB4-B17908BD4FCD}"/>
              </a:ext>
            </a:extLst>
          </p:cNvPr>
          <p:cNvSpPr/>
          <p:nvPr/>
        </p:nvSpPr>
        <p:spPr>
          <a:xfrm>
            <a:off x="5229400" y="914400"/>
            <a:ext cx="5704479" cy="48927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5BE8F7-C7AA-A44C-E5B8-5E154A4E440C}"/>
              </a:ext>
            </a:extLst>
          </p:cNvPr>
          <p:cNvSpPr txBox="1"/>
          <p:nvPr/>
        </p:nvSpPr>
        <p:spPr>
          <a:xfrm>
            <a:off x="5406032" y="1259175"/>
            <a:ext cx="552784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Take a malaria slide to confirm diagnosis.</a:t>
            </a:r>
            <a:endParaRPr lang="en-US" sz="2800" b="0" dirty="0">
              <a:effectLst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Monitor and record your fever.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Take aspirin.</a:t>
            </a:r>
            <a:endParaRPr lang="en-US" sz="2800" dirty="0"/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Remote areas only: Take </a:t>
            </a:r>
            <a:r>
              <a:rPr lang="en-US" sz="2800" dirty="0" err="1">
                <a:solidFill>
                  <a:srgbClr val="000000"/>
                </a:solidFill>
              </a:rPr>
              <a:t>Fansidar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endParaRPr lang="en-US" sz="2800" dirty="0"/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Know when to self-treat versus seeking professional care.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64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59A25-C7F7-FAC6-7126-D6C06C747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F011A7-679B-9B87-C9E6-B1AC1E88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7700"/>
            <a:ext cx="6106602" cy="1135380"/>
          </a:xfrm>
        </p:spPr>
        <p:txBody>
          <a:bodyPr/>
          <a:lstStyle/>
          <a:p>
            <a:r>
              <a:rPr lang="en-US" dirty="0"/>
              <a:t>Traditional Treatments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DC0EB5-2B07-68D6-84A2-4A59ACE2D5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9905" y="1948749"/>
            <a:ext cx="5359400" cy="3700462"/>
          </a:xfrm>
        </p:spPr>
        <p:txBody>
          <a:bodyPr>
            <a:normAutofit lnSpcReduction="10000"/>
          </a:bodyPr>
          <a:lstStyle/>
          <a:p>
            <a:endParaRPr lang="en-US" sz="2800" dirty="0"/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3200" b="1" i="0" u="none" strike="noStrike" dirty="0">
                <a:effectLst/>
              </a:rPr>
              <a:t>Practitioners often use unsterilized water and tools.</a:t>
            </a:r>
            <a:endParaRPr lang="en-US" sz="3200" b="1" dirty="0">
              <a:effectLst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3200" b="1" dirty="0"/>
              <a:t>PSI</a:t>
            </a:r>
            <a:r>
              <a:rPr lang="en-US" sz="3200" b="1" i="0" u="none" strike="noStrike" dirty="0">
                <a:effectLst/>
              </a:rPr>
              <a:t> cannot vouch for their efficacy or their safety.</a:t>
            </a:r>
            <a:endParaRPr lang="en-US" sz="3200" b="1" dirty="0">
              <a:effectLst/>
            </a:endParaRPr>
          </a:p>
          <a:p>
            <a:pPr marL="0" indent="0">
              <a:buNone/>
            </a:pPr>
            <a:br>
              <a:rPr lang="en-US" sz="2800" dirty="0"/>
            </a:br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F7EB58-AB76-0C1B-AF91-C3E3E24C4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787A344-F219-7323-68D2-688B88E17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738EC68-A32F-0DF0-BFD9-9B44B33E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B533B54-F91A-208C-9EE3-FE38391CC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9FCCB6D6-6480-68BC-71A3-51D1B17A42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CFF383-AC44-4C21-C10B-8EE47F156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305" y="1952221"/>
            <a:ext cx="5910074" cy="393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79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640B4-9153-0DA6-951E-5E124DE54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0056FC-0F0B-14CB-F421-D178B24BA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5535" y="784392"/>
            <a:ext cx="5486400" cy="2194358"/>
          </a:xfrm>
        </p:spPr>
        <p:txBody>
          <a:bodyPr/>
          <a:lstStyle/>
          <a:p>
            <a:r>
              <a:rPr lang="en-US" dirty="0"/>
              <a:t>Breakout Room Activity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291386-0E0F-0E03-FBCD-81E6C5CB35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29470" y="2989372"/>
            <a:ext cx="5486400" cy="752495"/>
          </a:xfrm>
        </p:spPr>
        <p:txBody>
          <a:bodyPr>
            <a:noAutofit/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sz="2800" b="1" i="0" u="none" strike="noStrike" dirty="0">
                <a:effectLst/>
              </a:rPr>
              <a:t>What Would You Do?</a:t>
            </a:r>
            <a:endParaRPr lang="en-US" sz="2800" b="0" dirty="0">
              <a:effectLst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CFF2DB-A33E-D64E-622D-2BF462313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C7E1A4F-BCC6-4135-1278-7465C53DD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2EDEFE1-E950-4B28-CB9C-1FAC1F9CD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1F85F97-502E-08C9-C9DB-9B656771D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B03D390B-F448-1D2E-907C-CE6D8205D3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9AB4CCBE-C57E-E267-0E10-AD61C75E27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4" r="21954"/>
          <a:stretch>
            <a:fillRect/>
          </a:stretch>
        </p:blipFill>
        <p:spPr>
          <a:xfrm>
            <a:off x="-18621" y="-22226"/>
            <a:ext cx="5791200" cy="688022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0CA197-01E4-42DE-E031-E00E5F0FDE4B}"/>
              </a:ext>
            </a:extLst>
          </p:cNvPr>
          <p:cNvSpPr/>
          <p:nvPr/>
        </p:nvSpPr>
        <p:spPr>
          <a:xfrm>
            <a:off x="6185535" y="3752489"/>
            <a:ext cx="2458735" cy="4948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D53B917-785C-898A-81D7-97DF335DCE7A}"/>
              </a:ext>
            </a:extLst>
          </p:cNvPr>
          <p:cNvCxnSpPr>
            <a:cxnSpLocks/>
          </p:cNvCxnSpPr>
          <p:nvPr/>
        </p:nvCxnSpPr>
        <p:spPr>
          <a:xfrm flipH="1">
            <a:off x="6267118" y="3682797"/>
            <a:ext cx="3025738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40311D8-A19F-3158-F9B6-08FDE9B0DF69}"/>
              </a:ext>
            </a:extLst>
          </p:cNvPr>
          <p:cNvSpPr txBox="1">
            <a:spLocks/>
          </p:cNvSpPr>
          <p:nvPr/>
        </p:nvSpPr>
        <p:spPr>
          <a:xfrm>
            <a:off x="6267118" y="4047403"/>
            <a:ext cx="5486400" cy="25470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buFont typeface="Wingdings" panose="05000000000000000000" pitchFamily="2" charset="2"/>
              <a:buChar char="§"/>
            </a:pPr>
            <a:r>
              <a:rPr lang="en-US" sz="2800" b="0" dirty="0">
                <a:solidFill>
                  <a:srgbClr val="000000"/>
                </a:solidFill>
              </a:rPr>
              <a:t>“You’ve felt fatigued, nauseous, and feverish off and on for 4 days. What could this be?</a:t>
            </a:r>
          </a:p>
          <a:p>
            <a:pPr marL="457200" indent="-457200" fontAlgn="base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Create a Medical Action Plan</a:t>
            </a:r>
            <a:r>
              <a:rPr lang="en-US" sz="2800" b="0" dirty="0">
                <a:solidFill>
                  <a:srgbClr val="000000"/>
                </a:solidFill>
              </a:rPr>
              <a:t>, listing the steps that follow the recommended protocol.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149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30690-2D69-D1BC-F49E-1771942A1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3D247A-7906-B09A-7F02-E891F2FC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10873740" cy="1680205"/>
          </a:xfrm>
        </p:spPr>
        <p:txBody>
          <a:bodyPr/>
          <a:lstStyle/>
          <a:p>
            <a:r>
              <a:rPr lang="en-US" dirty="0"/>
              <a:t>Debrief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D50CC0-0EA7-68F2-EAC3-DCC4FAF206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26254" y="3094547"/>
            <a:ext cx="7810500" cy="370046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Medical Action Plan: </a:t>
            </a: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T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ake aspirin for the fever.</a:t>
            </a:r>
            <a:endParaRPr lang="en-US" sz="2800" b="0" dirty="0">
              <a:effectLst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K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eep careful record of fever.</a:t>
            </a:r>
            <a:endParaRPr lang="en-US" sz="2800" b="0" dirty="0">
              <a:effectLst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Inform buddy of your symptoms via text. </a:t>
            </a:r>
            <a:r>
              <a:rPr lang="en-US" sz="2800" b="0" i="1" u="none" strike="noStrike" dirty="0">
                <a:solidFill>
                  <a:srgbClr val="000000"/>
                </a:solidFill>
                <a:effectLst/>
              </a:rPr>
              <a:t>(recommended, but optional)</a:t>
            </a:r>
            <a:endParaRPr lang="en-US" sz="2800" b="0" i="1" dirty="0">
              <a:effectLst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Make and submit a malaria slide.</a:t>
            </a:r>
            <a:br>
              <a:rPr lang="en-US" sz="2800" dirty="0"/>
            </a:br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A19E3F-13AF-20EC-101F-891B2C407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7ECB6FE-0A9E-45CD-5C6D-D8BA50945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3826186-6C24-C844-6D7D-4C891B3D9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A338BE3-A26C-A8A3-C117-44EC898A6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B1F0C3BE-8A4F-5774-601B-D9A23D21A4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B54450-F579-596C-DE08-1FA638B0D736}"/>
              </a:ext>
            </a:extLst>
          </p:cNvPr>
          <p:cNvSpPr txBox="1"/>
          <p:nvPr/>
        </p:nvSpPr>
        <p:spPr>
          <a:xfrm>
            <a:off x="3386554" y="735887"/>
            <a:ext cx="8386345" cy="13849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indent="0" rtl="0" fontAlgn="base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“You’ve felt fatigued, nauseous, and feverish off and on for 4 days. What could this be?</a:t>
            </a:r>
          </a:p>
          <a:p>
            <a:pPr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What steps do you take?” 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D420D2D-5C15-4A60-83B0-9F844B53B434}"/>
              </a:ext>
            </a:extLst>
          </p:cNvPr>
          <p:cNvSpPr txBox="1">
            <a:spLocks/>
          </p:cNvSpPr>
          <p:nvPr/>
        </p:nvSpPr>
        <p:spPr>
          <a:xfrm>
            <a:off x="3526254" y="2311719"/>
            <a:ext cx="7810500" cy="782828"/>
          </a:xfrm>
          <a:prstGeom prst="rect">
            <a:avLst/>
          </a:prstGeom>
        </p:spPr>
        <p:txBody>
          <a:bodyPr vert="horz" lIns="0" tIns="228600" rIns="0" bIns="0" rtlCol="0">
            <a:noAutofit/>
          </a:bodyPr>
          <a:lstStyle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</a:rPr>
              <a:t>Possible I</a:t>
            </a:r>
            <a:r>
              <a:rPr lang="en-US" sz="2600" b="1" dirty="0">
                <a:solidFill>
                  <a:srgbClr val="000000"/>
                </a:solidFill>
              </a:rPr>
              <a:t>ll</a:t>
            </a:r>
            <a:r>
              <a:rPr lang="en-US" sz="2800" b="1" dirty="0">
                <a:solidFill>
                  <a:srgbClr val="000000"/>
                </a:solidFill>
              </a:rPr>
              <a:t>ness: </a:t>
            </a:r>
            <a:r>
              <a:rPr lang="en-US" sz="2800" dirty="0">
                <a:solidFill>
                  <a:srgbClr val="000000"/>
                </a:solidFill>
              </a:rPr>
              <a:t>malaria, parasites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98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24104-AFCB-E2B7-138B-90E3F891C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0E08FC8-CBC0-B76F-DB79-EB53965C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4537B54-7332-E605-C4E5-DD4D4AB7F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77F545D-260A-BDEF-AFC8-FF469FEB4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68438F6-A15D-82A2-6641-A47EE6E8D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E2FABFCD-18EF-7BC9-F582-E04C290E3E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534B75-4025-03DC-A75C-A4997BB5AD3B}"/>
              </a:ext>
            </a:extLst>
          </p:cNvPr>
          <p:cNvSpPr/>
          <p:nvPr/>
        </p:nvSpPr>
        <p:spPr>
          <a:xfrm>
            <a:off x="430972" y="3406744"/>
            <a:ext cx="2610883" cy="7652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5BBE4-F0CD-9BF5-512E-70EA98ABB6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/>
          <a:stretch/>
        </p:blipFill>
        <p:spPr>
          <a:xfrm>
            <a:off x="0" y="0"/>
            <a:ext cx="9006002" cy="688613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5B17D0-1700-4580-F529-E5A7DF28DB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85643" y="682026"/>
            <a:ext cx="4702662" cy="4686046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914400" indent="-457200" rtl="0"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3200" b="0" i="0" u="none" strike="noStrike" dirty="0">
              <a:solidFill>
                <a:srgbClr val="000000"/>
              </a:solidFill>
              <a:effectLst/>
            </a:endParaRPr>
          </a:p>
          <a:p>
            <a:pPr marL="914400" indent="-457200" rtl="0"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Living in a place with no 911 services</a:t>
            </a:r>
          </a:p>
          <a:p>
            <a:pPr marL="914400" indent="-457200" rtl="0" fontAlgn="base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Establish a buddy system and know your local contacts.</a:t>
            </a:r>
          </a:p>
          <a:p>
            <a:pPr marL="914400" indent="-457200" rtl="0" fontAlgn="base">
              <a:buFont typeface="Wingdings" panose="05000000000000000000" pitchFamily="2" charset="2"/>
              <a:buChar char="§"/>
            </a:pPr>
            <a:r>
              <a:rPr lang="en-US" sz="3200" b="0" dirty="0">
                <a:solidFill>
                  <a:srgbClr val="000000"/>
                </a:solidFill>
              </a:rPr>
              <a:t>Have e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mergency contact information ready.</a:t>
            </a:r>
          </a:p>
          <a:p>
            <a:br>
              <a:rPr lang="en-US" sz="2800" dirty="0"/>
            </a:b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897C3-E732-9D50-25A2-3014771E4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20" y="5668415"/>
            <a:ext cx="7900351" cy="890601"/>
          </a:xfrm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Medical Emergencies</a:t>
            </a:r>
          </a:p>
        </p:txBody>
      </p:sp>
    </p:spTree>
    <p:extLst>
      <p:ext uri="{BB962C8B-B14F-4D97-AF65-F5344CB8AC3E}">
        <p14:creationId xmlns:p14="http://schemas.microsoft.com/office/powerpoint/2010/main" val="2922708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7F1F8-60C8-28CF-9620-89E991677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FE52E5-AAA1-9007-1E57-8B6856EB4C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7" r="12440" b="14331"/>
          <a:stretch/>
        </p:blipFill>
        <p:spPr>
          <a:xfrm>
            <a:off x="3657957" y="18508"/>
            <a:ext cx="8534043" cy="68676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23AFC5-12D7-8370-5D54-17978BB53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3558540" cy="1680205"/>
          </a:xfrm>
        </p:spPr>
        <p:txBody>
          <a:bodyPr/>
          <a:lstStyle/>
          <a:p>
            <a:r>
              <a:rPr lang="en-US" dirty="0"/>
              <a:t>Medical Evacuation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0B49C9-FE9C-76AC-3392-127980FA4F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9551" y="209863"/>
            <a:ext cx="7810500" cy="2087562"/>
          </a:xfrm>
          <a:solidFill>
            <a:srgbClr val="F0F5EB"/>
          </a:solidFill>
        </p:spPr>
        <p:txBody>
          <a:bodyPr>
            <a:noAutofit/>
          </a:bodyPr>
          <a:lstStyle/>
          <a:p>
            <a:pPr marL="630936" indent="-457200" rtl="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A joint decision: local medical provider and Country Director</a:t>
            </a:r>
            <a:endParaRPr lang="en-US" sz="3200" b="0" dirty="0">
              <a:effectLst/>
            </a:endParaRPr>
          </a:p>
          <a:p>
            <a:pPr marL="630936" indent="-457200" rtl="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</a:rPr>
              <a:t>L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ocal facilities understand our standards</a:t>
            </a:r>
            <a:endParaRPr lang="en-US" sz="3200" b="0" dirty="0">
              <a:effectLst/>
            </a:endParaRPr>
          </a:p>
          <a:p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3E3FF9-2E2F-D4F7-E88C-E177592DA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7BFB0F-7C72-9D95-EDB9-14E511384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957B28D-E7BA-43D1-0FFF-E738FA028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69E1522-D04A-E30C-7FB8-375834FAB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C041A54F-A55F-D37B-59E4-0A81D2D745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000" y1="48000" x2="38000" y2="48000"/>
                        <a14:foregroundMark x1="50200" y1="44400" x2="50200" y2="44400"/>
                        <a14:foregroundMark x1="68000" y1="43600" x2="68000" y2="43600"/>
                        <a14:foregroundMark x1="32400" y1="43400" x2="30400" y2="50200"/>
                        <a14:foregroundMark x1="52200" y1="42800" x2="52200" y2="55000"/>
                        <a14:foregroundMark x1="68000" y1="41400" x2="69400" y2="54400"/>
                        <a14:backgroundMark x1="12400" y1="17000" x2="9600" y2="18000"/>
                        <a14:backgroundMark x1="9600" y1="18000" x2="9600" y2="18000"/>
                        <a14:backgroundMark x1="9600" y1="18000" x2="9600" y2="18000"/>
                        <a14:backgroundMark x1="89200" y1="9200" x2="89200" y2="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09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AB861-115F-8BF6-34FB-53A5C3241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915ED2-DED8-1898-6D5E-05324ADAF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10873740" cy="1680205"/>
          </a:xfrm>
        </p:spPr>
        <p:txBody>
          <a:bodyPr/>
          <a:lstStyle/>
          <a:p>
            <a:r>
              <a:rPr lang="en-US" dirty="0"/>
              <a:t>Takeaways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21446D-8993-2A34-4060-65639176A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9C0722B-4A1F-C03C-53F6-BBA8CB3EA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316E875-1866-7031-0154-2ADF39703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BA6AE71-FFA9-E371-E92C-71ABD4BFE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AB87FFAC-FFC1-530E-EC8A-B40C66F49C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DDF0DD-73CC-7264-FAE1-7AE7ADDF84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2"/>
          <a:stretch/>
        </p:blipFill>
        <p:spPr>
          <a:xfrm>
            <a:off x="-130491" y="0"/>
            <a:ext cx="12323442" cy="685754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12EB57-550B-872C-0713-68C3D3466F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2843207"/>
            <a:ext cx="6263021" cy="3173176"/>
          </a:xfrm>
          <a:solidFill>
            <a:schemeClr val="tx1"/>
          </a:solidFill>
        </p:spPr>
        <p:txBody>
          <a:bodyPr wrap="square">
            <a:spAutoFit/>
          </a:bodyPr>
          <a:lstStyle/>
          <a:p>
            <a:pPr marL="173736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Describe common health risks and how they can impact you.</a:t>
            </a:r>
          </a:p>
          <a:p>
            <a:pPr marL="173736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Implement strategies to minimize exposure to these health risks.</a:t>
            </a:r>
          </a:p>
          <a:p>
            <a:pPr marL="173736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Demonstrate the right protocols for various health conditions and crises.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2E5F9D-DD79-0A9C-7A2A-A325686F84C1}"/>
              </a:ext>
            </a:extLst>
          </p:cNvPr>
          <p:cNvSpPr txBox="1"/>
          <p:nvPr/>
        </p:nvSpPr>
        <p:spPr>
          <a:xfrm>
            <a:off x="6639667" y="3367966"/>
            <a:ext cx="5334619" cy="212365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sz="3600" b="1" i="0" u="none" strike="noStrike" dirty="0">
                <a:solidFill>
                  <a:srgbClr val="000000"/>
                </a:solidFill>
                <a:effectLst/>
              </a:rPr>
              <a:t>Key Takeaway: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Health risks are manageable with awareness, prevention and a plan.</a:t>
            </a:r>
            <a:endParaRPr lang="en-US" sz="8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35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CF076-499C-CA0E-D3D5-88A3D975D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B41163-2BD8-9CEA-5072-2BFACF1C64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41900" y="2074672"/>
            <a:ext cx="6821322" cy="4271962"/>
          </a:xfrm>
        </p:spPr>
        <p:txBody>
          <a:bodyPr>
            <a:noAutofit/>
          </a:bodyPr>
          <a:lstStyle/>
          <a:p>
            <a:pPr marL="0" indent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Staying healthy means you can:</a:t>
            </a:r>
            <a:endParaRPr lang="en-US" sz="3200" b="0" dirty="0">
              <a:effectLst/>
            </a:endParaRPr>
          </a:p>
          <a:p>
            <a:pPr marL="630936" indent="-457200" rtl="0"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Contribute positively to the country you're serving.</a:t>
            </a:r>
          </a:p>
          <a:p>
            <a:pPr marL="630936" indent="-457200" rtl="0" fontAlgn="base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Gain confidence, direction, and ambition.</a:t>
            </a:r>
          </a:p>
          <a:p>
            <a:pPr marL="630936" indent="-457200" rtl="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Experience personal growth and a deeper awareness of our world.</a:t>
            </a:r>
            <a:endParaRPr lang="en-US" sz="3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EB2F1D-3A3C-19DB-BD18-BA7E3B9FA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876AF7C-CF32-6255-B906-BD407A73B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62F8618-BBFB-25A6-86B9-C0795CFB0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8C01C97-E3B0-2A4F-3290-C3279D1CF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FEAF3D3F-C5C4-AA80-EF29-DD40C396D5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97A4BA-0394-FF85-59FE-805A0B056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948"/>
            <a:ext cx="4660900" cy="69920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1CC03D-9AFA-8ED0-2244-676C3D98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900" y="102875"/>
            <a:ext cx="5448300" cy="1680205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A Journey of Growth &amp; Impact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DA8E385-4564-DF4A-955D-531D2E102097}"/>
              </a:ext>
            </a:extLst>
          </p:cNvPr>
          <p:cNvCxnSpPr>
            <a:cxnSpLocks/>
          </p:cNvCxnSpPr>
          <p:nvPr/>
        </p:nvCxnSpPr>
        <p:spPr>
          <a:xfrm flipH="1">
            <a:off x="5041900" y="2027298"/>
            <a:ext cx="3025738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76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FCBAB-9BD9-73E5-9923-E79C025E2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376874-A3FF-1722-65E3-8C30CEB3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10873740" cy="1680205"/>
          </a:xfrm>
        </p:spPr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CB3708-DA02-A1B9-7909-D9D0D91306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22799" y="2049901"/>
            <a:ext cx="8917594" cy="3700462"/>
          </a:xfrm>
        </p:spPr>
        <p:txBody>
          <a:bodyPr>
            <a:noAutofit/>
          </a:bodyPr>
          <a:lstStyle/>
          <a:p>
            <a:pPr rtl="0"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Mute when not speaking.</a:t>
            </a:r>
          </a:p>
          <a:p>
            <a:pPr rtl="0" fontAlgn="base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Use the chat for questions and comments.</a:t>
            </a:r>
          </a:p>
          <a:p>
            <a:pPr rtl="0" fontAlgn="base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Participate actively during polls and discussions.</a:t>
            </a:r>
          </a:p>
          <a:p>
            <a:pPr rtl="0" fontAlgn="base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Technical issues? Contact </a:t>
            </a:r>
            <a:r>
              <a:rPr lang="en-US" sz="3200" dirty="0">
                <a:solidFill>
                  <a:srgbClr val="000000"/>
                </a:solidFill>
              </a:rPr>
              <a:t>our p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roducer!</a:t>
            </a:r>
            <a:endParaRPr lang="en-US" sz="3200" dirty="0">
              <a:solidFill>
                <a:srgbClr val="000000"/>
              </a:solidFill>
            </a:endParaRPr>
          </a:p>
          <a:p>
            <a:pPr rtl="0" fontAlgn="base">
              <a:buFont typeface="Wingdings" panose="05000000000000000000" pitchFamily="2" charset="2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The recording will be available after the session.</a:t>
            </a:r>
          </a:p>
          <a:p>
            <a:pPr marL="0" indent="0">
              <a:buNone/>
            </a:pPr>
            <a:endParaRPr lang="en-US" sz="3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8FDDD6-467F-E472-D3F5-9B8B317B8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52813B6-E68F-E8DF-097B-DD45443B1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018A76F-8742-12F5-B0C3-FC5C2D140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D066C00-8A96-3CC2-BBF4-6FC503568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DF418421-F60A-F4F5-F6D5-282A55ADB0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3B4C7-5DAE-2D72-6EA0-72C81B65D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98" y="2411180"/>
            <a:ext cx="2303308" cy="230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16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7A7DA-9B4E-064C-0227-2B26CBDD1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DC3BC5-3683-6D90-3869-520A4262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77" y="176346"/>
            <a:ext cx="3215640" cy="1680205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15D67C-0B89-B63B-563E-3145CFDD1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9C16E4D-56D9-C654-7437-80A2AB1F5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7640C76-4B58-C45A-1373-70D4286B7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A245E1D-EF7B-F99A-E3C3-4255A831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A966DEB4-6BFE-650A-F913-68EA1184B2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AF3C50-478D-A9C4-890A-EC27285A7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41" y="2483969"/>
            <a:ext cx="6340611" cy="43740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D73587-B2E1-E62F-1486-F48CCFE472FF}"/>
              </a:ext>
            </a:extLst>
          </p:cNvPr>
          <p:cNvSpPr txBox="1"/>
          <p:nvPr/>
        </p:nvSpPr>
        <p:spPr>
          <a:xfrm>
            <a:off x="4007593" y="2503922"/>
            <a:ext cx="63406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sz="3600" b="1" i="0" u="none" strike="noStrike" dirty="0">
                <a:solidFill>
                  <a:schemeClr val="tx2">
                    <a:lumMod val="75000"/>
                  </a:schemeClr>
                </a:solidFill>
                <a:effectLst/>
              </a:rPr>
              <a:t>Type your questions in the chat or raise your hand to speak.</a:t>
            </a:r>
            <a:endParaRPr lang="en-US" sz="3600" b="1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71182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AA23A-BEE7-0E2C-D415-F6441B962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C0F6FBB-CC52-1D44-0105-FF4921ED6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16EA901-98D5-0C78-6E66-D9F9688FB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F874154-13B8-64B0-B2AE-D4AB380C8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0DD34EA-97DD-230F-0835-D82E008DE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08BB0CF8-0FF6-2057-71D4-18F948F559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EF9EF4-D735-DCE9-3C09-472E04865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2"/>
          <a:stretch/>
        </p:blipFill>
        <p:spPr>
          <a:xfrm>
            <a:off x="3432666" y="0"/>
            <a:ext cx="8766220" cy="68766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79F878-064F-B02C-20B5-BE10A684E8AA}"/>
              </a:ext>
            </a:extLst>
          </p:cNvPr>
          <p:cNvSpPr/>
          <p:nvPr/>
        </p:nvSpPr>
        <p:spPr>
          <a:xfrm>
            <a:off x="572895" y="2467083"/>
            <a:ext cx="5818569" cy="37405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F7651-6EB4-0BCD-09F9-441B9D82A317}"/>
              </a:ext>
            </a:extLst>
          </p:cNvPr>
          <p:cNvSpPr txBox="1"/>
          <p:nvPr/>
        </p:nvSpPr>
        <p:spPr>
          <a:xfrm>
            <a:off x="724626" y="2626925"/>
            <a:ext cx="5479734" cy="34163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 rtl="0" fontAlgn="base">
              <a:buFont typeface="Wingdings" panose="05000000000000000000" pitchFamily="2" charset="2"/>
              <a:buChar char="q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</a:rPr>
              <a:t>Read through the Health </a:t>
            </a:r>
            <a:r>
              <a:rPr lang="en-US" sz="3600" dirty="0">
                <a:solidFill>
                  <a:srgbClr val="000000"/>
                </a:solidFill>
              </a:rPr>
              <a:t>Work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</a:rPr>
              <a:t>book.</a:t>
            </a:r>
          </a:p>
          <a:p>
            <a:pPr marL="457200" indent="-457200" rtl="0" fontAlgn="base">
              <a:buFont typeface="Wingdings" panose="05000000000000000000" pitchFamily="2" charset="2"/>
              <a:buChar char="q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</a:rPr>
              <a:t>Feel free to email me with any follow-up questions.</a:t>
            </a:r>
            <a:endParaRPr lang="en-US" sz="3600" dirty="0">
              <a:solidFill>
                <a:srgbClr val="000000"/>
              </a:solidFill>
            </a:endParaRPr>
          </a:p>
          <a:p>
            <a:pPr marL="457200" indent="-457200" rtl="0" fontAlgn="base">
              <a:buFont typeface="Wingdings" panose="05000000000000000000" pitchFamily="2" charset="2"/>
              <a:buChar char="q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</a:rPr>
              <a:t>Next Trainings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FBEA52-5B09-D93D-685E-1EEE91892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02" y="1236372"/>
            <a:ext cx="2831420" cy="546708"/>
          </a:xfrm>
          <a:solidFill>
            <a:srgbClr val="FFFFFF">
              <a:alpha val="47843"/>
            </a:srgbClr>
          </a:solidFill>
        </p:spPr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4223309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734F0-2DDD-AF70-F13D-F9E4C1929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4124" y="4443646"/>
            <a:ext cx="7014692" cy="1957153"/>
          </a:xfrm>
          <a:noFill/>
          <a:ln>
            <a:noFill/>
          </a:ln>
        </p:spPr>
        <p:txBody>
          <a:bodyPr/>
          <a:lstStyle/>
          <a:p>
            <a:r>
              <a:rPr lang="en-US" sz="2800" dirty="0"/>
              <a:t>Contact Name</a:t>
            </a:r>
          </a:p>
          <a:p>
            <a:r>
              <a:rPr lang="en-US" sz="2800" dirty="0"/>
              <a:t>Contact Email</a:t>
            </a:r>
          </a:p>
          <a:p>
            <a:r>
              <a:rPr lang="en-US" sz="2800" dirty="0"/>
              <a:t>Contact Phone Number</a:t>
            </a:r>
          </a:p>
          <a:p>
            <a:r>
              <a:rPr lang="en-US" sz="2800" dirty="0"/>
              <a:t>www.peopleserveinternational.com/preservice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420" y="1725769"/>
            <a:ext cx="5486400" cy="1262127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851B9A-90CD-2D0B-AD33-DF7A9B25AB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7" y="3710883"/>
            <a:ext cx="4363307" cy="29090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829A63-4402-E328-78EF-DD6DFCE64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02" y="-13450"/>
            <a:ext cx="4057414" cy="405741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C2BB90-C9B4-D7F9-7649-9B2A9C303D9C}"/>
              </a:ext>
            </a:extLst>
          </p:cNvPr>
          <p:cNvCxnSpPr>
            <a:cxnSpLocks/>
          </p:cNvCxnSpPr>
          <p:nvPr/>
        </p:nvCxnSpPr>
        <p:spPr>
          <a:xfrm flipH="1">
            <a:off x="417017" y="3147117"/>
            <a:ext cx="3316490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65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07EB1-0A54-A645-56EE-CCBF4D503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2AA9B9-E00C-2049-8B18-F26CA5987728}"/>
              </a:ext>
            </a:extLst>
          </p:cNvPr>
          <p:cNvSpPr/>
          <p:nvPr/>
        </p:nvSpPr>
        <p:spPr>
          <a:xfrm>
            <a:off x="-1" y="1"/>
            <a:ext cx="331879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BFF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A2990-D440-3643-2344-64EF5D91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68" y="1741631"/>
            <a:ext cx="2339340" cy="64633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A5C191-5979-DB77-A838-347B0C026DDE}"/>
              </a:ext>
            </a:extLst>
          </p:cNvPr>
          <p:cNvGrpSpPr/>
          <p:nvPr/>
        </p:nvGrpSpPr>
        <p:grpSpPr>
          <a:xfrm>
            <a:off x="3681057" y="2251181"/>
            <a:ext cx="6694774" cy="3732105"/>
            <a:chOff x="463339" y="2379197"/>
            <a:chExt cx="6694774" cy="373210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587C1B-9B0C-6F2D-A3F6-26593CF6CAEC}"/>
                </a:ext>
              </a:extLst>
            </p:cNvPr>
            <p:cNvSpPr txBox="1"/>
            <p:nvPr/>
          </p:nvSpPr>
          <p:spPr>
            <a:xfrm>
              <a:off x="464015" y="3117249"/>
              <a:ext cx="304527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600" b="0" i="0" u="none" strike="noStrike">
                  <a:solidFill>
                    <a:srgbClr val="000000"/>
                  </a:solidFill>
                  <a:effectLst/>
                  <a:latin typeface="Franklin Gothic Demi Cond" panose="020B0706030402020204" pitchFamily="34" charset="0"/>
                </a:defRPr>
              </a:lvl1pPr>
            </a:lstStyle>
            <a:p>
              <a:r>
                <a:rPr lang="en-US" sz="4200" dirty="0"/>
                <a:t>2. Illnesses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B559D6-42B8-6E2C-BCED-A5409B21E1E7}"/>
                </a:ext>
              </a:extLst>
            </p:cNvPr>
            <p:cNvSpPr txBox="1"/>
            <p:nvPr/>
          </p:nvSpPr>
          <p:spPr>
            <a:xfrm>
              <a:off x="463339" y="3856026"/>
              <a:ext cx="669477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600" b="0" i="0" u="none" strike="noStrike">
                  <a:solidFill>
                    <a:srgbClr val="000000"/>
                  </a:solidFill>
                  <a:effectLst/>
                  <a:latin typeface="Franklin Gothic Demi Cond" panose="020B0706030402020204" pitchFamily="34" charset="0"/>
                </a:defRPr>
              </a:lvl1pPr>
            </a:lstStyle>
            <a:p>
              <a:r>
                <a:rPr lang="en-US" sz="4200" dirty="0"/>
                <a:t>3. Prevention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26F824-F756-0475-3395-323892211E3D}"/>
                </a:ext>
              </a:extLst>
            </p:cNvPr>
            <p:cNvSpPr txBox="1"/>
            <p:nvPr/>
          </p:nvSpPr>
          <p:spPr>
            <a:xfrm>
              <a:off x="463339" y="4602300"/>
              <a:ext cx="559070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600" b="0" i="0" u="none" strike="noStrike">
                  <a:solidFill>
                    <a:srgbClr val="000000"/>
                  </a:solidFill>
                  <a:effectLst/>
                  <a:latin typeface="Franklin Gothic Demi Cond" panose="020B0706030402020204" pitchFamily="34" charset="0"/>
                </a:defRPr>
              </a:lvl1pPr>
            </a:lstStyle>
            <a:p>
              <a:r>
                <a:rPr lang="en-US" sz="4200" dirty="0"/>
                <a:t>4. Treatment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289493-D622-2D4B-901F-AC79402D90ED}"/>
                </a:ext>
              </a:extLst>
            </p:cNvPr>
            <p:cNvSpPr txBox="1"/>
            <p:nvPr/>
          </p:nvSpPr>
          <p:spPr>
            <a:xfrm>
              <a:off x="500111" y="2379197"/>
              <a:ext cx="319839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/>
              <a:r>
                <a:rPr lang="en-US" sz="3600" b="0" i="0" u="none" strike="noStrike" dirty="0">
                  <a:solidFill>
                    <a:srgbClr val="000000"/>
                  </a:solidFill>
                  <a:effectLst/>
                  <a:latin typeface="Franklin Gothic Demi Cond" panose="020B0706030402020204" pitchFamily="34" charset="0"/>
                </a:rPr>
                <a:t>1. </a:t>
              </a:r>
              <a:r>
                <a:rPr lang="en-US" sz="4200" b="0" i="0" u="none" strike="noStrike" dirty="0">
                  <a:solidFill>
                    <a:srgbClr val="000000"/>
                  </a:solidFill>
                  <a:effectLst/>
                  <a:latin typeface="Franklin Gothic Demi Cond" panose="020B0706030402020204" pitchFamily="34" charset="0"/>
                </a:rPr>
                <a:t>Guidelines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589BAA-E47B-49DD-E3F5-059CD5A7AB53}"/>
                </a:ext>
              </a:extLst>
            </p:cNvPr>
            <p:cNvSpPr txBox="1"/>
            <p:nvPr/>
          </p:nvSpPr>
          <p:spPr>
            <a:xfrm>
              <a:off x="500111" y="5372638"/>
              <a:ext cx="429352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600" b="0" i="0" u="none" strike="noStrike">
                  <a:solidFill>
                    <a:srgbClr val="000000"/>
                  </a:solidFill>
                  <a:effectLst/>
                  <a:latin typeface="Franklin Gothic Demi Cond" panose="020B0706030402020204" pitchFamily="34" charset="0"/>
                </a:defRPr>
              </a:lvl1pPr>
            </a:lstStyle>
            <a:p>
              <a:r>
                <a:rPr lang="en-US" sz="4200" dirty="0"/>
                <a:t>5. Emergencies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D78865A-2A5B-06BD-223D-74B721BA6808}"/>
              </a:ext>
            </a:extLst>
          </p:cNvPr>
          <p:cNvSpPr txBox="1"/>
          <p:nvPr/>
        </p:nvSpPr>
        <p:spPr>
          <a:xfrm>
            <a:off x="3318794" y="6335229"/>
            <a:ext cx="2310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/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Duration: 1 hour</a:t>
            </a:r>
            <a:endParaRPr lang="en-US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354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B636C-F556-6A78-21D3-92F23F757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7083B8-A541-F9D2-BE85-F343D3BB421D}"/>
              </a:ext>
            </a:extLst>
          </p:cNvPr>
          <p:cNvSpPr/>
          <p:nvPr/>
        </p:nvSpPr>
        <p:spPr>
          <a:xfrm>
            <a:off x="1502936" y="955963"/>
            <a:ext cx="8093694" cy="8852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BFF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04FC06A-C3F9-B92A-2785-22C9C1F86390}"/>
              </a:ext>
            </a:extLst>
          </p:cNvPr>
          <p:cNvSpPr txBox="1">
            <a:spLocks/>
          </p:cNvSpPr>
          <p:nvPr/>
        </p:nvSpPr>
        <p:spPr>
          <a:xfrm>
            <a:off x="1620982" y="1075431"/>
            <a:ext cx="7857602" cy="6463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spc="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Learning Objectives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B23C6-E83E-2291-2D02-D9352567CF31}"/>
              </a:ext>
            </a:extLst>
          </p:cNvPr>
          <p:cNvSpPr/>
          <p:nvPr/>
        </p:nvSpPr>
        <p:spPr>
          <a:xfrm>
            <a:off x="0" y="1841230"/>
            <a:ext cx="3311236" cy="7495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19457-DCBF-6ECD-5A58-5B0CD227C1E5}"/>
              </a:ext>
            </a:extLst>
          </p:cNvPr>
          <p:cNvSpPr/>
          <p:nvPr/>
        </p:nvSpPr>
        <p:spPr>
          <a:xfrm>
            <a:off x="1502936" y="1960700"/>
            <a:ext cx="8093694" cy="4532531"/>
          </a:xfrm>
          <a:prstGeom prst="rect">
            <a:avLst/>
          </a:prstGeom>
          <a:solidFill>
            <a:schemeClr val="tx1"/>
          </a:solidFill>
          <a:ln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Determine the most likely illness based on recognizable symptoms.</a:t>
            </a:r>
          </a:p>
          <a:p>
            <a:pPr marL="457200" indent="-45720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Implement risk mitigation strategies to minimize exposure to health risks.</a:t>
            </a:r>
          </a:p>
          <a:p>
            <a:pPr marL="457200" indent="-45720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Demonstrate appropriate protocols for responding to specific health conditions and medical crises.</a:t>
            </a:r>
          </a:p>
        </p:txBody>
      </p:sp>
    </p:spTree>
    <p:extLst>
      <p:ext uri="{BB962C8B-B14F-4D97-AF65-F5344CB8AC3E}">
        <p14:creationId xmlns:p14="http://schemas.microsoft.com/office/powerpoint/2010/main" val="35022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0E8BB-A376-21C2-4A2F-CAA28BE76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CECDE2-2C19-1C1F-0469-F01480E4A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0"/>
            <a:ext cx="5486400" cy="1872849"/>
          </a:xfrm>
        </p:spPr>
        <p:txBody>
          <a:bodyPr/>
          <a:lstStyle/>
          <a:p>
            <a:r>
              <a:rPr lang="en-US" dirty="0"/>
              <a:t>True or False?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7CA46D6-379B-9538-F635-52A2A27291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r="17055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280728-4FDB-B7E6-7D4C-1DC52C49D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301674"/>
            <a:ext cx="5880100" cy="358905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742950" lvl="1" indent="-285750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000" b="1" i="0" u="none" strike="noStrike" dirty="0"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914400" lvl="1" indent="-457200" rtl="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i="0" u="none" strike="noStrike" dirty="0">
                <a:solidFill>
                  <a:schemeClr val="tx2">
                    <a:lumMod val="75000"/>
                  </a:schemeClr>
                </a:solidFill>
                <a:effectLst/>
              </a:rPr>
              <a:t>Mosquitoes only bite at night.</a:t>
            </a:r>
          </a:p>
          <a:p>
            <a:pPr marL="914400" lvl="1" indent="-457200" rtl="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i="0" u="none" strike="noStrike" dirty="0">
                <a:solidFill>
                  <a:schemeClr val="tx2">
                    <a:lumMod val="75000"/>
                  </a:schemeClr>
                </a:solidFill>
                <a:effectLst/>
              </a:rPr>
              <a:t>You should avoid ice in drinks in-country.</a:t>
            </a:r>
          </a:p>
          <a:p>
            <a:pPr marL="914400" lvl="1" indent="-457200" rtl="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i="0" u="none" strike="noStrike" dirty="0">
                <a:solidFill>
                  <a:schemeClr val="tx2">
                    <a:lumMod val="75000"/>
                  </a:schemeClr>
                </a:solidFill>
                <a:effectLst/>
              </a:rPr>
              <a:t>Drinking bottled water is always safe.</a:t>
            </a:r>
          </a:p>
          <a:p>
            <a:endParaRPr lang="en-US" sz="3200" dirty="0">
              <a:solidFill>
                <a:schemeClr val="tx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D7E1E0-A3E9-31F3-792F-603D6E37C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8EBF04E-477C-2A18-12F8-288C36E08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7A94045-F079-98B1-6991-7B311F2B8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7F14A63-C4FD-F82A-CB9E-FCE120C85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41F13031-CCE6-20FE-AE89-4DE75987C2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BEBDD9-094C-AC23-F227-42D11F1DFB5C}"/>
              </a:ext>
            </a:extLst>
          </p:cNvPr>
          <p:cNvSpPr/>
          <p:nvPr/>
        </p:nvSpPr>
        <p:spPr>
          <a:xfrm>
            <a:off x="5029200" y="-36095"/>
            <a:ext cx="1066800" cy="34650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BD36B-A33A-8D4E-635D-6348BD13B309}"/>
              </a:ext>
            </a:extLst>
          </p:cNvPr>
          <p:cNvSpPr txBox="1"/>
          <p:nvPr/>
        </p:nvSpPr>
        <p:spPr>
          <a:xfrm>
            <a:off x="6096000" y="1778454"/>
            <a:ext cx="3162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2800" b="1" i="0" u="none" strike="noStrike" dirty="0">
                <a:solidFill>
                  <a:schemeClr val="bg1"/>
                </a:solidFill>
                <a:effectLst/>
              </a:rPr>
              <a:t>Answer in the chat.</a:t>
            </a:r>
          </a:p>
        </p:txBody>
      </p:sp>
    </p:spTree>
    <p:extLst>
      <p:ext uri="{BB962C8B-B14F-4D97-AF65-F5344CB8AC3E}">
        <p14:creationId xmlns:p14="http://schemas.microsoft.com/office/powerpoint/2010/main" val="3037811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994CA-EF08-0906-2D89-CA2C3267F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0065D3-80AB-5F2E-E52C-06144AB51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" y="356806"/>
            <a:ext cx="10873740" cy="954108"/>
          </a:xfrm>
        </p:spPr>
        <p:txBody>
          <a:bodyPr/>
          <a:lstStyle/>
          <a:p>
            <a:r>
              <a:rPr lang="en-US" dirty="0"/>
              <a:t>Why Understanding Health Risks Matters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E5A2ED-FE0D-A62F-9B6F-E0BB19119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D2E7281-71F5-8217-AA28-E4037B687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3E090AA-EE26-50AC-ACF3-06D92EB66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A499A46-5817-06EB-CD47-7B15541E1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5856F9D2-4CE6-1592-E518-A27C161987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6E1E75-2D11-6160-4189-7AC1F074C4BA}"/>
              </a:ext>
            </a:extLst>
          </p:cNvPr>
          <p:cNvSpPr txBox="1"/>
          <p:nvPr/>
        </p:nvSpPr>
        <p:spPr>
          <a:xfrm>
            <a:off x="2781300" y="2515097"/>
            <a:ext cx="2641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Stomach upset</a:t>
            </a:r>
            <a:endParaRPr lang="en-US" sz="2800" b="1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255370C-91C0-F518-5FF5-A4022FBDA9AE}"/>
              </a:ext>
            </a:extLst>
          </p:cNvPr>
          <p:cNvSpPr/>
          <p:nvPr/>
        </p:nvSpPr>
        <p:spPr>
          <a:xfrm>
            <a:off x="5548966" y="2467735"/>
            <a:ext cx="1669984" cy="67440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44043-FE77-365C-B1A9-CAEFAB28162D}"/>
              </a:ext>
            </a:extLst>
          </p:cNvPr>
          <p:cNvSpPr txBox="1"/>
          <p:nvPr/>
        </p:nvSpPr>
        <p:spPr>
          <a:xfrm>
            <a:off x="7582402" y="2509884"/>
            <a:ext cx="2334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dirty="0"/>
              <a:t>dehydration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D866A7-32AA-1F08-0843-AA37905347F8}"/>
              </a:ext>
            </a:extLst>
          </p:cNvPr>
          <p:cNvSpPr txBox="1"/>
          <p:nvPr/>
        </p:nvSpPr>
        <p:spPr>
          <a:xfrm>
            <a:off x="2781300" y="3363652"/>
            <a:ext cx="2186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dirty="0"/>
              <a:t>Toothache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6825E-0666-3ADE-2F9B-66CA00696203}"/>
              </a:ext>
            </a:extLst>
          </p:cNvPr>
          <p:cNvSpPr txBox="1"/>
          <p:nvPr/>
        </p:nvSpPr>
        <p:spPr>
          <a:xfrm>
            <a:off x="7582403" y="3289970"/>
            <a:ext cx="2778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dirty="0"/>
              <a:t>severe infection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BE9495-4D00-5CF0-C7D2-29BCDDA5BE55}"/>
              </a:ext>
            </a:extLst>
          </p:cNvPr>
          <p:cNvSpPr txBox="1"/>
          <p:nvPr/>
        </p:nvSpPr>
        <p:spPr>
          <a:xfrm>
            <a:off x="2781300" y="4247625"/>
            <a:ext cx="2527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dirty="0"/>
              <a:t>Broken arm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3EE4AC-5991-97C1-8998-EF2377007D87}"/>
              </a:ext>
            </a:extLst>
          </p:cNvPr>
          <p:cNvSpPr txBox="1"/>
          <p:nvPr/>
        </p:nvSpPr>
        <p:spPr>
          <a:xfrm>
            <a:off x="7452273" y="4211553"/>
            <a:ext cx="44401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dirty="0"/>
              <a:t>permanent misalignment, nerve damage, chronic pain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51E45F-598B-1B1B-0560-41042EF86D62}"/>
              </a:ext>
            </a:extLst>
          </p:cNvPr>
          <p:cNvSpPr txBox="1"/>
          <p:nvPr/>
        </p:nvSpPr>
        <p:spPr>
          <a:xfrm>
            <a:off x="3578362" y="5598344"/>
            <a:ext cx="6093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none" strike="noStrike" dirty="0">
                <a:solidFill>
                  <a:srgbClr val="000000"/>
                </a:solidFill>
                <a:effectLst/>
              </a:rPr>
              <a:t>Reducing risk is the best defense!</a:t>
            </a:r>
            <a:endParaRPr lang="en-US" sz="3200" b="1" i="1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3CC50335-810A-A41A-C97D-8EF83B5E4B57}"/>
              </a:ext>
            </a:extLst>
          </p:cNvPr>
          <p:cNvSpPr/>
          <p:nvPr/>
        </p:nvSpPr>
        <p:spPr>
          <a:xfrm>
            <a:off x="5548966" y="3419413"/>
            <a:ext cx="1669984" cy="67440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8055D2D0-D0A1-BF26-D1A2-B593566F71E7}"/>
              </a:ext>
            </a:extLst>
          </p:cNvPr>
          <p:cNvSpPr/>
          <p:nvPr/>
        </p:nvSpPr>
        <p:spPr>
          <a:xfrm>
            <a:off x="5548966" y="4370636"/>
            <a:ext cx="1669984" cy="67440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49A1F4-BC8D-C01E-94AD-6C5BE6A459A3}"/>
              </a:ext>
            </a:extLst>
          </p:cNvPr>
          <p:cNvSpPr txBox="1"/>
          <p:nvPr/>
        </p:nvSpPr>
        <p:spPr>
          <a:xfrm>
            <a:off x="2781300" y="1563294"/>
            <a:ext cx="1487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chemeClr val="tx2">
                    <a:lumMod val="75000"/>
                  </a:schemeClr>
                </a:solidFill>
                <a:effectLst/>
              </a:rPr>
              <a:t>Routine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6553A8-7B0F-9BDA-0CE3-61431265E79F}"/>
              </a:ext>
            </a:extLst>
          </p:cNvPr>
          <p:cNvSpPr txBox="1"/>
          <p:nvPr/>
        </p:nvSpPr>
        <p:spPr>
          <a:xfrm>
            <a:off x="7582402" y="1381346"/>
            <a:ext cx="3545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 i="0" u="none" strike="noStrike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Complications in Non-Industrialized Setting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51501FA-7299-EAF5-BFD4-853996F706CA}"/>
              </a:ext>
            </a:extLst>
          </p:cNvPr>
          <p:cNvCxnSpPr>
            <a:cxnSpLocks/>
          </p:cNvCxnSpPr>
          <p:nvPr/>
        </p:nvCxnSpPr>
        <p:spPr>
          <a:xfrm>
            <a:off x="2717800" y="2335453"/>
            <a:ext cx="8851774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83246C0-1A8E-C077-3CD8-25790C48ADD6}"/>
              </a:ext>
            </a:extLst>
          </p:cNvPr>
          <p:cNvSpPr/>
          <p:nvPr/>
        </p:nvSpPr>
        <p:spPr>
          <a:xfrm>
            <a:off x="444500" y="1993900"/>
            <a:ext cx="2336800" cy="2821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3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7" grpId="0"/>
      <p:bldP spid="25" grpId="0"/>
      <p:bldP spid="29" grpId="0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39AB3-EA4F-6371-67D1-71D33A7C6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C7E7354-3BF5-6859-CC35-E61B95F19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Common Health Risks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DE76-4360-ECF8-FB8F-382FE4DAA6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60" y="4381109"/>
            <a:ext cx="5516883" cy="206541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What health risks do you think are the most common?</a:t>
            </a:r>
          </a:p>
          <a:p>
            <a:r>
              <a:rPr lang="en-US" sz="3200" dirty="0"/>
              <a:t>Type your answers in the chat.</a:t>
            </a:r>
          </a:p>
        </p:txBody>
      </p:sp>
      <p:pic>
        <p:nvPicPr>
          <p:cNvPr id="6" name="Picture 5" descr="A logo of a globe with text&#10;&#10;Description automatically generated">
            <a:extLst>
              <a:ext uri="{FF2B5EF4-FFF2-40B4-BE49-F238E27FC236}">
                <a16:creationId xmlns:a16="http://schemas.microsoft.com/office/drawing/2014/main" id="{1C421F2B-8927-8807-3CD9-2E45913A21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71C2C2-4958-5168-0E98-4B745948EB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" r="40774"/>
          <a:stretch/>
        </p:blipFill>
        <p:spPr>
          <a:xfrm>
            <a:off x="6111243" y="0"/>
            <a:ext cx="6080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6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C1D60-422E-1079-D2BC-D3EE7DAA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63D70D-BF09-EF43-CD4C-FC19159AE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52" y="343620"/>
            <a:ext cx="8287448" cy="847178"/>
          </a:xfrm>
        </p:spPr>
        <p:txBody>
          <a:bodyPr/>
          <a:lstStyle/>
          <a:p>
            <a:r>
              <a:rPr lang="en-US" dirty="0"/>
              <a:t>Diseases Vaccines Can Prevent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FB3477-24E2-AC4A-D02C-EF883A11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C69AAB0-9175-5D64-4F88-AA6F70C08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9BD4126-29F3-1ACB-0DC8-160BB7977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5B8EE32-77B9-1723-4E2F-029605D7F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 logo of a globe with text&#10;&#10;Description automatically generated">
            <a:extLst>
              <a:ext uri="{FF2B5EF4-FFF2-40B4-BE49-F238E27FC236}">
                <a16:creationId xmlns:a16="http://schemas.microsoft.com/office/drawing/2014/main" id="{332C0DE0-1B53-C5CF-050B-3F40042B7A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66" y="5807130"/>
            <a:ext cx="1079008" cy="1079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0DFFE7-E101-AAA4-998F-4BF19FA55F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8"/>
          <a:stretch/>
        </p:blipFill>
        <p:spPr>
          <a:xfrm>
            <a:off x="-2498" y="2686879"/>
            <a:ext cx="4409188" cy="419925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02DF644-98A5-22AA-5A4E-A52D3B03D7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523362"/>
              </p:ext>
            </p:extLst>
          </p:nvPr>
        </p:nvGraphicFramePr>
        <p:xfrm>
          <a:off x="4890896" y="1447800"/>
          <a:ext cx="6196570" cy="51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36DFEC-597A-ACAC-A41C-B6B52D81FC6B}"/>
              </a:ext>
            </a:extLst>
          </p:cNvPr>
          <p:cNvCxnSpPr>
            <a:cxnSpLocks/>
          </p:cNvCxnSpPr>
          <p:nvPr/>
        </p:nvCxnSpPr>
        <p:spPr>
          <a:xfrm flipH="1">
            <a:off x="539052" y="1739900"/>
            <a:ext cx="3025738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4793314-692C-267D-6966-11AC8EB671F8}"/>
              </a:ext>
            </a:extLst>
          </p:cNvPr>
          <p:cNvSpPr/>
          <p:nvPr/>
        </p:nvSpPr>
        <p:spPr>
          <a:xfrm>
            <a:off x="462852" y="1955800"/>
            <a:ext cx="2712148" cy="4482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5649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4B194E-8B30-4377-8C59-ECFB902D2A26}">
  <ds:schemaRefs>
    <ds:schemaRef ds:uri="http://schemas.openxmlformats.org/package/2006/metadata/core-properties"/>
    <ds:schemaRef ds:uri="http://schemas.microsoft.com/office/2006/documentManagement/types"/>
    <ds:schemaRef ds:uri="http://schemas.microsoft.com/sharepoint/v3"/>
    <ds:schemaRef ds:uri="http://www.w3.org/XML/1998/namespace"/>
    <ds:schemaRef ds:uri="http://purl.org/dc/elements/1.1/"/>
    <ds:schemaRef ds:uri="230e9df3-be65-4c73-a93b-d1236ebd677e"/>
    <ds:schemaRef ds:uri="71af3243-3dd4-4a8d-8c0d-dd76da1f02a5"/>
    <ds:schemaRef ds:uri="http://schemas.microsoft.com/office/infopath/2007/PartnerControls"/>
    <ds:schemaRef ds:uri="http://purl.org/dc/dcmitype/"/>
    <ds:schemaRef ds:uri="16c05727-aa75-4e4a-9b5f-8a80a1165891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2DB9E12-8AC3-4138-BF4D-720A5525A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Geometric annual presentation</Template>
  <TotalTime>4523</TotalTime>
  <Words>1000</Words>
  <Application>Microsoft Office PowerPoint</Application>
  <PresentationFormat>Widescreen</PresentationFormat>
  <Paragraphs>224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Articulate</vt:lpstr>
      <vt:lpstr>Calibri</vt:lpstr>
      <vt:lpstr>Franklin Gothic Book</vt:lpstr>
      <vt:lpstr>Franklin Gothic Demi</vt:lpstr>
      <vt:lpstr>Franklin Gothic Demi Cond</vt:lpstr>
      <vt:lpstr>Wingdings</vt:lpstr>
      <vt:lpstr>Custom</vt:lpstr>
      <vt:lpstr>Staying Healthy During Your Service</vt:lpstr>
      <vt:lpstr>Introductions</vt:lpstr>
      <vt:lpstr>Guidelines</vt:lpstr>
      <vt:lpstr>Agenda</vt:lpstr>
      <vt:lpstr>PowerPoint Presentation</vt:lpstr>
      <vt:lpstr>True or False?</vt:lpstr>
      <vt:lpstr>Why Understanding Health Risks Matters</vt:lpstr>
      <vt:lpstr>Common Health Risks</vt:lpstr>
      <vt:lpstr>Diseases Vaccines Can Prevent</vt:lpstr>
      <vt:lpstr>Diseases With No Vaccines</vt:lpstr>
      <vt:lpstr>Other Health Risks</vt:lpstr>
      <vt:lpstr>Review</vt:lpstr>
      <vt:lpstr>Can you stay healthy during your service?</vt:lpstr>
      <vt:lpstr>Preventive Health Measures</vt:lpstr>
      <vt:lpstr>Protection from Mosquitoes</vt:lpstr>
      <vt:lpstr>Food Safety</vt:lpstr>
      <vt:lpstr>Clean Water</vt:lpstr>
      <vt:lpstr>Recap</vt:lpstr>
      <vt:lpstr>Review: Safe or Unsafe?</vt:lpstr>
      <vt:lpstr>Treatment Protocols</vt:lpstr>
      <vt:lpstr>Common Symptoms &amp; Protocols</vt:lpstr>
      <vt:lpstr>Malaria Protocol</vt:lpstr>
      <vt:lpstr>Traditional Treatments</vt:lpstr>
      <vt:lpstr>Breakout Room Activity</vt:lpstr>
      <vt:lpstr>Debrief</vt:lpstr>
      <vt:lpstr>Medical Emergencies</vt:lpstr>
      <vt:lpstr>Medical Evacuation</vt:lpstr>
      <vt:lpstr>Takeaways</vt:lpstr>
      <vt:lpstr>A Journey of Growth &amp; Impact</vt:lpstr>
      <vt:lpstr>Questions?</vt:lpstr>
      <vt:lpstr>Next Steps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Akilah Clarke</dc:creator>
  <cp:lastModifiedBy>Akilah Clarke</cp:lastModifiedBy>
  <cp:revision>42</cp:revision>
  <dcterms:created xsi:type="dcterms:W3CDTF">2025-01-29T19:55:51Z</dcterms:created>
  <dcterms:modified xsi:type="dcterms:W3CDTF">2025-02-16T01:13:06Z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