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notesSlides/notesSlide3.xml" ContentType="application/vnd.openxmlformats-officedocument.presentationml.notesSlide+xml"/>
  <Override PartName="/ppt/comments/modernComment_26F_42655DF2.xml" ContentType="application/vnd.ms-powerpoint.comments+xml"/>
  <Override PartName="/ppt/tags/tag7.xml" ContentType="application/vnd.openxmlformats-officedocument.presentationml.tags+xml"/>
  <Override PartName="/ppt/notesSlides/notesSlide4.xml" ContentType="application/vnd.openxmlformats-officedocument.presentationml.notesSlide+xml"/>
  <Override PartName="/ppt/comments/modernComment_272_D1485CCF.xml" ContentType="application/vnd.ms-powerpoint.comment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602" r:id="rId5"/>
    <p:sldId id="603" r:id="rId6"/>
    <p:sldId id="623" r:id="rId7"/>
    <p:sldId id="626" r:id="rId8"/>
  </p:sldIdLst>
  <p:sldSz cx="12192000" cy="6858000"/>
  <p:notesSz cx="6858000" cy="9144000"/>
  <p:custDataLst>
    <p:tags r:id="rId1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0B3F0E7-3874-42B7-9523-C6D97B7D7AB0}">
          <p14:sldIdLst>
            <p14:sldId id="602"/>
            <p14:sldId id="603"/>
            <p14:sldId id="623"/>
            <p14:sldId id="62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3B3507-7F48-E8D5-DB64-E9BB1B47AB03}" name="Ana Karen Valles" initials="AV" userId="16f9d9a372a31c0d" providerId="Windows Live"/>
  <p188:author id="{F408820E-7437-AAB4-C874-5DC45ADC87CD}" name="Fischer, Tamar (CCI-Atlanta)" initials="TF" userId="S::tamar.fischer@cox.com::f26f87a8-4c5a-494e-bc17-8ec75fc59e07" providerId="AD"/>
  <p188:author id="{9FA46856-9318-5DC3-8239-91446DBEA047}" name="Minor, Frank (CCI-Southwest)" initials="FM" userId="S::Frank.Minor@cox.com::d664eeb4-2772-4ff7-818f-4257dbe89beb" providerId="AD"/>
  <p188:author id="{6E7F4D74-381F-E1BE-E544-AD3033908F3A}" name="Stewart, Emily (CCI-Atlanta)" initials="SE" userId="S::emily.stewart@cox.com::d0a5d247-a040-461d-994a-bb58055fd8af" providerId="AD"/>
  <p188:author id="{069B9478-C452-68F4-5496-D1748AFAD031}" name="Rodrigues, Michael (CCI-Northeast)" initials="MR" userId="S::michael.rodrigues@cox.com::3b4f08c0-b666-4c85-9fb4-a8c4e18d719b" providerId="AD"/>
  <p188:author id="{C434EB8A-D608-597E-65EF-747C85BB9213}" name="Minor, Frank W. (CCI-Southwest)" initials="M(" userId="S::frank.minor@cox.com::d664eeb4-2772-4ff7-818f-4257dbe89beb" providerId="AD"/>
  <p188:author id="{E3C19D96-43F0-8E05-5A6D-F66025C48041}" name="Valles, Ana (CCI-Atlanta)" initials="AV" userId="S::ana.valles@cox.com::8348b938-c8fb-4115-a7bc-02abde8b1bee" providerId="AD"/>
  <p188:author id="{777C7CAC-ADBD-D3E2-0AB2-46526AC4B66B}" name="Schaefer, Lindsey (CCI-Central Region)" initials="LS" userId="S::Lindsey.Schaefer2@cox.com::04528b5b-731b-43f3-ba6c-39bb29c9b5a1" providerId="AD"/>
  <p188:author id="{CC151EE2-B5EE-CAF7-B76F-FF9050A92513}" name="Rodrigues, Michael (CCI-Northeast)" initials="" userId="S::Michael.Rodrigues@cox.com::3b4f08c0-b666-4c85-9fb4-a8c4e18d719b" providerId="AD"/>
  <p188:author id="{729B5AEC-5074-DB97-0C79-0E8997E77D80}" name="Matassa, Jackie (CCI-Atlanta)" initials="MJ" userId="S::jackie.matassa@cox.com::86c71357-5ff9-4ebb-88d5-84f4ed745b4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03335"/>
    <a:srgbClr val="F5F5F5"/>
    <a:srgbClr val="00D258"/>
    <a:srgbClr val="00BDAB"/>
    <a:srgbClr val="00AAF4"/>
    <a:srgbClr val="00A344"/>
    <a:srgbClr val="018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3034" autoAdjust="0"/>
  </p:normalViewPr>
  <p:slideViewPr>
    <p:cSldViewPr snapToGrid="0">
      <p:cViewPr varScale="1">
        <p:scale>
          <a:sx n="36" d="100"/>
          <a:sy n="36" d="100"/>
        </p:scale>
        <p:origin x="2628" y="44"/>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lles, Ana (CCI-Atlanta)" userId="8348b938-c8fb-4115-a7bc-02abde8b1bee" providerId="ADAL" clId="{3089CFE1-85B5-47FA-9EA1-D59C5AA984EB}"/>
    <pc:docChg chg="undo custSel modSld">
      <pc:chgData name="Valles, Ana (CCI-Atlanta)" userId="8348b938-c8fb-4115-a7bc-02abde8b1bee" providerId="ADAL" clId="{3089CFE1-85B5-47FA-9EA1-D59C5AA984EB}" dt="2026-09-02T16:03:00.927" v="6459" actId="20577"/>
      <pc:docMkLst>
        <pc:docMk/>
      </pc:docMkLst>
      <pc:sldChg chg="modNotesTx">
        <pc:chgData name="Valles, Ana (CCI-Atlanta)" userId="8348b938-c8fb-4115-a7bc-02abde8b1bee" providerId="ADAL" clId="{3089CFE1-85B5-47FA-9EA1-D59C5AA984EB}" dt="2026-08-26T21:48:02.440" v="1246" actId="20577"/>
        <pc:sldMkLst>
          <pc:docMk/>
          <pc:sldMk cId="1912429788" sldId="351"/>
        </pc:sldMkLst>
      </pc:sldChg>
      <pc:sldChg chg="modNotesTx">
        <pc:chgData name="Valles, Ana (CCI-Atlanta)" userId="8348b938-c8fb-4115-a7bc-02abde8b1bee" providerId="ADAL" clId="{3089CFE1-85B5-47FA-9EA1-D59C5AA984EB}" dt="2026-08-26T21:41:11.463" v="976" actId="114"/>
        <pc:sldMkLst>
          <pc:docMk/>
          <pc:sldMk cId="1748939595" sldId="590"/>
        </pc:sldMkLst>
      </pc:sldChg>
      <pc:sldChg chg="modNotesTx">
        <pc:chgData name="Valles, Ana (CCI-Atlanta)" userId="8348b938-c8fb-4115-a7bc-02abde8b1bee" providerId="ADAL" clId="{3089CFE1-85B5-47FA-9EA1-D59C5AA984EB}" dt="2026-08-26T21:41:07.116" v="975" actId="114"/>
        <pc:sldMkLst>
          <pc:docMk/>
          <pc:sldMk cId="794964950" sldId="591"/>
        </pc:sldMkLst>
      </pc:sldChg>
      <pc:sldChg chg="modNotesTx">
        <pc:chgData name="Valles, Ana (CCI-Atlanta)" userId="8348b938-c8fb-4115-a7bc-02abde8b1bee" providerId="ADAL" clId="{3089CFE1-85B5-47FA-9EA1-D59C5AA984EB}" dt="2026-08-26T21:42:07.895" v="1083" actId="20577"/>
        <pc:sldMkLst>
          <pc:docMk/>
          <pc:sldMk cId="464343268" sldId="592"/>
        </pc:sldMkLst>
      </pc:sldChg>
      <pc:sldChg chg="modSp mod modNotesTx">
        <pc:chgData name="Valles, Ana (CCI-Atlanta)" userId="8348b938-c8fb-4115-a7bc-02abde8b1bee" providerId="ADAL" clId="{3089CFE1-85B5-47FA-9EA1-D59C5AA984EB}" dt="2026-08-26T21:43:25.128" v="1133" actId="20577"/>
        <pc:sldMkLst>
          <pc:docMk/>
          <pc:sldMk cId="3928271245" sldId="593"/>
        </pc:sldMkLst>
        <pc:picChg chg="mod">
          <ac:chgData name="Valles, Ana (CCI-Atlanta)" userId="8348b938-c8fb-4115-a7bc-02abde8b1bee" providerId="ADAL" clId="{3089CFE1-85B5-47FA-9EA1-D59C5AA984EB}" dt="2026-08-18T19:26:23.524" v="68" actId="1076"/>
          <ac:picMkLst>
            <pc:docMk/>
            <pc:sldMk cId="3928271245" sldId="593"/>
            <ac:picMk id="4" creationId="{788DD9F8-8D86-7A33-25A5-2D0C1271FF81}"/>
          </ac:picMkLst>
        </pc:picChg>
        <pc:picChg chg="mod">
          <ac:chgData name="Valles, Ana (CCI-Atlanta)" userId="8348b938-c8fb-4115-a7bc-02abde8b1bee" providerId="ADAL" clId="{3089CFE1-85B5-47FA-9EA1-D59C5AA984EB}" dt="2026-08-18T19:25:58.048" v="62" actId="1076"/>
          <ac:picMkLst>
            <pc:docMk/>
            <pc:sldMk cId="3928271245" sldId="593"/>
            <ac:picMk id="5" creationId="{D05F5F4B-ED16-6F75-2F2C-243846583F85}"/>
          </ac:picMkLst>
        </pc:picChg>
      </pc:sldChg>
      <pc:sldChg chg="modNotesTx">
        <pc:chgData name="Valles, Ana (CCI-Atlanta)" userId="8348b938-c8fb-4115-a7bc-02abde8b1bee" providerId="ADAL" clId="{3089CFE1-85B5-47FA-9EA1-D59C5AA984EB}" dt="2026-08-26T21:43:55.024" v="1147" actId="20577"/>
        <pc:sldMkLst>
          <pc:docMk/>
          <pc:sldMk cId="3750162816" sldId="594"/>
        </pc:sldMkLst>
      </pc:sldChg>
      <pc:sldChg chg="modSp mod modNotesTx">
        <pc:chgData name="Valles, Ana (CCI-Atlanta)" userId="8348b938-c8fb-4115-a7bc-02abde8b1bee" providerId="ADAL" clId="{3089CFE1-85B5-47FA-9EA1-D59C5AA984EB}" dt="2026-08-27T16:16:55.669" v="1550" actId="20577"/>
        <pc:sldMkLst>
          <pc:docMk/>
          <pc:sldMk cId="2888354914" sldId="595"/>
        </pc:sldMkLst>
        <pc:picChg chg="mod">
          <ac:chgData name="Valles, Ana (CCI-Atlanta)" userId="8348b938-c8fb-4115-a7bc-02abde8b1bee" providerId="ADAL" clId="{3089CFE1-85B5-47FA-9EA1-D59C5AA984EB}" dt="2026-08-26T21:49:31.988" v="1251" actId="1076"/>
          <ac:picMkLst>
            <pc:docMk/>
            <pc:sldMk cId="2888354914" sldId="595"/>
            <ac:picMk id="2" creationId="{37683888-99F4-13C5-9F3E-942E71DD9883}"/>
          </ac:picMkLst>
        </pc:picChg>
        <pc:picChg chg="mod">
          <ac:chgData name="Valles, Ana (CCI-Atlanta)" userId="8348b938-c8fb-4115-a7bc-02abde8b1bee" providerId="ADAL" clId="{3089CFE1-85B5-47FA-9EA1-D59C5AA984EB}" dt="2026-08-26T21:49:23.763" v="1249" actId="1076"/>
          <ac:picMkLst>
            <pc:docMk/>
            <pc:sldMk cId="2888354914" sldId="595"/>
            <ac:picMk id="5" creationId="{D05F5F4B-ED16-6F75-2F2C-243846583F85}"/>
          </ac:picMkLst>
        </pc:picChg>
      </pc:sldChg>
      <pc:sldChg chg="modNotesTx">
        <pc:chgData name="Valles, Ana (CCI-Atlanta)" userId="8348b938-c8fb-4115-a7bc-02abde8b1bee" providerId="ADAL" clId="{3089CFE1-85B5-47FA-9EA1-D59C5AA984EB}" dt="2026-08-26T21:45:00.605" v="1184" actId="20577"/>
        <pc:sldMkLst>
          <pc:docMk/>
          <pc:sldMk cId="4124613181" sldId="596"/>
        </pc:sldMkLst>
      </pc:sldChg>
      <pc:sldChg chg="modNotesTx">
        <pc:chgData name="Valles, Ana (CCI-Atlanta)" userId="8348b938-c8fb-4115-a7bc-02abde8b1bee" providerId="ADAL" clId="{3089CFE1-85B5-47FA-9EA1-D59C5AA984EB}" dt="2026-08-26T21:50:51.913" v="1256" actId="20577"/>
        <pc:sldMkLst>
          <pc:docMk/>
          <pc:sldMk cId="3535500705" sldId="597"/>
        </pc:sldMkLst>
      </pc:sldChg>
      <pc:sldChg chg="modNotesTx">
        <pc:chgData name="Valles, Ana (CCI-Atlanta)" userId="8348b938-c8fb-4115-a7bc-02abde8b1bee" providerId="ADAL" clId="{3089CFE1-85B5-47FA-9EA1-D59C5AA984EB}" dt="2026-09-02T15:45:54.380" v="6386" actId="20577"/>
        <pc:sldMkLst>
          <pc:docMk/>
          <pc:sldMk cId="1738681875" sldId="598"/>
        </pc:sldMkLst>
      </pc:sldChg>
      <pc:sldChg chg="modNotesTx">
        <pc:chgData name="Valles, Ana (CCI-Atlanta)" userId="8348b938-c8fb-4115-a7bc-02abde8b1bee" providerId="ADAL" clId="{3089CFE1-85B5-47FA-9EA1-D59C5AA984EB}" dt="2026-08-26T21:50:39.739" v="1253" actId="20577"/>
        <pc:sldMkLst>
          <pc:docMk/>
          <pc:sldMk cId="789014518" sldId="599"/>
        </pc:sldMkLst>
      </pc:sldChg>
      <pc:sldChg chg="modNotesTx">
        <pc:chgData name="Valles, Ana (CCI-Atlanta)" userId="8348b938-c8fb-4115-a7bc-02abde8b1bee" providerId="ADAL" clId="{3089CFE1-85B5-47FA-9EA1-D59C5AA984EB}" dt="2026-08-26T21:46:50.161" v="1220" actId="20577"/>
        <pc:sldMkLst>
          <pc:docMk/>
          <pc:sldMk cId="2113771196" sldId="600"/>
        </pc:sldMkLst>
      </pc:sldChg>
      <pc:sldChg chg="modNotesTx">
        <pc:chgData name="Valles, Ana (CCI-Atlanta)" userId="8348b938-c8fb-4115-a7bc-02abde8b1bee" providerId="ADAL" clId="{3089CFE1-85B5-47FA-9EA1-D59C5AA984EB}" dt="2026-08-27T16:15:31.228" v="1514" actId="33524"/>
        <pc:sldMkLst>
          <pc:docMk/>
          <pc:sldMk cId="4274333302" sldId="601"/>
        </pc:sldMkLst>
      </pc:sldChg>
      <pc:sldChg chg="modNotesTx">
        <pc:chgData name="Valles, Ana (CCI-Atlanta)" userId="8348b938-c8fb-4115-a7bc-02abde8b1bee" providerId="ADAL" clId="{3089CFE1-85B5-47FA-9EA1-D59C5AA984EB}" dt="2026-08-26T21:47:03.867" v="1222" actId="20577"/>
        <pc:sldMkLst>
          <pc:docMk/>
          <pc:sldMk cId="2328132010" sldId="602"/>
        </pc:sldMkLst>
      </pc:sldChg>
      <pc:sldChg chg="modNotesTx">
        <pc:chgData name="Valles, Ana (CCI-Atlanta)" userId="8348b938-c8fb-4115-a7bc-02abde8b1bee" providerId="ADAL" clId="{3089CFE1-85B5-47FA-9EA1-D59C5AA984EB}" dt="2026-08-26T21:50:44.171" v="1254" actId="20577"/>
        <pc:sldMkLst>
          <pc:docMk/>
          <pc:sldMk cId="750177258" sldId="603"/>
        </pc:sldMkLst>
      </pc:sldChg>
      <pc:sldChg chg="modNotesTx">
        <pc:chgData name="Valles, Ana (CCI-Atlanta)" userId="8348b938-c8fb-4115-a7bc-02abde8b1bee" providerId="ADAL" clId="{3089CFE1-85B5-47FA-9EA1-D59C5AA984EB}" dt="2026-08-26T21:41:44.125" v="1081" actId="20577"/>
        <pc:sldMkLst>
          <pc:docMk/>
          <pc:sldMk cId="1260177242" sldId="605"/>
        </pc:sldMkLst>
      </pc:sldChg>
      <pc:sldChg chg="addSp modSp mod modAnim modNotesTx">
        <pc:chgData name="Valles, Ana (CCI-Atlanta)" userId="8348b938-c8fb-4115-a7bc-02abde8b1bee" providerId="ADAL" clId="{3089CFE1-85B5-47FA-9EA1-D59C5AA984EB}" dt="2026-08-26T21:42:54.080" v="1096" actId="12"/>
        <pc:sldMkLst>
          <pc:docMk/>
          <pc:sldMk cId="3844727427" sldId="618"/>
        </pc:sldMkLst>
        <pc:spChg chg="add mod">
          <ac:chgData name="Valles, Ana (CCI-Atlanta)" userId="8348b938-c8fb-4115-a7bc-02abde8b1bee" providerId="ADAL" clId="{3089CFE1-85B5-47FA-9EA1-D59C5AA984EB}" dt="2026-08-26T21:25:08.158" v="548" actId="20577"/>
          <ac:spMkLst>
            <pc:docMk/>
            <pc:sldMk cId="3844727427" sldId="618"/>
            <ac:spMk id="3" creationId="{501FB67F-0205-ABEC-3994-13612B8DACC2}"/>
          </ac:spMkLst>
        </pc:spChg>
        <pc:spChg chg="mod">
          <ac:chgData name="Valles, Ana (CCI-Atlanta)" userId="8348b938-c8fb-4115-a7bc-02abde8b1bee" providerId="ADAL" clId="{3089CFE1-85B5-47FA-9EA1-D59C5AA984EB}" dt="2026-08-26T21:23:41.579" v="456" actId="113"/>
          <ac:spMkLst>
            <pc:docMk/>
            <pc:sldMk cId="3844727427" sldId="618"/>
            <ac:spMk id="4" creationId="{A30331B9-50AA-F650-26F3-3F2E9461918B}"/>
          </ac:spMkLst>
        </pc:spChg>
        <pc:spChg chg="mod">
          <ac:chgData name="Valles, Ana (CCI-Atlanta)" userId="8348b938-c8fb-4115-a7bc-02abde8b1bee" providerId="ADAL" clId="{3089CFE1-85B5-47FA-9EA1-D59C5AA984EB}" dt="2026-08-26T21:21:45.168" v="425" actId="14100"/>
          <ac:spMkLst>
            <pc:docMk/>
            <pc:sldMk cId="3844727427" sldId="618"/>
            <ac:spMk id="8" creationId="{9717512F-60A5-FC5E-8A14-09A5A6EF88FB}"/>
          </ac:spMkLst>
        </pc:spChg>
      </pc:sldChg>
      <pc:sldChg chg="modSp mod modNotesTx">
        <pc:chgData name="Valles, Ana (CCI-Atlanta)" userId="8348b938-c8fb-4115-a7bc-02abde8b1bee" providerId="ADAL" clId="{3089CFE1-85B5-47FA-9EA1-D59C5AA984EB}" dt="2026-08-31T21:24:32.880" v="2255" actId="20577"/>
        <pc:sldMkLst>
          <pc:docMk/>
          <pc:sldMk cId="4071180802" sldId="619"/>
        </pc:sldMkLst>
        <pc:spChg chg="mod">
          <ac:chgData name="Valles, Ana (CCI-Atlanta)" userId="8348b938-c8fb-4115-a7bc-02abde8b1bee" providerId="ADAL" clId="{3089CFE1-85B5-47FA-9EA1-D59C5AA984EB}" dt="2026-08-31T19:20:15.656" v="1586" actId="1076"/>
          <ac:spMkLst>
            <pc:docMk/>
            <pc:sldMk cId="4071180802" sldId="619"/>
            <ac:spMk id="4" creationId="{A30331B9-50AA-F650-26F3-3F2E9461918B}"/>
          </ac:spMkLst>
        </pc:spChg>
        <pc:spChg chg="mod">
          <ac:chgData name="Valles, Ana (CCI-Atlanta)" userId="8348b938-c8fb-4115-a7bc-02abde8b1bee" providerId="ADAL" clId="{3089CFE1-85B5-47FA-9EA1-D59C5AA984EB}" dt="2026-08-31T19:20:22.645" v="1588" actId="14100"/>
          <ac:spMkLst>
            <pc:docMk/>
            <pc:sldMk cId="4071180802" sldId="619"/>
            <ac:spMk id="8" creationId="{9717512F-60A5-FC5E-8A14-09A5A6EF88FB}"/>
          </ac:spMkLst>
        </pc:spChg>
        <pc:picChg chg="mod">
          <ac:chgData name="Valles, Ana (CCI-Atlanta)" userId="8348b938-c8fb-4115-a7bc-02abde8b1bee" providerId="ADAL" clId="{3089CFE1-85B5-47FA-9EA1-D59C5AA984EB}" dt="2026-08-31T19:20:11.546" v="1585" actId="1076"/>
          <ac:picMkLst>
            <pc:docMk/>
            <pc:sldMk cId="4071180802" sldId="619"/>
            <ac:picMk id="9" creationId="{92CBAFF3-FB2D-BE25-6CB6-3504A147FB08}"/>
          </ac:picMkLst>
        </pc:picChg>
      </pc:sldChg>
      <pc:sldChg chg="modSp mod modNotesTx">
        <pc:chgData name="Valles, Ana (CCI-Atlanta)" userId="8348b938-c8fb-4115-a7bc-02abde8b1bee" providerId="ADAL" clId="{3089CFE1-85B5-47FA-9EA1-D59C5AA984EB}" dt="2026-08-31T22:31:21.742" v="3317" actId="6549"/>
        <pc:sldMkLst>
          <pc:docMk/>
          <pc:sldMk cId="2712734561" sldId="620"/>
        </pc:sldMkLst>
        <pc:spChg chg="mod">
          <ac:chgData name="Valles, Ana (CCI-Atlanta)" userId="8348b938-c8fb-4115-a7bc-02abde8b1bee" providerId="ADAL" clId="{3089CFE1-85B5-47FA-9EA1-D59C5AA984EB}" dt="2026-08-31T21:50:51.364" v="2930" actId="1076"/>
          <ac:spMkLst>
            <pc:docMk/>
            <pc:sldMk cId="2712734561" sldId="620"/>
            <ac:spMk id="4" creationId="{A30331B9-50AA-F650-26F3-3F2E9461918B}"/>
          </ac:spMkLst>
        </pc:spChg>
        <pc:spChg chg="mod">
          <ac:chgData name="Valles, Ana (CCI-Atlanta)" userId="8348b938-c8fb-4115-a7bc-02abde8b1bee" providerId="ADAL" clId="{3089CFE1-85B5-47FA-9EA1-D59C5AA984EB}" dt="2026-08-31T21:50:45.092" v="2929" actId="14100"/>
          <ac:spMkLst>
            <pc:docMk/>
            <pc:sldMk cId="2712734561" sldId="620"/>
            <ac:spMk id="8" creationId="{9717512F-60A5-FC5E-8A14-09A5A6EF88FB}"/>
          </ac:spMkLst>
        </pc:spChg>
      </pc:sldChg>
      <pc:sldChg chg="modSp mod modNotesTx">
        <pc:chgData name="Valles, Ana (CCI-Atlanta)" userId="8348b938-c8fb-4115-a7bc-02abde8b1bee" providerId="ADAL" clId="{3089CFE1-85B5-47FA-9EA1-D59C5AA984EB}" dt="2026-09-02T16:03:00.927" v="6459" actId="20577"/>
        <pc:sldMkLst>
          <pc:docMk/>
          <pc:sldMk cId="1113939442" sldId="623"/>
        </pc:sldMkLst>
        <pc:spChg chg="mod">
          <ac:chgData name="Valles, Ana (CCI-Atlanta)" userId="8348b938-c8fb-4115-a7bc-02abde8b1bee" providerId="ADAL" clId="{3089CFE1-85B5-47FA-9EA1-D59C5AA984EB}" dt="2026-09-01T21:15:09.425" v="3957" actId="1076"/>
          <ac:spMkLst>
            <pc:docMk/>
            <pc:sldMk cId="1113939442" sldId="623"/>
            <ac:spMk id="4" creationId="{A30331B9-50AA-F650-26F3-3F2E9461918B}"/>
          </ac:spMkLst>
        </pc:spChg>
        <pc:spChg chg="mod">
          <ac:chgData name="Valles, Ana (CCI-Atlanta)" userId="8348b938-c8fb-4115-a7bc-02abde8b1bee" providerId="ADAL" clId="{3089CFE1-85B5-47FA-9EA1-D59C5AA984EB}" dt="2026-09-01T21:15:16.678" v="3959" actId="14100"/>
          <ac:spMkLst>
            <pc:docMk/>
            <pc:sldMk cId="1113939442" sldId="623"/>
            <ac:spMk id="8" creationId="{9717512F-60A5-FC5E-8A14-09A5A6EF88FB}"/>
          </ac:spMkLst>
        </pc:spChg>
      </pc:sldChg>
      <pc:sldChg chg="modNotesTx">
        <pc:chgData name="Valles, Ana (CCI-Atlanta)" userId="8348b938-c8fb-4115-a7bc-02abde8b1bee" providerId="ADAL" clId="{3089CFE1-85B5-47FA-9EA1-D59C5AA984EB}" dt="2026-08-26T21:40:58.436" v="973" actId="114"/>
        <pc:sldMkLst>
          <pc:docMk/>
          <pc:sldMk cId="1905616218" sldId="624"/>
        </pc:sldMkLst>
      </pc:sldChg>
      <pc:sldChg chg="addSp modSp mod modAnim modNotesTx">
        <pc:chgData name="Valles, Ana (CCI-Atlanta)" userId="8348b938-c8fb-4115-a7bc-02abde8b1bee" providerId="ADAL" clId="{3089CFE1-85B5-47FA-9EA1-D59C5AA984EB}" dt="2026-08-31T21:48:06.032" v="2921" actId="20577"/>
        <pc:sldMkLst>
          <pc:docMk/>
          <pc:sldMk cId="2052050497" sldId="625"/>
        </pc:sldMkLst>
        <pc:spChg chg="add mod">
          <ac:chgData name="Valles, Ana (CCI-Atlanta)" userId="8348b938-c8fb-4115-a7bc-02abde8b1bee" providerId="ADAL" clId="{3089CFE1-85B5-47FA-9EA1-D59C5AA984EB}" dt="2026-08-31T20:15:29.622" v="1992" actId="14861"/>
          <ac:spMkLst>
            <pc:docMk/>
            <pc:sldMk cId="2052050497" sldId="625"/>
            <ac:spMk id="2" creationId="{108CDB1C-F6F3-3DCF-0B0F-13CC92B26579}"/>
          </ac:spMkLst>
        </pc:spChg>
        <pc:spChg chg="add mod">
          <ac:chgData name="Valles, Ana (CCI-Atlanta)" userId="8348b938-c8fb-4115-a7bc-02abde8b1bee" providerId="ADAL" clId="{3089CFE1-85B5-47FA-9EA1-D59C5AA984EB}" dt="2026-08-31T20:15:35.024" v="1993" actId="14861"/>
          <ac:spMkLst>
            <pc:docMk/>
            <pc:sldMk cId="2052050497" sldId="625"/>
            <ac:spMk id="3" creationId="{230C5651-2E4D-428A-6D5B-251F2D54DA65}"/>
          </ac:spMkLst>
        </pc:spChg>
        <pc:spChg chg="add mod">
          <ac:chgData name="Valles, Ana (CCI-Atlanta)" userId="8348b938-c8fb-4115-a7bc-02abde8b1bee" providerId="ADAL" clId="{3089CFE1-85B5-47FA-9EA1-D59C5AA984EB}" dt="2026-08-31T20:15:43.537" v="1994" actId="14861"/>
          <ac:spMkLst>
            <pc:docMk/>
            <pc:sldMk cId="2052050497" sldId="625"/>
            <ac:spMk id="4" creationId="{579C4732-AF44-134C-53D5-9AD44C74A2FA}"/>
          </ac:spMkLst>
        </pc:spChg>
        <pc:spChg chg="add mod">
          <ac:chgData name="Valles, Ana (CCI-Atlanta)" userId="8348b938-c8fb-4115-a7bc-02abde8b1bee" providerId="ADAL" clId="{3089CFE1-85B5-47FA-9EA1-D59C5AA984EB}" dt="2026-08-31T20:15:49.499" v="1995" actId="14861"/>
          <ac:spMkLst>
            <pc:docMk/>
            <pc:sldMk cId="2052050497" sldId="625"/>
            <ac:spMk id="5" creationId="{AF7B7DFC-5F71-7FC8-161C-EB8AA6843942}"/>
          </ac:spMkLst>
        </pc:spChg>
        <pc:spChg chg="add mod">
          <ac:chgData name="Valles, Ana (CCI-Atlanta)" userId="8348b938-c8fb-4115-a7bc-02abde8b1bee" providerId="ADAL" clId="{3089CFE1-85B5-47FA-9EA1-D59C5AA984EB}" dt="2026-08-31T20:15:56.240" v="1996" actId="14861"/>
          <ac:spMkLst>
            <pc:docMk/>
            <pc:sldMk cId="2052050497" sldId="625"/>
            <ac:spMk id="6" creationId="{1E670D47-CC06-C430-B27A-3E7ABFBA4637}"/>
          </ac:spMkLst>
        </pc:spChg>
        <pc:spChg chg="add mod">
          <ac:chgData name="Valles, Ana (CCI-Atlanta)" userId="8348b938-c8fb-4115-a7bc-02abde8b1bee" providerId="ADAL" clId="{3089CFE1-85B5-47FA-9EA1-D59C5AA984EB}" dt="2026-08-31T20:16:00.937" v="1997" actId="14861"/>
          <ac:spMkLst>
            <pc:docMk/>
            <pc:sldMk cId="2052050497" sldId="625"/>
            <ac:spMk id="7" creationId="{E009B649-012B-9D7F-6E26-AB7792FF1F0C}"/>
          </ac:spMkLst>
        </pc:spChg>
        <pc:spChg chg="add mod">
          <ac:chgData name="Valles, Ana (CCI-Atlanta)" userId="8348b938-c8fb-4115-a7bc-02abde8b1bee" providerId="ADAL" clId="{3089CFE1-85B5-47FA-9EA1-D59C5AA984EB}" dt="2026-08-31T20:16:05.835" v="1998" actId="14861"/>
          <ac:spMkLst>
            <pc:docMk/>
            <pc:sldMk cId="2052050497" sldId="625"/>
            <ac:spMk id="8" creationId="{2831122C-0239-5D25-278A-1568A0CE0EFE}"/>
          </ac:spMkLst>
        </pc:spChg>
        <pc:spChg chg="add mod">
          <ac:chgData name="Valles, Ana (CCI-Atlanta)" userId="8348b938-c8fb-4115-a7bc-02abde8b1bee" providerId="ADAL" clId="{3089CFE1-85B5-47FA-9EA1-D59C5AA984EB}" dt="2026-08-31T20:16:10.626" v="1999" actId="14861"/>
          <ac:spMkLst>
            <pc:docMk/>
            <pc:sldMk cId="2052050497" sldId="625"/>
            <ac:spMk id="9" creationId="{D727F8D9-E79E-855A-42F0-6BD8B6121C2F}"/>
          </ac:spMkLst>
        </pc:spChg>
        <pc:spChg chg="add mod">
          <ac:chgData name="Valles, Ana (CCI-Atlanta)" userId="8348b938-c8fb-4115-a7bc-02abde8b1bee" providerId="ADAL" clId="{3089CFE1-85B5-47FA-9EA1-D59C5AA984EB}" dt="2026-08-31T21:09:00.210" v="2095" actId="12788"/>
          <ac:spMkLst>
            <pc:docMk/>
            <pc:sldMk cId="2052050497" sldId="625"/>
            <ac:spMk id="10" creationId="{9740B0F1-2EF8-2DB2-8EFB-F3ED0A1C9C3C}"/>
          </ac:spMkLst>
        </pc:spChg>
        <pc:spChg chg="add mod">
          <ac:chgData name="Valles, Ana (CCI-Atlanta)" userId="8348b938-c8fb-4115-a7bc-02abde8b1bee" providerId="ADAL" clId="{3089CFE1-85B5-47FA-9EA1-D59C5AA984EB}" dt="2026-08-31T21:09:00.210" v="2095" actId="12788"/>
          <ac:spMkLst>
            <pc:docMk/>
            <pc:sldMk cId="2052050497" sldId="625"/>
            <ac:spMk id="12" creationId="{D653CBC8-3D9C-203A-80AE-C1551292FE79}"/>
          </ac:spMkLst>
        </pc:spChg>
        <pc:spChg chg="add mod">
          <ac:chgData name="Valles, Ana (CCI-Atlanta)" userId="8348b938-c8fb-4115-a7bc-02abde8b1bee" providerId="ADAL" clId="{3089CFE1-85B5-47FA-9EA1-D59C5AA984EB}" dt="2026-08-31T21:09:00.210" v="2095" actId="12788"/>
          <ac:spMkLst>
            <pc:docMk/>
            <pc:sldMk cId="2052050497" sldId="625"/>
            <ac:spMk id="14" creationId="{03D36463-96AC-9BD6-2E58-4A6B72E3CC01}"/>
          </ac:spMkLst>
        </pc:spChg>
        <pc:spChg chg="add mod">
          <ac:chgData name="Valles, Ana (CCI-Atlanta)" userId="8348b938-c8fb-4115-a7bc-02abde8b1bee" providerId="ADAL" clId="{3089CFE1-85B5-47FA-9EA1-D59C5AA984EB}" dt="2026-08-31T21:09:00.210" v="2095" actId="12788"/>
          <ac:spMkLst>
            <pc:docMk/>
            <pc:sldMk cId="2052050497" sldId="625"/>
            <ac:spMk id="16" creationId="{235726E9-8DAA-917B-4834-4B847107292C}"/>
          </ac:spMkLst>
        </pc:spChg>
        <pc:spChg chg="add mod">
          <ac:chgData name="Valles, Ana (CCI-Atlanta)" userId="8348b938-c8fb-4115-a7bc-02abde8b1bee" providerId="ADAL" clId="{3089CFE1-85B5-47FA-9EA1-D59C5AA984EB}" dt="2026-08-31T21:08:45.073" v="2094" actId="12788"/>
          <ac:spMkLst>
            <pc:docMk/>
            <pc:sldMk cId="2052050497" sldId="625"/>
            <ac:spMk id="18" creationId="{495FC937-1536-E3B8-CB99-C93CCB6E7EF5}"/>
          </ac:spMkLst>
        </pc:spChg>
        <pc:spChg chg="add mod">
          <ac:chgData name="Valles, Ana (CCI-Atlanta)" userId="8348b938-c8fb-4115-a7bc-02abde8b1bee" providerId="ADAL" clId="{3089CFE1-85B5-47FA-9EA1-D59C5AA984EB}" dt="2026-08-31T21:08:45.073" v="2094" actId="12788"/>
          <ac:spMkLst>
            <pc:docMk/>
            <pc:sldMk cId="2052050497" sldId="625"/>
            <ac:spMk id="22" creationId="{BA57AB05-B7A4-E6A4-B7F0-87BCB85F67A9}"/>
          </ac:spMkLst>
        </pc:spChg>
        <pc:spChg chg="add mod">
          <ac:chgData name="Valles, Ana (CCI-Atlanta)" userId="8348b938-c8fb-4115-a7bc-02abde8b1bee" providerId="ADAL" clId="{3089CFE1-85B5-47FA-9EA1-D59C5AA984EB}" dt="2026-08-31T21:08:45.073" v="2094" actId="12788"/>
          <ac:spMkLst>
            <pc:docMk/>
            <pc:sldMk cId="2052050497" sldId="625"/>
            <ac:spMk id="25" creationId="{DAB6F7F8-4D06-EEC6-A785-A80019914227}"/>
          </ac:spMkLst>
        </pc:spChg>
        <pc:spChg chg="mod">
          <ac:chgData name="Valles, Ana (CCI-Atlanta)" userId="8348b938-c8fb-4115-a7bc-02abde8b1bee" providerId="ADAL" clId="{3089CFE1-85B5-47FA-9EA1-D59C5AA984EB}" dt="2026-08-31T19:30:03.542" v="1759" actId="1076"/>
          <ac:spMkLst>
            <pc:docMk/>
            <pc:sldMk cId="2052050497" sldId="625"/>
            <ac:spMk id="27" creationId="{5A42CA9E-8E37-3E6E-190A-54EDF70B7EA7}"/>
          </ac:spMkLst>
        </pc:spChg>
        <pc:spChg chg="add mod">
          <ac:chgData name="Valles, Ana (CCI-Atlanta)" userId="8348b938-c8fb-4115-a7bc-02abde8b1bee" providerId="ADAL" clId="{3089CFE1-85B5-47FA-9EA1-D59C5AA984EB}" dt="2026-08-31T21:08:45.073" v="2094" actId="12788"/>
          <ac:spMkLst>
            <pc:docMk/>
            <pc:sldMk cId="2052050497" sldId="625"/>
            <ac:spMk id="28" creationId="{0D726447-733B-43E0-0DFD-1089E5456382}"/>
          </ac:spMkLst>
        </pc:spChg>
        <pc:spChg chg="mod">
          <ac:chgData name="Valles, Ana (CCI-Atlanta)" userId="8348b938-c8fb-4115-a7bc-02abde8b1bee" providerId="ADAL" clId="{3089CFE1-85B5-47FA-9EA1-D59C5AA984EB}" dt="2026-08-31T21:09:33.515" v="2096" actId="1076"/>
          <ac:spMkLst>
            <pc:docMk/>
            <pc:sldMk cId="2052050497" sldId="625"/>
            <ac:spMk id="29" creationId="{F70079C4-3832-F5B5-593C-DD9B1A1532D1}"/>
          </ac:spMkLst>
        </pc:spChg>
      </pc:sldChg>
      <pc:sldChg chg="addSp modSp mod modAnim modNotesTx">
        <pc:chgData name="Valles, Ana (CCI-Atlanta)" userId="8348b938-c8fb-4115-a7bc-02abde8b1bee" providerId="ADAL" clId="{3089CFE1-85B5-47FA-9EA1-D59C5AA984EB}" dt="2026-09-01T22:17:47.883" v="6276" actId="1035"/>
        <pc:sldMkLst>
          <pc:docMk/>
          <pc:sldMk cId="3511180495" sldId="626"/>
        </pc:sldMkLst>
        <pc:spChg chg="add mod">
          <ac:chgData name="Valles, Ana (CCI-Atlanta)" userId="8348b938-c8fb-4115-a7bc-02abde8b1bee" providerId="ADAL" clId="{3089CFE1-85B5-47FA-9EA1-D59C5AA984EB}" dt="2026-09-01T22:11:25.231" v="6031" actId="1076"/>
          <ac:spMkLst>
            <pc:docMk/>
            <pc:sldMk cId="3511180495" sldId="626"/>
            <ac:spMk id="2" creationId="{85B7AA64-AE34-49BA-62A0-0F042DD35A5D}"/>
          </ac:spMkLst>
        </pc:spChg>
        <pc:spChg chg="mod">
          <ac:chgData name="Valles, Ana (CCI-Atlanta)" userId="8348b938-c8fb-4115-a7bc-02abde8b1bee" providerId="ADAL" clId="{3089CFE1-85B5-47FA-9EA1-D59C5AA984EB}" dt="2026-09-01T22:15:08.167" v="6173" actId="465"/>
          <ac:spMkLst>
            <pc:docMk/>
            <pc:sldMk cId="3511180495" sldId="626"/>
            <ac:spMk id="3" creationId="{0FFD3889-D9B8-58F7-7E6F-A2EDC0669842}"/>
          </ac:spMkLst>
        </pc:spChg>
        <pc:spChg chg="mod">
          <ac:chgData name="Valles, Ana (CCI-Atlanta)" userId="8348b938-c8fb-4115-a7bc-02abde8b1bee" providerId="ADAL" clId="{3089CFE1-85B5-47FA-9EA1-D59C5AA984EB}" dt="2026-09-01T22:15:08.167" v="6173" actId="465"/>
          <ac:spMkLst>
            <pc:docMk/>
            <pc:sldMk cId="3511180495" sldId="626"/>
            <ac:spMk id="4" creationId="{E9564911-3E08-ADFA-A52B-4F6564E62435}"/>
          </ac:spMkLst>
        </pc:spChg>
        <pc:spChg chg="add mod">
          <ac:chgData name="Valles, Ana (CCI-Atlanta)" userId="8348b938-c8fb-4115-a7bc-02abde8b1bee" providerId="ADAL" clId="{3089CFE1-85B5-47FA-9EA1-D59C5AA984EB}" dt="2026-09-01T22:15:08.167" v="6173" actId="465"/>
          <ac:spMkLst>
            <pc:docMk/>
            <pc:sldMk cId="3511180495" sldId="626"/>
            <ac:spMk id="5" creationId="{9AD2FCD8-B41B-65B3-E139-7CDD45DB3E1D}"/>
          </ac:spMkLst>
        </pc:spChg>
        <pc:spChg chg="mod">
          <ac:chgData name="Valles, Ana (CCI-Atlanta)" userId="8348b938-c8fb-4115-a7bc-02abde8b1bee" providerId="ADAL" clId="{3089CFE1-85B5-47FA-9EA1-D59C5AA984EB}" dt="2026-09-01T22:13:40.707" v="6126" actId="1036"/>
          <ac:spMkLst>
            <pc:docMk/>
            <pc:sldMk cId="3511180495" sldId="626"/>
            <ac:spMk id="6" creationId="{8572FC55-A075-191B-BE4D-B1F3E40C18B6}"/>
          </ac:spMkLst>
        </pc:spChg>
        <pc:spChg chg="add mod">
          <ac:chgData name="Valles, Ana (CCI-Atlanta)" userId="8348b938-c8fb-4115-a7bc-02abde8b1bee" providerId="ADAL" clId="{3089CFE1-85B5-47FA-9EA1-D59C5AA984EB}" dt="2026-09-01T22:15:21.523" v="6174" actId="465"/>
          <ac:spMkLst>
            <pc:docMk/>
            <pc:sldMk cId="3511180495" sldId="626"/>
            <ac:spMk id="8" creationId="{26DF8A00-A136-7F6D-C161-5C1725A1B986}"/>
          </ac:spMkLst>
        </pc:spChg>
        <pc:spChg chg="mod">
          <ac:chgData name="Valles, Ana (CCI-Atlanta)" userId="8348b938-c8fb-4115-a7bc-02abde8b1bee" providerId="ADAL" clId="{3089CFE1-85B5-47FA-9EA1-D59C5AA984EB}" dt="2026-09-01T22:15:21.523" v="6174" actId="465"/>
          <ac:spMkLst>
            <pc:docMk/>
            <pc:sldMk cId="3511180495" sldId="626"/>
            <ac:spMk id="10" creationId="{7E0D8A39-EDF3-0223-8E18-EDB8333BE3E8}"/>
          </ac:spMkLst>
        </pc:spChg>
        <pc:spChg chg="add mod">
          <ac:chgData name="Valles, Ana (CCI-Atlanta)" userId="8348b938-c8fb-4115-a7bc-02abde8b1bee" providerId="ADAL" clId="{3089CFE1-85B5-47FA-9EA1-D59C5AA984EB}" dt="2026-09-01T22:15:21.523" v="6174" actId="465"/>
          <ac:spMkLst>
            <pc:docMk/>
            <pc:sldMk cId="3511180495" sldId="626"/>
            <ac:spMk id="12" creationId="{C67E76DD-7112-11B4-020D-0996AF0BEE2A}"/>
          </ac:spMkLst>
        </pc:spChg>
        <pc:spChg chg="add mod">
          <ac:chgData name="Valles, Ana (CCI-Atlanta)" userId="8348b938-c8fb-4115-a7bc-02abde8b1bee" providerId="ADAL" clId="{3089CFE1-85B5-47FA-9EA1-D59C5AA984EB}" dt="2026-09-01T22:11:25.231" v="6031" actId="1076"/>
          <ac:spMkLst>
            <pc:docMk/>
            <pc:sldMk cId="3511180495" sldId="626"/>
            <ac:spMk id="13" creationId="{CFE3C0C0-48D7-C22A-26FF-3D0F924E2B37}"/>
          </ac:spMkLst>
        </pc:spChg>
        <pc:spChg chg="add mod">
          <ac:chgData name="Valles, Ana (CCI-Atlanta)" userId="8348b938-c8fb-4115-a7bc-02abde8b1bee" providerId="ADAL" clId="{3089CFE1-85B5-47FA-9EA1-D59C5AA984EB}" dt="2026-09-01T22:15:32.173" v="6189" actId="1035"/>
          <ac:spMkLst>
            <pc:docMk/>
            <pc:sldMk cId="3511180495" sldId="626"/>
            <ac:spMk id="14" creationId="{7EB0E3FA-90A5-82E3-F193-5F79C2BF7726}"/>
          </ac:spMkLst>
        </pc:spChg>
        <pc:spChg chg="mod">
          <ac:chgData name="Valles, Ana (CCI-Atlanta)" userId="8348b938-c8fb-4115-a7bc-02abde8b1bee" providerId="ADAL" clId="{3089CFE1-85B5-47FA-9EA1-D59C5AA984EB}" dt="2026-09-01T21:46:59.856" v="4844" actId="1037"/>
          <ac:spMkLst>
            <pc:docMk/>
            <pc:sldMk cId="3511180495" sldId="626"/>
            <ac:spMk id="15" creationId="{BC89EFA3-E2D3-CE74-B4BA-9CB44A57B6E2}"/>
          </ac:spMkLst>
        </pc:spChg>
        <pc:spChg chg="add mod">
          <ac:chgData name="Valles, Ana (CCI-Atlanta)" userId="8348b938-c8fb-4115-a7bc-02abde8b1bee" providerId="ADAL" clId="{3089CFE1-85B5-47FA-9EA1-D59C5AA984EB}" dt="2026-09-01T22:15:39.906" v="6206" actId="1035"/>
          <ac:spMkLst>
            <pc:docMk/>
            <pc:sldMk cId="3511180495" sldId="626"/>
            <ac:spMk id="16" creationId="{1F9B1591-7A63-8242-3893-B82009ECBB88}"/>
          </ac:spMkLst>
        </pc:spChg>
        <pc:spChg chg="mod">
          <ac:chgData name="Valles, Ana (CCI-Atlanta)" userId="8348b938-c8fb-4115-a7bc-02abde8b1bee" providerId="ADAL" clId="{3089CFE1-85B5-47FA-9EA1-D59C5AA984EB}" dt="2026-09-01T22:17:47.883" v="6276" actId="1035"/>
          <ac:spMkLst>
            <pc:docMk/>
            <pc:sldMk cId="3511180495" sldId="626"/>
            <ac:spMk id="17" creationId="{CA853434-062E-D2AC-6059-C2172112CA58}"/>
          </ac:spMkLst>
        </pc:spChg>
        <pc:spChg chg="add mod">
          <ac:chgData name="Valles, Ana (CCI-Atlanta)" userId="8348b938-c8fb-4115-a7bc-02abde8b1bee" providerId="ADAL" clId="{3089CFE1-85B5-47FA-9EA1-D59C5AA984EB}" dt="2026-09-01T22:15:46.808" v="6211" actId="1035"/>
          <ac:spMkLst>
            <pc:docMk/>
            <pc:sldMk cId="3511180495" sldId="626"/>
            <ac:spMk id="18" creationId="{6830D95D-8BDD-3A24-8436-6C72833A9E5A}"/>
          </ac:spMkLst>
        </pc:spChg>
        <pc:spChg chg="mod">
          <ac:chgData name="Valles, Ana (CCI-Atlanta)" userId="8348b938-c8fb-4115-a7bc-02abde8b1bee" providerId="ADAL" clId="{3089CFE1-85B5-47FA-9EA1-D59C5AA984EB}" dt="2026-09-01T22:16:36.776" v="6263" actId="1035"/>
          <ac:spMkLst>
            <pc:docMk/>
            <pc:sldMk cId="3511180495" sldId="626"/>
            <ac:spMk id="19" creationId="{AAF6BE13-0862-1643-7BA4-36893E5F9EA9}"/>
          </ac:spMkLst>
        </pc:spChg>
        <pc:spChg chg="mod">
          <ac:chgData name="Valles, Ana (CCI-Atlanta)" userId="8348b938-c8fb-4115-a7bc-02abde8b1bee" providerId="ADAL" clId="{3089CFE1-85B5-47FA-9EA1-D59C5AA984EB}" dt="2026-09-01T22:16:18.493" v="6262" actId="1035"/>
          <ac:spMkLst>
            <pc:docMk/>
            <pc:sldMk cId="3511180495" sldId="626"/>
            <ac:spMk id="20" creationId="{60106BF5-7DA0-10BC-640D-37E4E8FDA31E}"/>
          </ac:spMkLst>
        </pc:spChg>
        <pc:spChg chg="add mod">
          <ac:chgData name="Valles, Ana (CCI-Atlanta)" userId="8348b938-c8fb-4115-a7bc-02abde8b1bee" providerId="ADAL" clId="{3089CFE1-85B5-47FA-9EA1-D59C5AA984EB}" dt="2026-09-01T22:16:13.088" v="6252" actId="1036"/>
          <ac:spMkLst>
            <pc:docMk/>
            <pc:sldMk cId="3511180495" sldId="626"/>
            <ac:spMk id="21" creationId="{5EB1103D-F0B5-3E92-707F-DC34BFF96B48}"/>
          </ac:spMkLst>
        </pc:spChg>
        <pc:spChg chg="add mod">
          <ac:chgData name="Valles, Ana (CCI-Atlanta)" userId="8348b938-c8fb-4115-a7bc-02abde8b1bee" providerId="ADAL" clId="{3089CFE1-85B5-47FA-9EA1-D59C5AA984EB}" dt="2026-09-01T22:16:04.888" v="6228" actId="1035"/>
          <ac:spMkLst>
            <pc:docMk/>
            <pc:sldMk cId="3511180495" sldId="626"/>
            <ac:spMk id="22" creationId="{6DF2D883-BF9C-6FBF-CC5C-8D965D917497}"/>
          </ac:spMkLst>
        </pc:spChg>
        <pc:spChg chg="add mod">
          <ac:chgData name="Valles, Ana (CCI-Atlanta)" userId="8348b938-c8fb-4115-a7bc-02abde8b1bee" providerId="ADAL" clId="{3089CFE1-85B5-47FA-9EA1-D59C5AA984EB}" dt="2026-09-01T22:12:37.513" v="6086" actId="20577"/>
          <ac:spMkLst>
            <pc:docMk/>
            <pc:sldMk cId="3511180495" sldId="626"/>
            <ac:spMk id="23" creationId="{9EFE927C-1F28-0B9A-35EF-CC11E47CEBA1}"/>
          </ac:spMkLst>
        </pc:spChg>
        <pc:spChg chg="add mod">
          <ac:chgData name="Valles, Ana (CCI-Atlanta)" userId="8348b938-c8fb-4115-a7bc-02abde8b1bee" providerId="ADAL" clId="{3089CFE1-85B5-47FA-9EA1-D59C5AA984EB}" dt="2026-09-01T22:12:29.115" v="6084" actId="1076"/>
          <ac:spMkLst>
            <pc:docMk/>
            <pc:sldMk cId="3511180495" sldId="626"/>
            <ac:spMk id="24" creationId="{D52F8884-27E3-2399-BC2D-1730D80CE658}"/>
          </ac:spMkLst>
        </pc:spChg>
        <pc:spChg chg="add mod">
          <ac:chgData name="Valles, Ana (CCI-Atlanta)" userId="8348b938-c8fb-4115-a7bc-02abde8b1bee" providerId="ADAL" clId="{3089CFE1-85B5-47FA-9EA1-D59C5AA984EB}" dt="2026-09-01T22:14:19.547" v="6169" actId="1035"/>
          <ac:spMkLst>
            <pc:docMk/>
            <pc:sldMk cId="3511180495" sldId="626"/>
            <ac:spMk id="25" creationId="{3273BBB2-E151-AAC5-9B19-D3D587DB7CFE}"/>
          </ac:spMkLst>
        </pc:spChg>
        <pc:spChg chg="add mod">
          <ac:chgData name="Valles, Ana (CCI-Atlanta)" userId="8348b938-c8fb-4115-a7bc-02abde8b1bee" providerId="ADAL" clId="{3089CFE1-85B5-47FA-9EA1-D59C5AA984EB}" dt="2026-09-01T22:15:55.432" v="6213" actId="1036"/>
          <ac:spMkLst>
            <pc:docMk/>
            <pc:sldMk cId="3511180495" sldId="626"/>
            <ac:spMk id="26" creationId="{73E10D96-0242-99B3-3F7C-46F38508EA0A}"/>
          </ac:spMkLst>
        </pc:spChg>
      </pc:sldChg>
      <pc:sldChg chg="modNotesTx">
        <pc:chgData name="Valles, Ana (CCI-Atlanta)" userId="8348b938-c8fb-4115-a7bc-02abde8b1bee" providerId="ADAL" clId="{3089CFE1-85B5-47FA-9EA1-D59C5AA984EB}" dt="2026-08-26T21:45:48.215" v="1189" actId="5793"/>
        <pc:sldMkLst>
          <pc:docMk/>
          <pc:sldMk cId="490102149" sldId="630"/>
        </pc:sldMkLst>
      </pc:sldChg>
      <pc:sldChg chg="addSp delSp modSp mod modNotesTx">
        <pc:chgData name="Valles, Ana (CCI-Atlanta)" userId="8348b938-c8fb-4115-a7bc-02abde8b1bee" providerId="ADAL" clId="{3089CFE1-85B5-47FA-9EA1-D59C5AA984EB}" dt="2026-09-01T20:31:12.356" v="3489" actId="14826"/>
        <pc:sldMkLst>
          <pc:docMk/>
          <pc:sldMk cId="3338219003" sldId="631"/>
        </pc:sldMkLst>
        <pc:picChg chg="add del mod">
          <ac:chgData name="Valles, Ana (CCI-Atlanta)" userId="8348b938-c8fb-4115-a7bc-02abde8b1bee" providerId="ADAL" clId="{3089CFE1-85B5-47FA-9EA1-D59C5AA984EB}" dt="2026-09-01T20:31:08.242" v="3488" actId="21"/>
          <ac:picMkLst>
            <pc:docMk/>
            <pc:sldMk cId="3338219003" sldId="631"/>
            <ac:picMk id="3" creationId="{77374BE6-3886-FF57-1175-FF9189A65CA7}"/>
          </ac:picMkLst>
        </pc:picChg>
        <pc:picChg chg="mod">
          <ac:chgData name="Valles, Ana (CCI-Atlanta)" userId="8348b938-c8fb-4115-a7bc-02abde8b1bee" providerId="ADAL" clId="{3089CFE1-85B5-47FA-9EA1-D59C5AA984EB}" dt="2026-09-01T20:31:12.356" v="3489" actId="14826"/>
          <ac:picMkLst>
            <pc:docMk/>
            <pc:sldMk cId="3338219003" sldId="631"/>
            <ac:picMk id="5" creationId="{5AF9E854-6D29-C70F-C06B-0ABC0C24EE49}"/>
          </ac:picMkLst>
        </pc:picChg>
      </pc:sldChg>
      <pc:sldChg chg="modNotesTx">
        <pc:chgData name="Valles, Ana (CCI-Atlanta)" userId="8348b938-c8fb-4115-a7bc-02abde8b1bee" providerId="ADAL" clId="{3089CFE1-85B5-47FA-9EA1-D59C5AA984EB}" dt="2026-08-26T21:45:56.190" v="1192" actId="20577"/>
        <pc:sldMkLst>
          <pc:docMk/>
          <pc:sldMk cId="903141441" sldId="632"/>
        </pc:sldMkLst>
      </pc:sldChg>
      <pc:sldChg chg="modNotesTx">
        <pc:chgData name="Valles, Ana (CCI-Atlanta)" userId="8348b938-c8fb-4115-a7bc-02abde8b1bee" providerId="ADAL" clId="{3089CFE1-85B5-47FA-9EA1-D59C5AA984EB}" dt="2026-09-01T20:32:13.698" v="3518" actId="20577"/>
        <pc:sldMkLst>
          <pc:docMk/>
          <pc:sldMk cId="400531300" sldId="633"/>
        </pc:sldMkLst>
      </pc:sldChg>
      <pc:sldChg chg="modNotesTx">
        <pc:chgData name="Valles, Ana (CCI-Atlanta)" userId="8348b938-c8fb-4115-a7bc-02abde8b1bee" providerId="ADAL" clId="{3089CFE1-85B5-47FA-9EA1-D59C5AA984EB}" dt="2026-09-01T21:08:35.572" v="3683" actId="6549"/>
        <pc:sldMkLst>
          <pc:docMk/>
          <pc:sldMk cId="3622790403" sldId="635"/>
        </pc:sldMkLst>
      </pc:sldChg>
      <pc:sldChg chg="modNotesTx">
        <pc:chgData name="Valles, Ana (CCI-Atlanta)" userId="8348b938-c8fb-4115-a7bc-02abde8b1bee" providerId="ADAL" clId="{3089CFE1-85B5-47FA-9EA1-D59C5AA984EB}" dt="2026-09-01T21:35:07.242" v="4822" actId="20577"/>
        <pc:sldMkLst>
          <pc:docMk/>
          <pc:sldMk cId="3440196067" sldId="636"/>
        </pc:sldMkLst>
      </pc:sldChg>
      <pc:sldChg chg="modNotesTx">
        <pc:chgData name="Valles, Ana (CCI-Atlanta)" userId="8348b938-c8fb-4115-a7bc-02abde8b1bee" providerId="ADAL" clId="{3089CFE1-85B5-47FA-9EA1-D59C5AA984EB}" dt="2026-09-01T21:42:34.162" v="4836" actId="20577"/>
        <pc:sldMkLst>
          <pc:docMk/>
          <pc:sldMk cId="3703934719" sldId="637"/>
        </pc:sldMkLst>
      </pc:sldChg>
      <pc:sldChg chg="modNotesTx">
        <pc:chgData name="Valles, Ana (CCI-Atlanta)" userId="8348b938-c8fb-4115-a7bc-02abde8b1bee" providerId="ADAL" clId="{3089CFE1-85B5-47FA-9EA1-D59C5AA984EB}" dt="2026-09-01T21:10:57.653" v="3887" actId="20577"/>
        <pc:sldMkLst>
          <pc:docMk/>
          <pc:sldMk cId="259512275" sldId="638"/>
        </pc:sldMkLst>
      </pc:sldChg>
      <pc:sldChg chg="modNotesTx">
        <pc:chgData name="Valles, Ana (CCI-Atlanta)" userId="8348b938-c8fb-4115-a7bc-02abde8b1bee" providerId="ADAL" clId="{3089CFE1-85B5-47FA-9EA1-D59C5AA984EB}" dt="2026-08-26T21:46:19.380" v="1203" actId="20577"/>
        <pc:sldMkLst>
          <pc:docMk/>
          <pc:sldMk cId="1966087500" sldId="639"/>
        </pc:sldMkLst>
      </pc:sldChg>
      <pc:sldChg chg="modNotesTx">
        <pc:chgData name="Valles, Ana (CCI-Atlanta)" userId="8348b938-c8fb-4115-a7bc-02abde8b1bee" providerId="ADAL" clId="{3089CFE1-85B5-47FA-9EA1-D59C5AA984EB}" dt="2026-08-26T21:46:28.257" v="1209" actId="20577"/>
        <pc:sldMkLst>
          <pc:docMk/>
          <pc:sldMk cId="1536523597" sldId="640"/>
        </pc:sldMkLst>
      </pc:sldChg>
      <pc:sldChg chg="modNotesTx">
        <pc:chgData name="Valles, Ana (CCI-Atlanta)" userId="8348b938-c8fb-4115-a7bc-02abde8b1bee" providerId="ADAL" clId="{3089CFE1-85B5-47FA-9EA1-D59C5AA984EB}" dt="2026-09-01T21:14:17.265" v="3953" actId="6549"/>
        <pc:sldMkLst>
          <pc:docMk/>
          <pc:sldMk cId="3185841297" sldId="641"/>
        </pc:sldMkLst>
      </pc:sldChg>
      <pc:sldChg chg="modNotesTx">
        <pc:chgData name="Valles, Ana (CCI-Atlanta)" userId="8348b938-c8fb-4115-a7bc-02abde8b1bee" providerId="ADAL" clId="{3089CFE1-85B5-47FA-9EA1-D59C5AA984EB}" dt="2026-08-26T21:46:36.208" v="1215" actId="20577"/>
        <pc:sldMkLst>
          <pc:docMk/>
          <pc:sldMk cId="977734156" sldId="642"/>
        </pc:sldMkLst>
      </pc:sldChg>
      <pc:sldChg chg="modNotesTx">
        <pc:chgData name="Valles, Ana (CCI-Atlanta)" userId="8348b938-c8fb-4115-a7bc-02abde8b1bee" providerId="ADAL" clId="{3089CFE1-85B5-47FA-9EA1-D59C5AA984EB}" dt="2026-08-26T21:46:40.010" v="1218" actId="20577"/>
        <pc:sldMkLst>
          <pc:docMk/>
          <pc:sldMk cId="2973720127" sldId="643"/>
        </pc:sldMkLst>
      </pc:sldChg>
      <pc:sldChg chg="modNotesTx">
        <pc:chgData name="Valles, Ana (CCI-Atlanta)" userId="8348b938-c8fb-4115-a7bc-02abde8b1bee" providerId="ADAL" clId="{3089CFE1-85B5-47FA-9EA1-D59C5AA984EB}" dt="2026-08-26T21:47:55.425" v="1243" actId="20577"/>
        <pc:sldMkLst>
          <pc:docMk/>
          <pc:sldMk cId="3374032821" sldId="647"/>
        </pc:sldMkLst>
      </pc:sldChg>
      <pc:sldChg chg="modNotesTx">
        <pc:chgData name="Valles, Ana (CCI-Atlanta)" userId="8348b938-c8fb-4115-a7bc-02abde8b1bee" providerId="ADAL" clId="{3089CFE1-85B5-47FA-9EA1-D59C5AA984EB}" dt="2026-08-26T21:46:24.042" v="1206" actId="20577"/>
        <pc:sldMkLst>
          <pc:docMk/>
          <pc:sldMk cId="759010418" sldId="648"/>
        </pc:sldMkLst>
      </pc:sldChg>
    </pc:docChg>
  </pc:docChgLst>
</pc:chgInfo>
</file>

<file path=ppt/comments/modernComment_26F_42655DF2.xml><?xml version="1.0" encoding="utf-8"?>
<p188:cmLst xmlns:a="http://schemas.openxmlformats.org/drawingml/2006/main" xmlns:r="http://schemas.openxmlformats.org/officeDocument/2006/relationships" xmlns:p188="http://schemas.microsoft.com/office/powerpoint/2018/8/main">
  <p188:cm id="{93E91F69-5DEF-408B-A57B-5B6777305122}" authorId="{777C7CAC-ADBD-D3E2-0AB2-46526AC4B66B}" status="resolved" created="2026-05-12T14:06:01.159" complete="100000">
    <pc:sldMkLst xmlns:pc="http://schemas.microsoft.com/office/powerpoint/2013/main/command">
      <pc:docMk/>
      <pc:sldMk cId="1113939442" sldId="623"/>
    </pc:sldMkLst>
    <p188:txBody>
      <a:bodyPr/>
      <a:lstStyle/>
      <a:p>
        <a:r>
          <a:rPr lang="en-US"/>
          <a:t>Basic troubleshooting shouldn’t be overlooked or considered out of scope.
It’s okay to start with the basics.</a:t>
        </a:r>
      </a:p>
    </p188:txBody>
  </p188:cm>
</p188:cmLst>
</file>

<file path=ppt/comments/modernComment_272_D1485CCF.xml><?xml version="1.0" encoding="utf-8"?>
<p188:cmLst xmlns:a="http://schemas.openxmlformats.org/drawingml/2006/main" xmlns:r="http://schemas.openxmlformats.org/officeDocument/2006/relationships" xmlns:p188="http://schemas.microsoft.com/office/powerpoint/2018/8/main">
  <p188:cm id="{B26A1AFD-6608-4AA7-BC63-4EFB8BAB62B1}" authorId="{777C7CAC-ADBD-D3E2-0AB2-46526AC4B66B}" status="resolved" created="2026-05-12T14:10:27.181" complete="100000">
    <pc:sldMkLst xmlns:pc="http://schemas.microsoft.com/office/powerpoint/2013/main/command">
      <pc:docMk/>
      <pc:sldMk cId="3511180495" sldId="626"/>
    </pc:sldMkLst>
    <p188:replyLst>
      <p188:reply id="{7D851A52-10E5-49B3-92C5-7FB717713FD2}" authorId="{777C7CAC-ADBD-D3E2-0AB2-46526AC4B66B}" created="2026-05-12T14:11:25.074">
        <p188:txBody>
          <a:bodyPr/>
          <a:lstStyle/>
          <a:p>
            <a:r>
              <a:rPr lang="en-US"/>
              <a:t>Neighbor or family member, care giver, etc.
</a:t>
            </a:r>
          </a:p>
        </p188:txBody>
      </p188:reply>
    </p188:replyLst>
    <p188:txBody>
      <a:bodyPr/>
      <a:lstStyle/>
      <a:p>
        <a:r>
          <a:rPr lang="en-US"/>
          <a:t>When another party may be available to help - another set of eyes, or hands, to assist in the process
</a:t>
        </a:r>
      </a:p>
    </p188:txBody>
  </p188:cm>
  <p188:cm id="{2EDF2CE0-BD9B-4A3C-9738-EB5B7FA9E0BA}" authorId="{777C7CAC-ADBD-D3E2-0AB2-46526AC4B66B}" status="resolved" created="2026-05-12T14:13:39.817" complete="100000">
    <pc:sldMkLst xmlns:pc="http://schemas.microsoft.com/office/powerpoint/2013/main/command">
      <pc:docMk/>
      <pc:sldMk cId="3511180495" sldId="626"/>
    </pc:sldMkLst>
    <p188:replyLst>
      <p188:reply id="{C9A66993-B4EB-43A4-9C71-FF5E7B0EBA5D}" authorId="{777C7CAC-ADBD-D3E2-0AB2-46526AC4B66B}" created="2026-05-12T14:15:06.588">
        <p188:txBody>
          <a:bodyPr/>
          <a:lstStyle/>
          <a:p>
            <a:r>
              <a:rPr lang="en-US"/>
              <a:t>Careful to use the word “callback”, system hears &amp; translates as us telling customer to call back.
</a:t>
            </a:r>
          </a:p>
        </p188:txBody>
      </p188:reply>
    </p188:replyLst>
    <p188:txBody>
      <a:bodyPr/>
      <a:lstStyle/>
      <a:p>
        <a:r>
          <a:rPr lang="en-US"/>
          <a:t>#9 - also helps with callbacks. If customer states they’ve had repeat issues, etc.
</a:t>
        </a:r>
      </a:p>
    </p188:txBody>
  </p188:cm>
  <p188:cm id="{F46AF025-BB94-42B3-AFBA-CC6F44C9D685}" authorId="{777C7CAC-ADBD-D3E2-0AB2-46526AC4B66B}" status="resolved" created="2026-05-12T14:16:53.996" complete="100000">
    <pc:sldMkLst xmlns:pc="http://schemas.microsoft.com/office/powerpoint/2013/main/command">
      <pc:docMk/>
      <pc:sldMk cId="3511180495" sldId="626"/>
    </pc:sldMkLst>
    <p188:txBody>
      <a:bodyPr/>
      <a:lstStyle/>
      <a:p>
        <a:r>
          <a:rPr lang="en-US"/>
          <a:t>Share that calls in this role will be longer than Tier 1 calls. These are complex issues that will take longer to resolve. Offering to call the customer back just because the call is reaching a certain length of time is not a valid callback reason. </a:t>
        </a:r>
      </a:p>
    </p188:txBody>
  </p188:cm>
  <p188:cm id="{C0C81DF9-D818-49D1-9E2F-70AC7B6E4907}" authorId="{777C7CAC-ADBD-D3E2-0AB2-46526AC4B66B}" status="resolved" created="2026-05-12T14:17:12.645" complete="100000">
    <pc:sldMkLst xmlns:pc="http://schemas.microsoft.com/office/powerpoint/2013/main/command">
      <pc:docMk/>
      <pc:sldMk cId="3511180495" sldId="626"/>
    </pc:sldMkLst>
    <p188:txBody>
      <a:bodyPr/>
      <a:lstStyle/>
      <a:p>
        <a:r>
          <a:rPr lang="en-US"/>
          <a:t>Rely on peers or leaders for callbacks if necessary. (End of shift, etc.)
</a:t>
        </a:r>
      </a:p>
    </p188:txBody>
  </p188:cm>
</p188:cmLst>
</file>

<file path=ppt/notesMasters/_rels/notesMaster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362139" y="738517"/>
            <a:ext cx="2555090" cy="14372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362139" y="2290527"/>
            <a:ext cx="6174463" cy="571047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65D541-00DB-41BB-B3B3-709D5477701D}" type="slidenum">
              <a:rPr lang="en-US" smtClean="0"/>
              <a:t>‹#›</a:t>
            </a:fld>
            <a:endParaRPr lang="en-US"/>
          </a:p>
        </p:txBody>
      </p:sp>
      <p:pic>
        <p:nvPicPr>
          <p:cNvPr id="8" name="Picture 7">
            <a:extLst>
              <a:ext uri="{FF2B5EF4-FFF2-40B4-BE49-F238E27FC236}">
                <a16:creationId xmlns:a16="http://schemas.microsoft.com/office/drawing/2014/main" id="{21D904EE-6185-AFB4-A3B2-D97280B3F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967" y="184467"/>
            <a:ext cx="750574" cy="272936"/>
          </a:xfrm>
          <a:prstGeom prst="rect">
            <a:avLst/>
          </a:prstGeom>
        </p:spPr>
      </p:pic>
      <p:cxnSp>
        <p:nvCxnSpPr>
          <p:cNvPr id="9" name="Straight Connector 8">
            <a:extLst>
              <a:ext uri="{FF2B5EF4-FFF2-40B4-BE49-F238E27FC236}">
                <a16:creationId xmlns:a16="http://schemas.microsoft.com/office/drawing/2014/main" id="{177B1BEF-F5B9-AAA6-6C08-6A029885A84A}"/>
              </a:ext>
            </a:extLst>
          </p:cNvPr>
          <p:cNvCxnSpPr>
            <a:cxnSpLocks/>
          </p:cNvCxnSpPr>
          <p:nvPr/>
        </p:nvCxnSpPr>
        <p:spPr>
          <a:xfrm>
            <a:off x="1051560" y="70167"/>
            <a:ext cx="0" cy="478473"/>
          </a:xfrm>
          <a:prstGeom prst="line">
            <a:avLst/>
          </a:prstGeom>
          <a:ln w="38100">
            <a:solidFill>
              <a:srgbClr val="00AFFD"/>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E73A64C-7A4F-1289-7E4F-A7963CFEDED1}"/>
              </a:ext>
            </a:extLst>
          </p:cNvPr>
          <p:cNvSpPr txBox="1"/>
          <p:nvPr/>
        </p:nvSpPr>
        <p:spPr>
          <a:xfrm>
            <a:off x="1143110" y="147699"/>
            <a:ext cx="1745991" cy="338554"/>
          </a:xfrm>
          <a:prstGeom prst="rect">
            <a:avLst/>
          </a:prstGeom>
          <a:noFill/>
        </p:spPr>
        <p:txBody>
          <a:bodyPr wrap="none" rtlCol="0">
            <a:spAutoFit/>
          </a:bodyPr>
          <a:lstStyle/>
          <a:p>
            <a:r>
              <a:rPr lang="en-US" sz="1600">
                <a:solidFill>
                  <a:srgbClr val="303335"/>
                </a:solidFill>
                <a:latin typeface="Roboto Condensed" panose="02000000000000000000" pitchFamily="2" charset="0"/>
                <a:ea typeface="Roboto Condensed" panose="02000000000000000000" pitchFamily="2" charset="0"/>
                <a:cs typeface="Roboto Condensed" panose="02000000000000000000" pitchFamily="2" charset="0"/>
              </a:rPr>
              <a:t>Cox Customer Care</a:t>
            </a:r>
          </a:p>
        </p:txBody>
      </p:sp>
      <p:sp>
        <p:nvSpPr>
          <p:cNvPr id="11" name="TextBox 10">
            <a:extLst>
              <a:ext uri="{FF2B5EF4-FFF2-40B4-BE49-F238E27FC236}">
                <a16:creationId xmlns:a16="http://schemas.microsoft.com/office/drawing/2014/main" id="{0D8BD4EB-3B48-C9D5-A4C1-32286C8455D3}"/>
              </a:ext>
            </a:extLst>
          </p:cNvPr>
          <p:cNvSpPr txBox="1"/>
          <p:nvPr/>
        </p:nvSpPr>
        <p:spPr>
          <a:xfrm>
            <a:off x="5365381" y="184467"/>
            <a:ext cx="1351652" cy="307777"/>
          </a:xfrm>
          <a:prstGeom prst="rect">
            <a:avLst/>
          </a:prstGeom>
          <a:noFill/>
        </p:spPr>
        <p:txBody>
          <a:bodyPr wrap="none" rtlCol="0">
            <a:spAutoFit/>
          </a:bodyPr>
          <a:lstStyle/>
          <a:p>
            <a:r>
              <a:rPr lang="en-US" sz="1400" i="1">
                <a:solidFill>
                  <a:schemeClr val="bg2">
                    <a:lumMod val="50000"/>
                  </a:schemeClr>
                </a:solidFill>
                <a:latin typeface="Roboto Condensed" panose="02000000000000000000" pitchFamily="2" charset="0"/>
                <a:ea typeface="Roboto Condensed" panose="02000000000000000000" pitchFamily="2" charset="0"/>
                <a:cs typeface="Roboto Condensed" panose="02000000000000000000" pitchFamily="2" charset="0"/>
              </a:rPr>
              <a:t>Facilitator Guide</a:t>
            </a:r>
          </a:p>
        </p:txBody>
      </p:sp>
    </p:spTree>
    <p:extLst>
      <p:ext uri="{BB962C8B-B14F-4D97-AF65-F5344CB8AC3E}">
        <p14:creationId xmlns:p14="http://schemas.microsoft.com/office/powerpoint/2010/main" val="3761765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806450"/>
            <a:ext cx="3048000" cy="1714500"/>
          </a:xfrm>
        </p:spPr>
      </p:sp>
      <p:sp>
        <p:nvSpPr>
          <p:cNvPr id="3" name="Notes Placeholder 2"/>
          <p:cNvSpPr>
            <a:spLocks noGrp="1"/>
          </p:cNvSpPr>
          <p:nvPr>
            <p:ph type="body" idx="1"/>
          </p:nvPr>
        </p:nvSpPr>
        <p:spPr>
          <a:xfrm>
            <a:off x="381000" y="2771775"/>
            <a:ext cx="5486400" cy="6133686"/>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Facilitators Note: This slide contains animations.</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Estimated Time:  15 minutes</a:t>
            </a:r>
          </a:p>
          <a:p>
            <a:pPr marL="0" marR="0">
              <a:lnSpc>
                <a:spcPct val="107000"/>
              </a:lnSpc>
              <a:spcBef>
                <a:spcPts val="0"/>
              </a:spcBef>
              <a:spcAft>
                <a:spcPts val="800"/>
              </a:spcAft>
            </a:pPr>
            <a:r>
              <a:rPr lang="en-US" b="1" i="0" dirty="0">
                <a:effectLst/>
                <a:ea typeface="Calibri" panose="020F0502020204030204" pitchFamily="34" charset="0"/>
                <a:cs typeface="Calibri" panose="020F0502020204030204" pitchFamily="34" charset="0"/>
              </a:rPr>
              <a:t>[DO]</a:t>
            </a:r>
            <a:endParaRPr lang="en-US" b="0" i="0" dirty="0">
              <a:effectLst/>
              <a:ea typeface="Calibri" panose="020F0502020204030204" pitchFamily="34" charset="0"/>
              <a:cs typeface="Calibri" panose="020F0502020204030204" pitchFamily="34" charset="0"/>
            </a:endParaRPr>
          </a:p>
          <a:p>
            <a:pPr marL="0" marR="0" indent="0">
              <a:lnSpc>
                <a:spcPct val="107000"/>
              </a:lnSpc>
              <a:spcBef>
                <a:spcPts val="0"/>
              </a:spcBef>
              <a:spcAft>
                <a:spcPts val="800"/>
              </a:spcAft>
              <a:buFont typeface="Arial" panose="020B0604020202020204" pitchFamily="34" charset="0"/>
              <a:buNone/>
            </a:pPr>
            <a:r>
              <a:rPr lang="en-US" dirty="0">
                <a:effectLst/>
                <a:ea typeface="Calibri" panose="020F0502020204030204" pitchFamily="34" charset="0"/>
              </a:rPr>
              <a:t>Give the learners 5 minutes per scenario for writing down and searching for articles and the approved tools on how they would attempt to resolve each of the customer call examples. </a:t>
            </a:r>
            <a:endParaRPr lang="en-US" b="1" i="0" dirty="0">
              <a:effectLst/>
              <a:ea typeface="Calibri" panose="020F0502020204030204" pitchFamily="34" charset="0"/>
              <a:cs typeface="Calibri" panose="020F0502020204030204" pitchFamily="34" charset="0"/>
            </a:endParaRPr>
          </a:p>
          <a:p>
            <a:pPr marL="0" marR="0" indent="0">
              <a:lnSpc>
                <a:spcPct val="107000"/>
              </a:lnSpc>
              <a:spcBef>
                <a:spcPts val="0"/>
              </a:spcBef>
              <a:spcAft>
                <a:spcPts val="800"/>
              </a:spcAft>
              <a:buFont typeface="Arial" panose="020B0604020202020204" pitchFamily="34" charset="0"/>
              <a:buNone/>
            </a:pPr>
            <a:r>
              <a:rPr lang="en-US" b="1" i="0" dirty="0">
                <a:effectLst/>
                <a:ea typeface="Calibri" panose="020F0502020204030204" pitchFamily="34" charset="0"/>
                <a:cs typeface="Calibri" panose="020F0502020204030204" pitchFamily="34" charset="0"/>
              </a:rPr>
              <a:t>Say </a:t>
            </a:r>
          </a:p>
          <a:p>
            <a:pPr marL="0" marR="0" indent="0">
              <a:lnSpc>
                <a:spcPct val="107000"/>
              </a:lnSpc>
              <a:spcBef>
                <a:spcPts val="0"/>
              </a:spcBef>
              <a:spcAft>
                <a:spcPts val="800"/>
              </a:spcAft>
              <a:buFont typeface="Arial" panose="020B0604020202020204" pitchFamily="34" charset="0"/>
              <a:buNone/>
            </a:pPr>
            <a:r>
              <a:rPr lang="en-US" b="0" i="0" dirty="0">
                <a:effectLst/>
                <a:ea typeface="Calibri" panose="020F0502020204030204" pitchFamily="34" charset="0"/>
                <a:cs typeface="Calibri" panose="020F0502020204030204" pitchFamily="34" charset="0"/>
              </a:rPr>
              <a:t>I am going to put a scenario up on the screen, and then you will have 5 minutes to search for solutions using the landing page in KEY to see how you would attempt to resolve each of the scenarios. Think about what probing questions you would ask, what tools you would use, if any, and what steps you would take to resolve the issue. When the time is up we will discuss what you found together. </a:t>
            </a:r>
            <a:endParaRPr lang="en-US" b="1" dirty="0"/>
          </a:p>
          <a:p>
            <a:endParaRPr lang="en-US" b="1" dirty="0"/>
          </a:p>
          <a:p>
            <a:r>
              <a:rPr lang="en-US" b="0" i="1" dirty="0"/>
              <a:t>Advance Animation</a:t>
            </a:r>
          </a:p>
          <a:p>
            <a:r>
              <a:rPr lang="en-US" b="1" dirty="0"/>
              <a:t>[SAY]</a:t>
            </a:r>
            <a:endParaRPr lang="en-US" b="0" dirty="0"/>
          </a:p>
          <a:p>
            <a:pPr>
              <a:lnSpc>
                <a:spcPct val="90000"/>
              </a:lnSpc>
              <a:spcAft>
                <a:spcPts val="600"/>
              </a:spcAft>
            </a:pPr>
            <a:r>
              <a:rPr lang="en-US" b="0" dirty="0">
                <a:effectLst/>
                <a:ea typeface="Calibri" panose="020F0502020204030204" pitchFamily="34" charset="0"/>
                <a:cs typeface="Times New Roman" panose="02020603050405020304" pitchFamily="18" charset="0"/>
              </a:rPr>
              <a:t>Our scenario is </a:t>
            </a:r>
          </a:p>
          <a:p>
            <a:pPr>
              <a:lnSpc>
                <a:spcPct val="90000"/>
              </a:lnSpc>
              <a:spcAft>
                <a:spcPts val="600"/>
              </a:spcAft>
            </a:pPr>
            <a:r>
              <a:rPr lang="en-US" b="0" dirty="0">
                <a:effectLst/>
                <a:ea typeface="Calibri" panose="020F0502020204030204" pitchFamily="34" charset="0"/>
                <a:cs typeface="Times New Roman" panose="02020603050405020304" pitchFamily="18" charset="0"/>
              </a:rPr>
              <a:t>      “</a:t>
            </a:r>
            <a:r>
              <a:rPr lang="en-US" dirty="0">
                <a:effectLst/>
                <a:ea typeface="Aptos" panose="020B0004020202020204" pitchFamily="34" charset="0"/>
                <a:cs typeface="Times New Roman" panose="02020603050405020304" pitchFamily="18" charset="0"/>
              </a:rPr>
              <a:t>My daughter can't hook up her cellphone with </a:t>
            </a:r>
            <a:r>
              <a:rPr lang="en-US" dirty="0" err="1">
                <a:effectLst/>
                <a:ea typeface="Aptos" panose="020B0004020202020204" pitchFamily="34" charset="0"/>
                <a:cs typeface="Times New Roman" panose="02020603050405020304" pitchFamily="18" charset="0"/>
              </a:rPr>
              <a:t>wifi</a:t>
            </a:r>
            <a:r>
              <a:rPr lang="en-US" dirty="0">
                <a:effectLst/>
                <a:ea typeface="Aptos" panose="020B0004020202020204" pitchFamily="34" charset="0"/>
                <a:cs typeface="Times New Roman" panose="02020603050405020304" pitchFamily="18" charset="0"/>
              </a:rPr>
              <a:t>, so she can’t make any phone calls or anything. Can you go over some things with her so she knows what she's doing?”</a:t>
            </a:r>
          </a:p>
          <a:p>
            <a:pPr>
              <a:lnSpc>
                <a:spcPct val="90000"/>
              </a:lnSpc>
              <a:spcAft>
                <a:spcPts val="600"/>
              </a:spcAft>
            </a:pPr>
            <a:endParaRPr lang="en-US" b="0" dirty="0">
              <a:effectLst/>
              <a:ea typeface="Calibri" panose="020F0502020204030204" pitchFamily="34" charset="0"/>
              <a:cs typeface="Times New Roman" panose="02020603050405020304" pitchFamily="18" charset="0"/>
            </a:endParaRPr>
          </a:p>
          <a:p>
            <a:pPr marL="0" marR="0" lvl="0" indent="0">
              <a:lnSpc>
                <a:spcPct val="107000"/>
              </a:lnSpc>
              <a:spcBef>
                <a:spcPts val="0"/>
              </a:spcBef>
              <a:spcAft>
                <a:spcPts val="800"/>
              </a:spcAft>
              <a:buFont typeface="Arial" panose="020B0604020202020204" pitchFamily="34" charset="0"/>
              <a:buNone/>
            </a:pPr>
            <a:r>
              <a:rPr lang="en-US" b="1" dirty="0">
                <a:effectLst/>
                <a:ea typeface="Calibri" panose="020F0502020204030204" pitchFamily="34" charset="0"/>
                <a:cs typeface="Times New Roman" panose="02020603050405020304" pitchFamily="18" charset="0"/>
              </a:rPr>
              <a:t>[Discuss]</a:t>
            </a:r>
          </a:p>
          <a:p>
            <a:pPr marL="285750" marR="0" lvl="0" indent="-285750" algn="l" defTabSz="914400" rtl="0" eaLnBrk="1" fontAlgn="auto" latinLnBrk="0" hangingPunct="1">
              <a:lnSpc>
                <a:spcPct val="107000"/>
              </a:lnSpc>
              <a:spcBef>
                <a:spcPts val="0"/>
              </a:spcBef>
              <a:buClrTx/>
              <a:buSzTx/>
              <a:buFont typeface="Arial" panose="020B0604020202020204" pitchFamily="34" charset="0"/>
              <a:buChar char="•"/>
              <a:tabLst/>
              <a:defRPr/>
            </a:pPr>
            <a:r>
              <a:rPr lang="en-US" dirty="0">
                <a:effectLst/>
                <a:ea typeface="Times New Roman" panose="02020603050405020304" pitchFamily="18" charset="0"/>
              </a:rPr>
              <a:t>What steps did you take to resolve?  </a:t>
            </a:r>
          </a:p>
          <a:p>
            <a:pPr marL="285750" marR="0" lvl="0" indent="-285750" algn="l" defTabSz="914400" rtl="0" eaLnBrk="1" fontAlgn="auto" latinLnBrk="0" hangingPunct="1">
              <a:lnSpc>
                <a:spcPct val="107000"/>
              </a:lnSpc>
              <a:spcBef>
                <a:spcPts val="0"/>
              </a:spcBef>
              <a:buClrTx/>
              <a:buSzTx/>
              <a:buFont typeface="Arial" panose="020B0604020202020204" pitchFamily="34" charset="0"/>
              <a:buChar char="•"/>
              <a:tabLst/>
              <a:defRPr/>
            </a:pPr>
            <a:r>
              <a:rPr lang="en-US" dirty="0">
                <a:effectLst/>
                <a:ea typeface="Times New Roman" panose="02020603050405020304" pitchFamily="18" charset="0"/>
              </a:rPr>
              <a:t>What probing questions would you ask?  </a:t>
            </a:r>
          </a:p>
          <a:p>
            <a:pPr marL="285750" marR="0" lvl="0" indent="-285750" algn="l" defTabSz="914400" rtl="0" eaLnBrk="1" fontAlgn="auto" latinLnBrk="0" hangingPunct="1">
              <a:lnSpc>
                <a:spcPct val="107000"/>
              </a:lnSpc>
              <a:spcBef>
                <a:spcPts val="0"/>
              </a:spcBef>
              <a:buClrTx/>
              <a:buSzTx/>
              <a:buFont typeface="Arial" panose="020B0604020202020204" pitchFamily="34" charset="0"/>
              <a:buChar char="•"/>
              <a:tabLst/>
              <a:defRPr/>
            </a:pPr>
            <a:r>
              <a:rPr lang="en-US" dirty="0">
                <a:effectLst/>
                <a:ea typeface="Times New Roman" panose="02020603050405020304" pitchFamily="18" charset="0"/>
              </a:rPr>
              <a:t>What tools would you have used, if any?</a:t>
            </a:r>
          </a:p>
          <a:p>
            <a:pPr marL="285750" marR="0" lvl="0" indent="-285750" algn="l" defTabSz="914400" rtl="0" eaLnBrk="1" fontAlgn="auto" latinLnBrk="0" hangingPunct="1">
              <a:lnSpc>
                <a:spcPct val="107000"/>
              </a:lnSpc>
              <a:spcBef>
                <a:spcPts val="0"/>
              </a:spcBef>
              <a:buClrTx/>
              <a:buSzTx/>
              <a:buFont typeface="Arial" panose="020B0604020202020204" pitchFamily="34" charset="0"/>
              <a:buChar char="•"/>
              <a:tabLst/>
              <a:defRPr/>
            </a:pPr>
            <a:r>
              <a:rPr lang="en-US" dirty="0">
                <a:effectLst/>
                <a:ea typeface="Calibri" panose="020F0502020204030204" pitchFamily="34" charset="0"/>
              </a:rPr>
              <a:t>Are there any best practices from previous roles you can share? </a:t>
            </a:r>
            <a:endParaRPr lang="en-US" b="0" dirty="0">
              <a:effectLst/>
              <a:ea typeface="Calibri" panose="020F0502020204030204" pitchFamily="34" charset="0"/>
              <a:cs typeface="Times New Roman" panose="02020603050405020304" pitchFamily="18" charset="0"/>
            </a:endParaRPr>
          </a:p>
          <a:p>
            <a:endParaRPr lang="en-US" b="1" dirty="0"/>
          </a:p>
          <a:p>
            <a:pPr marL="0" marR="0" lvl="0" indent="0">
              <a:lnSpc>
                <a:spcPct val="107000"/>
              </a:lnSpc>
              <a:spcBef>
                <a:spcPts val="0"/>
              </a:spcBef>
              <a:spcAft>
                <a:spcPts val="800"/>
              </a:spcAft>
              <a:buFont typeface="Arial" panose="020B0604020202020204" pitchFamily="34" charset="0"/>
              <a:buNone/>
            </a:pPr>
            <a:endParaRPr lang="en-US" b="1" i="0" dirty="0">
              <a:effectLs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en-US" sz="1200" b="1" i="0" dirty="0">
                <a:solidFill>
                  <a:srgbClr val="202020"/>
                </a:solidFill>
                <a:effectLst/>
                <a:latin typeface="+mn-lt"/>
              </a:rPr>
              <a:t>Transition:</a:t>
            </a:r>
          </a:p>
          <a:p>
            <a:pPr marL="0" marR="0" lvl="0" indent="0">
              <a:lnSpc>
                <a:spcPct val="107000"/>
              </a:lnSpc>
              <a:spcBef>
                <a:spcPts val="0"/>
              </a:spcBef>
              <a:spcAft>
                <a:spcPts val="800"/>
              </a:spcAft>
              <a:buFont typeface="Arial" panose="020B0604020202020204" pitchFamily="34" charset="0"/>
              <a:buNone/>
            </a:pPr>
            <a:r>
              <a:rPr lang="en-US" b="0" i="0" dirty="0">
                <a:effectLst/>
                <a:ea typeface="Calibri" panose="020F0502020204030204" pitchFamily="34" charset="0"/>
                <a:cs typeface="Times New Roman" panose="02020603050405020304" pitchFamily="18" charset="0"/>
              </a:rPr>
              <a:t>Great! Now let’s listen to how an agent handled a similar call. </a:t>
            </a:r>
          </a:p>
        </p:txBody>
      </p:sp>
      <p:sp>
        <p:nvSpPr>
          <p:cNvPr id="4" name="Slide Number Placeholder 3"/>
          <p:cNvSpPr>
            <a:spLocks noGrp="1"/>
          </p:cNvSpPr>
          <p:nvPr>
            <p:ph type="sldNum" sz="quarter" idx="5"/>
          </p:nvPr>
        </p:nvSpPr>
        <p:spPr/>
        <p:txBody>
          <a:bodyPr/>
          <a:lstStyle/>
          <a:p>
            <a:fld id="{17F77F01-815D-4991-BDA8-018E7EDB597B}" type="slidenum">
              <a:rPr lang="en-US" smtClean="0"/>
              <a:t>1</a:t>
            </a:fld>
            <a:endParaRPr lang="en-US"/>
          </a:p>
        </p:txBody>
      </p:sp>
    </p:spTree>
    <p:extLst>
      <p:ext uri="{BB962C8B-B14F-4D97-AF65-F5344CB8AC3E}">
        <p14:creationId xmlns:p14="http://schemas.microsoft.com/office/powerpoint/2010/main" val="4124937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806450"/>
            <a:ext cx="3048000" cy="1714500"/>
          </a:xfrm>
        </p:spPr>
      </p:sp>
      <p:sp>
        <p:nvSpPr>
          <p:cNvPr id="3" name="Notes Placeholder 2"/>
          <p:cNvSpPr>
            <a:spLocks noGrp="1"/>
          </p:cNvSpPr>
          <p:nvPr>
            <p:ph type="body" idx="1"/>
          </p:nvPr>
        </p:nvSpPr>
        <p:spPr>
          <a:xfrm>
            <a:off x="381000" y="2771775"/>
            <a:ext cx="5486400" cy="3600450"/>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Estimated Time: Estimated Time: &lt;Call: 9 Min/Discussion: 5 Min&gt;</a:t>
            </a:r>
          </a:p>
          <a:p>
            <a:endParaRPr lang="en-US" b="1" dirty="0"/>
          </a:p>
          <a:p>
            <a:r>
              <a:rPr lang="en-US" b="1" dirty="0"/>
              <a:t>DO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ea typeface="Times New Roman" panose="02020603050405020304" pitchFamily="18" charset="0"/>
              </a:rPr>
              <a:t>Play the recorded call for each scenario. The clip demonstrates behaviors that stood out in the call.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ea typeface="Times New Roman" panose="02020603050405020304" pitchFamily="18" charset="0"/>
              </a:rPr>
              <a:t>As a class, debrief what went well, what didn’t, and discuss if the resolution the class came-up with was like the agent on the recording.</a:t>
            </a:r>
            <a:endParaRPr lang="en-US" dirty="0">
              <a:effectLst/>
              <a:ea typeface="Times New Roman" panose="02020603050405020304" pitchFamily="18" charset="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ffectLst/>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ea typeface="Times New Roman" panose="02020603050405020304" pitchFamily="18" charset="0"/>
              </a:rPr>
              <a:t>Behaviors to call out:</a:t>
            </a:r>
          </a:p>
          <a:p>
            <a:pPr marL="628650" lvl="1" indent="-171450">
              <a:buFont typeface="Arial" panose="020B0604020202020204" pitchFamily="34" charset="0"/>
              <a:buChar char="•"/>
            </a:pPr>
            <a:r>
              <a:rPr lang="en-US" sz="1200" dirty="0">
                <a:latin typeface="Aptos" panose="020B0004020202020204" pitchFamily="34" charset="0"/>
              </a:rPr>
              <a:t>Explaining to customer how modem passes info to router and how we know modem is working. </a:t>
            </a:r>
          </a:p>
          <a:p>
            <a:pPr marL="628650" lvl="1" indent="-171450">
              <a:buFont typeface="Arial" panose="020B0604020202020204" pitchFamily="34" charset="0"/>
              <a:buChar char="•"/>
            </a:pPr>
            <a:r>
              <a:rPr lang="en-US" sz="1200" dirty="0">
                <a:latin typeface="Aptos" panose="020B0004020202020204" pitchFamily="34" charset="0"/>
              </a:rPr>
              <a:t>Good EQ knowledge as well. </a:t>
            </a:r>
          </a:p>
          <a:p>
            <a:pPr marL="628650" lvl="1" indent="-171450">
              <a:buFont typeface="Arial" panose="020B0604020202020204" pitchFamily="34" charset="0"/>
              <a:buChar char="•"/>
            </a:pPr>
            <a:r>
              <a:rPr lang="en-US" sz="1200" dirty="0">
                <a:latin typeface="Aptos" panose="020B0004020202020204" pitchFamily="34" charset="0"/>
              </a:rPr>
              <a:t>Bringing customer along while performing proper problem determination.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ffectLst/>
              <a:ea typeface="Times New Roman" panose="02020603050405020304" pitchFamily="18" charset="0"/>
            </a:endParaRPr>
          </a:p>
          <a:p>
            <a:r>
              <a:rPr lang="en-US" sz="1200" b="1" i="0" dirty="0">
                <a:solidFill>
                  <a:srgbClr val="202020"/>
                </a:solidFill>
                <a:effectLst/>
                <a:latin typeface="+mn-lt"/>
              </a:rPr>
              <a:t>Transition: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ea typeface="Times New Roman" panose="02020603050405020304" pitchFamily="18" charset="0"/>
              </a:rPr>
              <a:t>Let’s review the key takeaways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ffectLst/>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7F77F01-815D-4991-BDA8-018E7EDB597B}" type="slidenum">
              <a:rPr lang="en-US" smtClean="0"/>
              <a:t>2</a:t>
            </a:fld>
            <a:endParaRPr lang="en-US"/>
          </a:p>
        </p:txBody>
      </p:sp>
    </p:spTree>
    <p:extLst>
      <p:ext uri="{BB962C8B-B14F-4D97-AF65-F5344CB8AC3E}">
        <p14:creationId xmlns:p14="http://schemas.microsoft.com/office/powerpoint/2010/main" val="435647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806450"/>
            <a:ext cx="3048000" cy="1714500"/>
          </a:xfrm>
        </p:spPr>
      </p:sp>
      <p:sp>
        <p:nvSpPr>
          <p:cNvPr id="3" name="Notes Placeholder 2"/>
          <p:cNvSpPr>
            <a:spLocks noGrp="1"/>
          </p:cNvSpPr>
          <p:nvPr>
            <p:ph type="body" idx="1"/>
          </p:nvPr>
        </p:nvSpPr>
        <p:spPr>
          <a:xfrm>
            <a:off x="381000" y="2771775"/>
            <a:ext cx="5486400" cy="3600450"/>
          </a:xfrm>
        </p:spPr>
        <p:txBody>
          <a:bodyPr/>
          <a:lstStyle/>
          <a:p>
            <a:r>
              <a:rPr lang="en-US" b="1" dirty="0"/>
              <a:t>[SAY]</a:t>
            </a:r>
          </a:p>
          <a:p>
            <a:r>
              <a:rPr lang="en-US" sz="1200" dirty="0">
                <a:effectLst/>
                <a:latin typeface="Aptos" panose="020B0004020202020204" pitchFamily="34" charset="0"/>
              </a:rPr>
              <a:t>Here are some Top Tips that you may have noticed in the call...</a:t>
            </a:r>
          </a:p>
          <a:p>
            <a:r>
              <a:rPr lang="en-US" sz="1200" i="1" dirty="0">
                <a:effectLst/>
                <a:latin typeface="Aptos" panose="020B0004020202020204" pitchFamily="34" charset="0"/>
              </a:rPr>
              <a:t>Advance animation</a:t>
            </a:r>
          </a:p>
          <a:p>
            <a:pPr marL="171450" indent="-171450">
              <a:buFont typeface="Arial" panose="020B0604020202020204" pitchFamily="34" charset="0"/>
              <a:buChar char="•"/>
            </a:pPr>
            <a:r>
              <a:rPr lang="en-US" sz="1200" b="1" dirty="0"/>
              <a:t>Don’t overlook the obvious: </a:t>
            </a:r>
            <a:r>
              <a:rPr lang="en-US" sz="1200" dirty="0"/>
              <a:t>Power? Input? Battery? Anything changed by the customer? It’s ok to start with basic troubleshooting like restarting the device, clearing cookies and cache, etc.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dirty="0">
                <a:effectLst/>
                <a:latin typeface="Aptos" panose="020B0004020202020204" pitchFamily="34" charset="0"/>
              </a:rPr>
              <a:t>Advance animation</a:t>
            </a:r>
            <a:endParaRPr lang="en-US" sz="1200" dirty="0"/>
          </a:p>
          <a:p>
            <a:pPr marL="171450" indent="-171450">
              <a:buFont typeface="Arial" panose="020B0604020202020204" pitchFamily="34" charset="0"/>
              <a:buChar char="•"/>
            </a:pPr>
            <a:r>
              <a:rPr lang="en-US" sz="1200" b="1" dirty="0"/>
              <a:t>Don’t make assumptions.</a:t>
            </a:r>
            <a:r>
              <a:rPr lang="en-US" sz="1200" dirty="0"/>
              <a:t> When asking a customer to unplug a cable, don’t assume they understand. Describe it: “The power cable is the round one furthest to the right.”</a:t>
            </a:r>
          </a:p>
          <a:p>
            <a:pPr marL="171450" indent="-171450">
              <a:buFont typeface="Arial" panose="020B0604020202020204" pitchFamily="34" charset="0"/>
              <a:buChar char="•"/>
            </a:pPr>
            <a:endParaRPr lang="en-US" sz="1200" dirty="0"/>
          </a:p>
          <a:p>
            <a:endParaRPr lang="en-US" sz="1200" dirty="0">
              <a:latin typeface="Aptos" panose="020B0004020202020204" pitchFamily="34" charset="0"/>
            </a:endParaRPr>
          </a:p>
          <a:p>
            <a:r>
              <a:rPr lang="en-US" sz="1200" b="1" i="0" dirty="0">
                <a:solidFill>
                  <a:srgbClr val="202020"/>
                </a:solidFill>
                <a:effectLst/>
                <a:latin typeface="+mn-lt"/>
              </a:rPr>
              <a:t>Transition: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This call ended with a callback, but that’s not always an appropriate resolution. Let’s discuss the do’s and don’ts of customer call backs in more detail.</a:t>
            </a:r>
            <a:endParaRPr lang="en-US" dirty="0"/>
          </a:p>
        </p:txBody>
      </p:sp>
      <p:sp>
        <p:nvSpPr>
          <p:cNvPr id="4" name="Slide Number Placeholder 3"/>
          <p:cNvSpPr>
            <a:spLocks noGrp="1"/>
          </p:cNvSpPr>
          <p:nvPr>
            <p:ph type="sldNum" sz="quarter" idx="5"/>
          </p:nvPr>
        </p:nvSpPr>
        <p:spPr/>
        <p:txBody>
          <a:bodyPr/>
          <a:lstStyle/>
          <a:p>
            <a:fld id="{17F77F01-815D-4991-BDA8-018E7EDB597B}" type="slidenum">
              <a:rPr lang="en-US" smtClean="0"/>
              <a:t>3</a:t>
            </a:fld>
            <a:endParaRPr lang="en-US"/>
          </a:p>
        </p:txBody>
      </p:sp>
    </p:spTree>
    <p:extLst>
      <p:ext uri="{BB962C8B-B14F-4D97-AF65-F5344CB8AC3E}">
        <p14:creationId xmlns:p14="http://schemas.microsoft.com/office/powerpoint/2010/main" val="3510061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54375" y="458788"/>
            <a:ext cx="1423988" cy="801687"/>
          </a:xfrm>
        </p:spPr>
      </p:sp>
      <p:sp>
        <p:nvSpPr>
          <p:cNvPr id="3" name="Notes Placeholder 2"/>
          <p:cNvSpPr>
            <a:spLocks noGrp="1"/>
          </p:cNvSpPr>
          <p:nvPr>
            <p:ph type="body" idx="1"/>
          </p:nvPr>
        </p:nvSpPr>
        <p:spPr>
          <a:xfrm>
            <a:off x="341768" y="1077362"/>
            <a:ext cx="6174463" cy="5710473"/>
          </a:xfrm>
        </p:spPr>
        <p:txBody>
          <a:bodyPr/>
          <a:lstStyle/>
          <a:p>
            <a:r>
              <a:rPr lang="en-US" sz="1050" dirty="0"/>
              <a:t>Estimated Time: 5 minute discussion</a:t>
            </a:r>
          </a:p>
          <a:p>
            <a:r>
              <a:rPr lang="en-US" sz="1050" b="1" dirty="0">
                <a:ea typeface="Calibri"/>
                <a:cs typeface="Calibri"/>
              </a:rPr>
              <a:t>[SAY]</a:t>
            </a:r>
          </a:p>
          <a:p>
            <a:r>
              <a:rPr lang="en-US" sz="1050" dirty="0">
                <a:ea typeface="Calibri"/>
                <a:cs typeface="Calibri"/>
              </a:rPr>
              <a:t>There are some cases where it would be beneficial to the customer if we call them back instead of keeping them on the line.</a:t>
            </a:r>
            <a:endParaRPr lang="en-US" sz="1050" dirty="0"/>
          </a:p>
          <a:p>
            <a:r>
              <a:rPr lang="en-US" sz="1050" dirty="0">
                <a:ea typeface="Calibri"/>
                <a:cs typeface="Calibri"/>
              </a:rPr>
              <a:t>What are some situations where it would be helpful to set up a customer callback?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50" i="1" dirty="0">
              <a:effectLst/>
              <a:latin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i="1" dirty="0">
                <a:effectLst/>
                <a:latin typeface="Aptos" panose="020B0004020202020204" pitchFamily="34" charset="0"/>
              </a:rPr>
              <a:t>Advance animation</a:t>
            </a:r>
          </a:p>
          <a:p>
            <a:r>
              <a:rPr lang="en-US" sz="1050" b="1" dirty="0">
                <a:ea typeface="Calibri"/>
                <a:cs typeface="Calibri"/>
              </a:rPr>
              <a:t>DO</a:t>
            </a:r>
          </a:p>
          <a:p>
            <a:r>
              <a:rPr lang="en-US" sz="1050" b="0" dirty="0">
                <a:ea typeface="Calibri"/>
                <a:cs typeface="Calibri"/>
              </a:rPr>
              <a:t>Monitor the conversation and click the corresponding number every time the class discussed an item from the list of top 10 reasons to schedule a customer call back. Make sure all the reasons have been revealed before moving on. </a:t>
            </a:r>
          </a:p>
          <a:p>
            <a:endParaRPr lang="en-US" sz="1050" dirty="0">
              <a:ea typeface="Calibri"/>
              <a:cs typeface="Calibri"/>
            </a:endParaRPr>
          </a:p>
          <a:p>
            <a:r>
              <a:rPr lang="en-US" sz="1050" dirty="0">
                <a:ea typeface="Calibri"/>
                <a:cs typeface="Calibri"/>
              </a:rPr>
              <a:t>Topics to discuss:</a:t>
            </a:r>
          </a:p>
          <a:p>
            <a:r>
              <a:rPr lang="en-US" sz="1050" b="1" dirty="0">
                <a:latin typeface="Calibri"/>
                <a:ea typeface="Calibri"/>
                <a:cs typeface="Calibri"/>
              </a:rPr>
              <a:t>1. When doing a long scan</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Setting up a callback when performing a scan on a computer that will take a long time. This allows the customer to continue using their device without staying on the call for the entire duration of the scan. </a:t>
            </a:r>
          </a:p>
          <a:p>
            <a:pPr>
              <a:lnSpc>
                <a:spcPct val="107000"/>
              </a:lnSpc>
              <a:spcAft>
                <a:spcPts val="800"/>
              </a:spcAft>
            </a:pPr>
            <a:r>
              <a:rPr lang="en-US" sz="1050" b="1" dirty="0">
                <a:latin typeface="Calibri"/>
                <a:ea typeface="Calibri"/>
                <a:cs typeface="Calibri"/>
              </a:rPr>
              <a:t> 2. For equipment setup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Setting up callbacks for equipment setup, such as when a customer is receiving a new modem or router. This helps guide the customer through the installation process and ensures everything is set up correctly. </a:t>
            </a:r>
          </a:p>
          <a:p>
            <a:pPr marR="0">
              <a:lnSpc>
                <a:spcPct val="107000"/>
              </a:lnSpc>
              <a:spcAft>
                <a:spcPts val="800"/>
              </a:spcAft>
            </a:pPr>
            <a:r>
              <a:rPr lang="en-US" sz="1050" b="1" dirty="0">
                <a:latin typeface="Calibri"/>
                <a:ea typeface="Calibri"/>
                <a:cs typeface="Calibri"/>
              </a:rPr>
              <a:t>3. When further research is needed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If an issue requires further research, setting up a callback allows the agent to gather the necessary information and get back to the customer with a solution. This prevents the call from going too long without progress. </a:t>
            </a:r>
          </a:p>
          <a:p>
            <a:pPr>
              <a:lnSpc>
                <a:spcPct val="107000"/>
              </a:lnSpc>
              <a:spcAft>
                <a:spcPts val="800"/>
              </a:spcAft>
            </a:pPr>
            <a:r>
              <a:rPr lang="en-US" sz="1050" b="1" dirty="0">
                <a:latin typeface="Calibri"/>
                <a:ea typeface="Calibri"/>
                <a:cs typeface="Calibri"/>
              </a:rPr>
              <a:t>4. When the customer runs out of time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Setting up a callback if the customer runs out of time. This ensures that the issue can be addressed at a more convenient time for the customer.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Note that calls at this level are longer than Tier 1 calls because they often involve more complex issues. It is appropriate to call back to accommodate the customer, it is not appropriate to propose a call back simply because the call is reaching a certain length. </a:t>
            </a:r>
          </a:p>
          <a:p>
            <a:pPr marR="0">
              <a:lnSpc>
                <a:spcPct val="107000"/>
              </a:lnSpc>
              <a:spcAft>
                <a:spcPts val="800"/>
              </a:spcAft>
            </a:pPr>
            <a:r>
              <a:rPr lang="en-US" sz="1050" b="1" dirty="0">
                <a:latin typeface="Calibri"/>
                <a:ea typeface="Calibri"/>
                <a:cs typeface="Calibri"/>
              </a:rPr>
              <a:t>5. To avoid information overload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Setting up a callback allows the customer to process the information and continue the troubleshooting process later. </a:t>
            </a:r>
          </a:p>
          <a:p>
            <a:pPr>
              <a:lnSpc>
                <a:spcPct val="107000"/>
              </a:lnSpc>
              <a:spcAft>
                <a:spcPts val="800"/>
              </a:spcAft>
            </a:pPr>
            <a:r>
              <a:rPr lang="en-US" sz="1050" b="1" dirty="0">
                <a:latin typeface="Calibri"/>
                <a:ea typeface="Calibri"/>
                <a:cs typeface="Calibri"/>
              </a:rPr>
              <a:t>6. To reinforce instructions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This is particularly useful if the customer is likely to struggle with the steps provided. </a:t>
            </a:r>
          </a:p>
          <a:p>
            <a:pPr marR="0">
              <a:lnSpc>
                <a:spcPct val="107000"/>
              </a:lnSpc>
              <a:spcAft>
                <a:spcPts val="800"/>
              </a:spcAft>
            </a:pPr>
            <a:r>
              <a:rPr lang="en-US" sz="1050" b="1" dirty="0">
                <a:latin typeface="Calibri"/>
                <a:ea typeface="Calibri"/>
                <a:cs typeface="Calibri"/>
              </a:rPr>
              <a:t>7. To build trust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This reassures the customer that their issue is being taken seriously and that they will receive continued support. </a:t>
            </a:r>
          </a:p>
          <a:p>
            <a:pPr marL="0" marR="0">
              <a:lnSpc>
                <a:spcPct val="107000"/>
              </a:lnSpc>
              <a:spcAft>
                <a:spcPts val="800"/>
              </a:spcAft>
            </a:pPr>
            <a:r>
              <a:rPr lang="en-US" sz="1050" b="1" dirty="0">
                <a:latin typeface="Calibri"/>
                <a:ea typeface="Calibri"/>
                <a:cs typeface="Calibri"/>
              </a:rPr>
              <a:t>8. When waiting on third-party shipments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If a resolution depends on receiving third-party shipments, such as replacement parts or equipment, setting up a callback ensures that the customer is supported throughout the process. </a:t>
            </a:r>
          </a:p>
          <a:p>
            <a:pPr>
              <a:lnSpc>
                <a:spcPct val="107000"/>
              </a:lnSpc>
              <a:spcAft>
                <a:spcPts val="800"/>
              </a:spcAft>
            </a:pPr>
            <a:r>
              <a:rPr lang="en-US" sz="1050" b="1" dirty="0">
                <a:latin typeface="Calibri"/>
                <a:ea typeface="Calibri"/>
                <a:cs typeface="Calibri"/>
              </a:rPr>
              <a:t>9. To provide a better customer experience </a:t>
            </a:r>
          </a:p>
          <a:p>
            <a:pPr marL="285750" indent="-285750">
              <a:lnSpc>
                <a:spcPct val="107000"/>
              </a:lnSpc>
              <a:spcAft>
                <a:spcPts val="800"/>
              </a:spcAft>
              <a:buSzPts val="1000"/>
              <a:buFont typeface="Arial" panose="020B0604020202020204" pitchFamily="34" charset="0"/>
              <a:buChar char="•"/>
              <a:tabLst>
                <a:tab pos="457200" algn="l"/>
              </a:tabLst>
            </a:pPr>
            <a:r>
              <a:rPr lang="en-US" sz="1050" dirty="0">
                <a:ea typeface="Calibri"/>
                <a:cs typeface="Calibri"/>
              </a:rPr>
              <a:t>Offering follow up calls can improve the overall customer experience by showing that the agent is committed to resolving the issue, especially if the customer has reported repeat issues. This can lead to higher customer satisfaction and better sentiment scores. </a:t>
            </a:r>
          </a:p>
          <a:p>
            <a:pPr marL="0" marR="0" lvl="0" indent="0" algn="l" defTabSz="914400" rtl="0" eaLnBrk="1" fontAlgn="auto" latinLnBrk="0" hangingPunct="1">
              <a:lnSpc>
                <a:spcPct val="107000"/>
              </a:lnSpc>
              <a:spcBef>
                <a:spcPts val="0"/>
              </a:spcBef>
              <a:spcAft>
                <a:spcPts val="800"/>
              </a:spcAft>
              <a:buClrTx/>
              <a:buSzPts val="1000"/>
              <a:buFont typeface="Arial" panose="020B0604020202020204" pitchFamily="34" charset="0"/>
              <a:buNone/>
              <a:tabLst>
                <a:tab pos="457200" algn="l"/>
              </a:tabLst>
              <a:defRPr/>
            </a:pPr>
            <a:r>
              <a:rPr lang="en-US" sz="1050" b="1" dirty="0">
                <a:latin typeface="+mn-lt"/>
                <a:ea typeface="Calibri"/>
                <a:cs typeface="Calibri"/>
              </a:rPr>
              <a:t>10.When another party is available to help</a:t>
            </a:r>
          </a:p>
          <a:p>
            <a:pPr marL="171450" marR="0" lvl="0" indent="-171450" algn="l" defTabSz="914400" rtl="0" eaLnBrk="1" fontAlgn="auto" latinLnBrk="0" hangingPunct="1">
              <a:lnSpc>
                <a:spcPct val="107000"/>
              </a:lnSpc>
              <a:spcBef>
                <a:spcPts val="0"/>
              </a:spcBef>
              <a:spcAft>
                <a:spcPts val="800"/>
              </a:spcAft>
              <a:buClrTx/>
              <a:buSzPts val="1000"/>
              <a:buFont typeface="Arial" panose="020B0604020202020204" pitchFamily="34" charset="0"/>
              <a:buChar char="•"/>
              <a:tabLst>
                <a:tab pos="457200" algn="l"/>
              </a:tabLst>
              <a:defRPr/>
            </a:pPr>
            <a:r>
              <a:rPr lang="en-US" sz="1050" dirty="0">
                <a:ea typeface="Calibri"/>
                <a:cs typeface="Calibri"/>
              </a:rPr>
              <a:t>Some customers require another set of eyes or hands to assist with the process, rescheduling so a neighbor, family member, or caregiver can create a better experience. </a:t>
            </a:r>
          </a:p>
          <a:p>
            <a:pPr marL="171450" marR="0" lvl="0" indent="-171450" algn="l" defTabSz="914400" rtl="0" eaLnBrk="1" fontAlgn="auto" latinLnBrk="0" hangingPunct="1">
              <a:lnSpc>
                <a:spcPct val="107000"/>
              </a:lnSpc>
              <a:spcBef>
                <a:spcPts val="0"/>
              </a:spcBef>
              <a:spcAft>
                <a:spcPts val="800"/>
              </a:spcAft>
              <a:buClrTx/>
              <a:buSzPts val="1000"/>
              <a:buFont typeface="Arial" panose="020B0604020202020204" pitchFamily="34" charset="0"/>
              <a:buChar char="•"/>
              <a:tabLst>
                <a:tab pos="457200" algn="l"/>
              </a:tabLst>
              <a:defRPr/>
            </a:pPr>
            <a:endParaRPr lang="en-US" sz="1050" b="1" dirty="0">
              <a:latin typeface="+mn-lt"/>
              <a:ea typeface="Calibri"/>
              <a:cs typeface="Calibri"/>
            </a:endParaRPr>
          </a:p>
          <a:p>
            <a:r>
              <a:rPr lang="en-US" sz="1050" b="1" dirty="0">
                <a:ea typeface="Calibri"/>
                <a:cs typeface="Calibri"/>
              </a:rPr>
              <a:t>[SAY]</a:t>
            </a:r>
          </a:p>
          <a:p>
            <a:r>
              <a:rPr lang="en-US" sz="1050" dirty="0">
                <a:ea typeface="Calibri"/>
                <a:cs typeface="Calibri"/>
              </a:rPr>
              <a:t>Remember, you are not limited to scheduling follow up calls on your own schedule. You can lean on your peers or leaders for call backs if necessary.  </a:t>
            </a:r>
            <a:endParaRPr lang="en-US" sz="1050" dirty="0"/>
          </a:p>
          <a:p>
            <a:pPr marL="285750" indent="-285750">
              <a:lnSpc>
                <a:spcPct val="107000"/>
              </a:lnSpc>
              <a:spcAft>
                <a:spcPts val="800"/>
              </a:spcAft>
              <a:buSzPts val="1000"/>
              <a:buFont typeface="Arial" panose="020B0604020202020204" pitchFamily="34" charset="0"/>
              <a:buChar char="•"/>
              <a:tabLst>
                <a:tab pos="457200" algn="l"/>
              </a:tabLst>
            </a:pPr>
            <a:endParaRPr lang="en-US" sz="1050"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202020"/>
                </a:solidFill>
                <a:effectLst/>
                <a:latin typeface="+mn-lt"/>
              </a:rPr>
              <a:t>Transition: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202020"/>
                </a:solidFill>
                <a:effectLst/>
                <a:latin typeface="+mn-lt"/>
              </a:rPr>
              <a:t>Let’s move on to the next scenario</a:t>
            </a:r>
            <a:br>
              <a:rPr lang="en-US" sz="1200" b="0" i="0" dirty="0">
                <a:solidFill>
                  <a:srgbClr val="202020"/>
                </a:solidFill>
                <a:effectLst/>
                <a:latin typeface="+mn-lt"/>
              </a:rPr>
            </a:br>
            <a:endParaRPr lang="en-US" sz="1200" b="0" i="0" dirty="0">
              <a:solidFill>
                <a:srgbClr val="202020"/>
              </a:solidFill>
              <a:effectLst/>
              <a:latin typeface="+mn-lt"/>
            </a:endParaRPr>
          </a:p>
          <a:p>
            <a:pPr marL="0" indent="0">
              <a:buNone/>
            </a:pPr>
            <a:endParaRPr lang="en-US" dirty="0">
              <a:ea typeface="Calibri"/>
              <a:cs typeface="Calibri"/>
            </a:endParaRPr>
          </a:p>
        </p:txBody>
      </p:sp>
      <p:sp>
        <p:nvSpPr>
          <p:cNvPr id="4" name="Slide Number Placeholder 3"/>
          <p:cNvSpPr>
            <a:spLocks noGrp="1"/>
          </p:cNvSpPr>
          <p:nvPr>
            <p:ph type="sldNum" sz="quarter" idx="5"/>
          </p:nvPr>
        </p:nvSpPr>
        <p:spPr/>
        <p:txBody>
          <a:bodyPr/>
          <a:lstStyle/>
          <a:p>
            <a:fld id="{2565D541-00DB-41BB-B3B3-709D5477701D}" type="slidenum">
              <a:rPr lang="en-US" smtClean="0"/>
              <a:t>4</a:t>
            </a:fld>
            <a:endParaRPr lang="en-US"/>
          </a:p>
        </p:txBody>
      </p:sp>
    </p:spTree>
    <p:extLst>
      <p:ext uri="{BB962C8B-B14F-4D97-AF65-F5344CB8AC3E}">
        <p14:creationId xmlns:p14="http://schemas.microsoft.com/office/powerpoint/2010/main" val="1970019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60585-078C-33B9-B316-2FC62FB01B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5AB9CF-8703-F3C7-3390-1D096DAC2F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D94C080-774D-04B9-2D55-C7029BFD431F}"/>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F99B9F7B-F992-78DB-FDDD-C9A139D8C3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6EEA32-C9BF-759F-5957-05AC27407944}"/>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3270174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B5F2C-5C6D-F5E9-553A-506201D16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48F5DBC-B59D-F6D0-7FC7-E7EBE9C715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36D73B-C43E-2626-0597-DA4F1040755C}"/>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77F2B887-F456-8648-308E-EE9D5E01C7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29B91A-1C46-2621-38DF-B6E69DF1A9AA}"/>
              </a:ext>
            </a:extLst>
          </p:cNvPr>
          <p:cNvSpPr>
            <a:spLocks noGrp="1"/>
          </p:cNvSpPr>
          <p:nvPr>
            <p:ph type="sldNum" sz="quarter" idx="12"/>
          </p:nvPr>
        </p:nvSpPr>
        <p:spPr/>
        <p:txBody>
          <a:bodyPr/>
          <a:lstStyle/>
          <a:p>
            <a:fld id="{DE77BEF5-388A-4F63-BA40-C03B35D4551A}" type="slidenum">
              <a:rPr lang="en-US" smtClean="0"/>
              <a:t>‹#›</a:t>
            </a:fld>
            <a:endParaRPr lang="en-US"/>
          </a:p>
        </p:txBody>
      </p:sp>
    </p:spTree>
    <p:custDataLst>
      <p:tags r:id="rId1"/>
    </p:custDataLst>
    <p:extLst>
      <p:ext uri="{BB962C8B-B14F-4D97-AF65-F5344CB8AC3E}">
        <p14:creationId xmlns:p14="http://schemas.microsoft.com/office/powerpoint/2010/main" val="2970800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7451E-4BD6-BF43-58AC-6AD2999B7C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8546946-A4B1-4CAC-BFDA-D9E33F5F08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D45918-8C3E-AC8C-68FC-E6277C828828}"/>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CAB83968-81C4-32DE-16B4-E1CAA1FC1F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015E2C-A863-B15B-C7A0-88644898679E}"/>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3281439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4C45F-F334-D096-B102-85932FF8F7F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6660E8-23A2-D457-4A56-3794D8F2636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7248C12-E436-F006-4318-6B6A9BD0BE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6DF2E78-3E0E-7C50-32C9-877EC57A6A89}"/>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6" name="Footer Placeholder 5">
            <a:extLst>
              <a:ext uri="{FF2B5EF4-FFF2-40B4-BE49-F238E27FC236}">
                <a16:creationId xmlns:a16="http://schemas.microsoft.com/office/drawing/2014/main" id="{9FD7F7E2-07D5-2F94-701A-A203154592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44EB4F-88DF-ACD4-9B5E-CA5D74098288}"/>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2375846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F0BAB-8FF4-66CE-39AC-A13B6EF5D7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92CCCFB-BFBF-EB8D-2142-690B7FB425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DE7E7D-43C7-49FD-E849-74E0D11D03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EFCB5FA-C6F7-D84F-A662-2308857EAD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4DE758-7854-2CDC-009D-555915FB56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F3197AB-2C5C-3CDC-429D-C59C2DC846C3}"/>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8" name="Footer Placeholder 7">
            <a:extLst>
              <a:ext uri="{FF2B5EF4-FFF2-40B4-BE49-F238E27FC236}">
                <a16:creationId xmlns:a16="http://schemas.microsoft.com/office/drawing/2014/main" id="{B2692FFD-7B8E-1A14-F1CA-C8F01734AF7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4669187-5E50-2D6B-2A63-F90247329D56}"/>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1686783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B5E6A-08D7-2C6F-A511-608CD6B9A04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77A120B-D413-D3A6-C1A5-876F6471FA99}"/>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4" name="Footer Placeholder 3">
            <a:extLst>
              <a:ext uri="{FF2B5EF4-FFF2-40B4-BE49-F238E27FC236}">
                <a16:creationId xmlns:a16="http://schemas.microsoft.com/office/drawing/2014/main" id="{C5C9F28C-34F9-F4CF-9CE5-4197412BD41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DE12FE-08CC-7AB1-DE19-ECFEF5C673E0}"/>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1556921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AF827B-71DD-99D6-3886-9B8422642FDB}"/>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3" name="Footer Placeholder 2">
            <a:extLst>
              <a:ext uri="{FF2B5EF4-FFF2-40B4-BE49-F238E27FC236}">
                <a16:creationId xmlns:a16="http://schemas.microsoft.com/office/drawing/2014/main" id="{F34A4E0D-14FA-0FBC-480F-B81C2B39241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75CA7E-7EA2-7BEA-D61F-F11C2E609D8C}"/>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4080472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890BA-E71E-F2FE-57DA-BFB541846E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4EEB8D4-0E82-E21C-9BFE-9C3D3FFBEE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955FFF-E4A7-DC45-E019-4E80FD5D8E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A18E54-DC1C-4AC7-2819-92DC44B30FA2}"/>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6" name="Footer Placeholder 5">
            <a:extLst>
              <a:ext uri="{FF2B5EF4-FFF2-40B4-BE49-F238E27FC236}">
                <a16:creationId xmlns:a16="http://schemas.microsoft.com/office/drawing/2014/main" id="{8406E9A0-7E06-BD76-B503-5712FF43E5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27C2E-6C6B-68A7-AF3A-F184EC9678B6}"/>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2343719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D40D7-D044-C61C-E7C6-9A520B9E93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60EC1C-4EA2-24DE-2545-18B1614CDA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E01F67-5118-8968-C765-2BFA4710CC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1C598C-EF3D-20E4-869A-60A6E5F3E458}"/>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6" name="Footer Placeholder 5">
            <a:extLst>
              <a:ext uri="{FF2B5EF4-FFF2-40B4-BE49-F238E27FC236}">
                <a16:creationId xmlns:a16="http://schemas.microsoft.com/office/drawing/2014/main" id="{34002C4B-6777-1B9A-C785-4B1B8DB998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6A1974-03A7-6878-062B-82B3CB826DE9}"/>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3204070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EB87B-0DE9-4309-A7CC-33069EF67F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3B4F63-0D84-245E-B7F7-993F3EDB05A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FC30B1-C909-6C2B-1EF9-730F6E549D93}"/>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52965ADD-7F19-9B40-54C4-2FA141004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BF2F16-AD5F-5A49-D6B4-F41455D2DBC3}"/>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1208652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E2E8E4-1D09-D745-5A59-1147AF97397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63F93BD-570A-80BD-9B26-B5D6958BA36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E16745-CB04-661B-74BF-5C7A1570B1DB}"/>
              </a:ext>
            </a:extLst>
          </p:cNvPr>
          <p:cNvSpPr>
            <a:spLocks noGrp="1"/>
          </p:cNvSpPr>
          <p:nvPr>
            <p:ph type="dt" sz="half" idx="10"/>
          </p:nvPr>
        </p:nvSpPr>
        <p:spPr/>
        <p:txBody>
          <a:body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9E0E7BBE-6255-33DD-A847-7ED1A82C5E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6B70BF-6395-FE56-25C4-9509FEC9C0A3}"/>
              </a:ext>
            </a:extLst>
          </p:cNvPr>
          <p:cNvSpPr>
            <a:spLocks noGrp="1"/>
          </p:cNvSpPr>
          <p:nvPr>
            <p:ph type="sldNum" sz="quarter" idx="12"/>
          </p:nvPr>
        </p:nvSpPr>
        <p:spPr/>
        <p:txBody>
          <a:bodyPr/>
          <a:lstStyle/>
          <a:p>
            <a:fld id="{DE77BEF5-388A-4F63-BA40-C03B35D4551A}" type="slidenum">
              <a:rPr lang="en-US" smtClean="0"/>
              <a:t>‹#›</a:t>
            </a:fld>
            <a:endParaRPr lang="en-US"/>
          </a:p>
        </p:txBody>
      </p:sp>
    </p:spTree>
    <p:extLst>
      <p:ext uri="{BB962C8B-B14F-4D97-AF65-F5344CB8AC3E}">
        <p14:creationId xmlns:p14="http://schemas.microsoft.com/office/powerpoint/2010/main" val="1604814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A5C42F-8C33-3472-8AE9-C94BDDAA0D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23ABB7-DEB6-D2A5-4B33-D3BB28F6B8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9C87BD-E6E0-26FC-77F8-FA358A5109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119300-4609-4BB3-B5D6-F523236A753E}" type="datetimeFigureOut">
              <a:rPr lang="en-US" smtClean="0"/>
              <a:t>10/1/2026</a:t>
            </a:fld>
            <a:endParaRPr lang="en-US"/>
          </a:p>
        </p:txBody>
      </p:sp>
      <p:sp>
        <p:nvSpPr>
          <p:cNvPr id="5" name="Footer Placeholder 4">
            <a:extLst>
              <a:ext uri="{FF2B5EF4-FFF2-40B4-BE49-F238E27FC236}">
                <a16:creationId xmlns:a16="http://schemas.microsoft.com/office/drawing/2014/main" id="{22743798-5F2C-E3BB-55EA-0918A0B811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9468A5F-3DB6-F317-3C78-11EF68132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77BEF5-388A-4F63-BA40-C03B35D4551A}" type="slidenum">
              <a:rPr lang="en-US" smtClean="0"/>
              <a:t>‹#›</a:t>
            </a:fld>
            <a:endParaRPr lang="en-US"/>
          </a:p>
        </p:txBody>
      </p:sp>
      <p:pic>
        <p:nvPicPr>
          <p:cNvPr id="7" name="Picture 6">
            <a:extLst>
              <a:ext uri="{FF2B5EF4-FFF2-40B4-BE49-F238E27FC236}">
                <a16:creationId xmlns:a16="http://schemas.microsoft.com/office/drawing/2014/main" id="{55BC4C70-005A-621D-7AD3-0E562D469E59}"/>
              </a:ext>
            </a:extLst>
          </p:cNvPr>
          <p:cNvPicPr>
            <a:picLocks noChangeAspect="1"/>
          </p:cNvPicPr>
          <p:nvPr userDrawn="1"/>
        </p:nvPicPr>
        <p:blipFill>
          <a:blip r:embed="rId14">
            <a:alphaModFix amt="34000"/>
            <a:extLst>
              <a:ext uri="{28A0092B-C50C-407E-A947-70E740481C1C}">
                <a14:useLocalDpi xmlns:a14="http://schemas.microsoft.com/office/drawing/2010/main" val="0"/>
              </a:ext>
            </a:extLst>
          </a:blip>
          <a:srcRect r="2112" b="12713"/>
          <a:stretch>
            <a:fillRect/>
          </a:stretch>
        </p:blipFill>
        <p:spPr>
          <a:xfrm>
            <a:off x="0" y="0"/>
            <a:ext cx="12215489" cy="6858000"/>
          </a:xfrm>
          <a:prstGeom prst="rect">
            <a:avLst/>
          </a:prstGeom>
        </p:spPr>
      </p:pic>
    </p:spTree>
    <p:custDataLst>
      <p:tags r:id="rId13"/>
    </p:custDataLst>
    <p:extLst>
      <p:ext uri="{BB962C8B-B14F-4D97-AF65-F5344CB8AC3E}">
        <p14:creationId xmlns:p14="http://schemas.microsoft.com/office/powerpoint/2010/main" val="2013693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4.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6.png"/><Relationship Id="rId2" Type="http://schemas.microsoft.com/office/2007/relationships/media" Target="../media/media1.m4a"/><Relationship Id="rId1" Type="http://schemas.openxmlformats.org/officeDocument/2006/relationships/tags" Target="../tags/tag5.xml"/><Relationship Id="rId6" Type="http://schemas.openxmlformats.org/officeDocument/2006/relationships/image" Target="../media/image5.jpe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8.jpeg"/><Relationship Id="rId5" Type="http://schemas.openxmlformats.org/officeDocument/2006/relationships/image" Target="../media/image7.jpeg"/><Relationship Id="rId4" Type="http://schemas.microsoft.com/office/2018/10/relationships/comments" Target="../comments/modernComment_26F_42655DF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9.jpeg"/><Relationship Id="rId5" Type="http://schemas.openxmlformats.org/officeDocument/2006/relationships/image" Target="../media/image1.png"/><Relationship Id="rId4" Type="http://schemas.microsoft.com/office/2018/10/relationships/comments" Target="../comments/modernComment_272_D1485CCF.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FF176A-C158-1984-9CA6-1A0C1E239B36}"/>
              </a:ext>
            </a:extLst>
          </p:cNvPr>
          <p:cNvSpPr txBox="1"/>
          <p:nvPr/>
        </p:nvSpPr>
        <p:spPr>
          <a:xfrm>
            <a:off x="1674677" y="428053"/>
            <a:ext cx="9628742" cy="707886"/>
          </a:xfrm>
          <a:prstGeom prst="rect">
            <a:avLst/>
          </a:prstGeom>
          <a:noFill/>
        </p:spPr>
        <p:txBody>
          <a:bodyPr wrap="square" rtlCol="0">
            <a:spAutoFit/>
          </a:bodyPr>
          <a:lstStyle/>
          <a:p>
            <a:r>
              <a:rPr lang="en-US" sz="4000" dirty="0">
                <a:solidFill>
                  <a:srgbClr val="303335"/>
                </a:solidFill>
                <a:latin typeface="Roboto Condensed" panose="02000000000000000000" pitchFamily="2" charset="0"/>
                <a:ea typeface="Roboto Condensed" panose="02000000000000000000" pitchFamily="2" charset="0"/>
                <a:cs typeface="Roboto Condensed" panose="02000000000000000000" pitchFamily="2" charset="0"/>
              </a:rPr>
              <a:t>Customer Says…</a:t>
            </a:r>
          </a:p>
        </p:txBody>
      </p:sp>
      <p:pic>
        <p:nvPicPr>
          <p:cNvPr id="8" name="Picture 7" descr="Icon&#10;&#10;Description automatically generated">
            <a:extLst>
              <a:ext uri="{FF2B5EF4-FFF2-40B4-BE49-F238E27FC236}">
                <a16:creationId xmlns:a16="http://schemas.microsoft.com/office/drawing/2014/main" id="{176A3CF1-76FF-0FD1-D61D-F4F5C9EE49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719" y="57931"/>
            <a:ext cx="1270289" cy="1448130"/>
          </a:xfrm>
          <a:prstGeom prst="rect">
            <a:avLst/>
          </a:prstGeom>
          <a:effectLst>
            <a:outerShdw blurRad="76200" dist="38100" dir="2700000" sx="103000" sy="103000" algn="tl" rotWithShape="0">
              <a:prstClr val="black">
                <a:alpha val="65000"/>
              </a:prstClr>
            </a:outerShdw>
          </a:effectLst>
        </p:spPr>
      </p:pic>
      <p:pic>
        <p:nvPicPr>
          <p:cNvPr id="13" name="Picture 12" descr="A person holding a phone to her ear&#10;&#10;Description automatically generated">
            <a:extLst>
              <a:ext uri="{FF2B5EF4-FFF2-40B4-BE49-F238E27FC236}">
                <a16:creationId xmlns:a16="http://schemas.microsoft.com/office/drawing/2014/main" id="{82784808-FE73-D3D3-F0DA-DE5AC93F1245}"/>
              </a:ext>
            </a:extLst>
          </p:cNvPr>
          <p:cNvPicPr>
            <a:picLocks noChangeAspect="1"/>
          </p:cNvPicPr>
          <p:nvPr/>
        </p:nvPicPr>
        <p:blipFill rotWithShape="1">
          <a:blip r:embed="rId5">
            <a:alphaModFix amt="70000"/>
            <a:extLst>
              <a:ext uri="{28A0092B-C50C-407E-A947-70E740481C1C}">
                <a14:useLocalDpi xmlns:a14="http://schemas.microsoft.com/office/drawing/2010/main" val="0"/>
              </a:ext>
            </a:extLst>
          </a:blip>
          <a:srcRect/>
          <a:stretch/>
        </p:blipFill>
        <p:spPr>
          <a:xfrm>
            <a:off x="6831638" y="0"/>
            <a:ext cx="5360362" cy="6858000"/>
          </a:xfrm>
          <a:prstGeom prst="rect">
            <a:avLst/>
          </a:prstGeom>
        </p:spPr>
      </p:pic>
      <p:sp>
        <p:nvSpPr>
          <p:cNvPr id="14" name="TextBox 13">
            <a:extLst>
              <a:ext uri="{FF2B5EF4-FFF2-40B4-BE49-F238E27FC236}">
                <a16:creationId xmlns:a16="http://schemas.microsoft.com/office/drawing/2014/main" id="{1BEB96D9-E57A-6D48-0358-2169721DCA7C}"/>
              </a:ext>
            </a:extLst>
          </p:cNvPr>
          <p:cNvSpPr txBox="1"/>
          <p:nvPr/>
        </p:nvSpPr>
        <p:spPr>
          <a:xfrm>
            <a:off x="960120" y="2253762"/>
            <a:ext cx="5120640" cy="2759672"/>
          </a:xfrm>
          <a:prstGeom prst="rect">
            <a:avLst/>
          </a:prstGeom>
        </p:spPr>
        <p:txBody>
          <a:bodyPr vert="horz" lIns="91440" tIns="45720" rIns="91440" bIns="45720" rtlCol="0">
            <a:noAutofit/>
          </a:bodyPr>
          <a:lstStyle/>
          <a:p>
            <a:pPr>
              <a:lnSpc>
                <a:spcPct val="114000"/>
              </a:lnSpc>
              <a:spcAft>
                <a:spcPts val="600"/>
              </a:spcAft>
            </a:pPr>
            <a:r>
              <a:rPr lang="en-US" sz="2400" dirty="0">
                <a:latin typeface="Open Sans" pitchFamily="2" charset="0"/>
                <a:ea typeface="Open Sans" pitchFamily="2" charset="0"/>
                <a:cs typeface="Open Sans" pitchFamily="2" charset="0"/>
              </a:rPr>
              <a:t>“My daughter can't hook up her cellphone with </a:t>
            </a:r>
            <a:r>
              <a:rPr lang="en-US" sz="2400" dirty="0" err="1">
                <a:latin typeface="Open Sans" pitchFamily="2" charset="0"/>
                <a:ea typeface="Open Sans" pitchFamily="2" charset="0"/>
                <a:cs typeface="Open Sans" pitchFamily="2" charset="0"/>
              </a:rPr>
              <a:t>wifi</a:t>
            </a:r>
            <a:r>
              <a:rPr lang="en-US" sz="2400" dirty="0">
                <a:latin typeface="Open Sans" pitchFamily="2" charset="0"/>
                <a:ea typeface="Open Sans" pitchFamily="2" charset="0"/>
                <a:cs typeface="Open Sans" pitchFamily="2" charset="0"/>
              </a:rPr>
              <a:t>, so she can’t make any phone calls or anything. Can you go over some things with her so she knows what she's doing?...”</a:t>
            </a:r>
          </a:p>
        </p:txBody>
      </p:sp>
    </p:spTree>
    <p:custDataLst>
      <p:tags r:id="rId1"/>
    </p:custDataLst>
    <p:extLst>
      <p:ext uri="{BB962C8B-B14F-4D97-AF65-F5344CB8AC3E}">
        <p14:creationId xmlns:p14="http://schemas.microsoft.com/office/powerpoint/2010/main" val="232813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05F5F4B-ED16-6F75-2F2C-243846583F85}"/>
              </a:ext>
            </a:extLst>
          </p:cNvPr>
          <p:cNvPicPr>
            <a:picLocks noChangeAspect="1"/>
          </p:cNvPicPr>
          <p:nvPr/>
        </p:nvPicPr>
        <p:blipFill>
          <a:blip r:embed="rId6">
            <a:alphaModFix amt="70000"/>
            <a:extLst>
              <a:ext uri="{28A0092B-C50C-407E-A947-70E740481C1C}">
                <a14:useLocalDpi xmlns:a14="http://schemas.microsoft.com/office/drawing/2010/main" val="0"/>
              </a:ext>
            </a:extLst>
          </a:blip>
          <a:srcRect/>
          <a:stretch/>
        </p:blipFill>
        <p:spPr>
          <a:xfrm>
            <a:off x="6996" y="-1682800"/>
            <a:ext cx="12206307" cy="8807396"/>
          </a:xfrm>
          <a:prstGeom prst="rect">
            <a:avLst/>
          </a:prstGeom>
        </p:spPr>
      </p:pic>
      <p:sp>
        <p:nvSpPr>
          <p:cNvPr id="7" name="TextBox 6">
            <a:extLst>
              <a:ext uri="{FF2B5EF4-FFF2-40B4-BE49-F238E27FC236}">
                <a16:creationId xmlns:a16="http://schemas.microsoft.com/office/drawing/2014/main" id="{AC4A48FF-68CE-9AD9-8600-E9D59F60CB1F}"/>
              </a:ext>
            </a:extLst>
          </p:cNvPr>
          <p:cNvSpPr txBox="1"/>
          <p:nvPr/>
        </p:nvSpPr>
        <p:spPr>
          <a:xfrm>
            <a:off x="8753073" y="0"/>
            <a:ext cx="3453233" cy="189991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a:solidFill>
                  <a:srgbClr val="303335"/>
                </a:solidFill>
                <a:latin typeface="Roboto Condensed" panose="02000000000000000000" pitchFamily="2" charset="0"/>
                <a:ea typeface="Roboto Condensed" panose="02000000000000000000" pitchFamily="2" charset="0"/>
                <a:cs typeface="Roboto Condensed" panose="02000000000000000000" pitchFamily="2" charset="0"/>
              </a:rPr>
              <a:t>Call Example</a:t>
            </a:r>
          </a:p>
        </p:txBody>
      </p:sp>
      <p:pic>
        <p:nvPicPr>
          <p:cNvPr id="3" name="Recorded Sound">
            <a:hlinkClick r:id="" action="ppaction://media"/>
            <a:extLst>
              <a:ext uri="{FF2B5EF4-FFF2-40B4-BE49-F238E27FC236}">
                <a16:creationId xmlns:a16="http://schemas.microsoft.com/office/drawing/2014/main" id="{9F25BEEF-5551-A368-39A8-0E6F9D2ACDC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6110149" y="4570506"/>
            <a:ext cx="406400" cy="406400"/>
          </a:xfrm>
          <a:prstGeom prst="rect">
            <a:avLst/>
          </a:prstGeom>
        </p:spPr>
      </p:pic>
    </p:spTree>
    <p:custDataLst>
      <p:tags r:id="rId1"/>
    </p:custDataLst>
    <p:extLst>
      <p:ext uri="{BB962C8B-B14F-4D97-AF65-F5344CB8AC3E}">
        <p14:creationId xmlns:p14="http://schemas.microsoft.com/office/powerpoint/2010/main" val="75017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3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erson wearing a headset&#10;&#10;Description automatically generated">
            <a:extLst>
              <a:ext uri="{FF2B5EF4-FFF2-40B4-BE49-F238E27FC236}">
                <a16:creationId xmlns:a16="http://schemas.microsoft.com/office/drawing/2014/main" id="{92CBAFF3-FB2D-BE25-6CB6-3504A147FB08}"/>
              </a:ext>
            </a:extLst>
          </p:cNvPr>
          <p:cNvPicPr>
            <a:picLocks noChangeAspect="1"/>
          </p:cNvPicPr>
          <p:nvPr/>
        </p:nvPicPr>
        <p:blipFill rotWithShape="1">
          <a:blip r:embed="rId5">
            <a:alphaModFix amt="70000"/>
            <a:extLst>
              <a:ext uri="{28A0092B-C50C-407E-A947-70E740481C1C}">
                <a14:useLocalDpi xmlns:a14="http://schemas.microsoft.com/office/drawing/2010/main" val="0"/>
              </a:ext>
            </a:extLst>
          </a:blip>
          <a:srcRect/>
          <a:stretch/>
        </p:blipFill>
        <p:spPr>
          <a:xfrm>
            <a:off x="0" y="0"/>
            <a:ext cx="12192000" cy="6851309"/>
          </a:xfrm>
          <a:prstGeom prst="rect">
            <a:avLst/>
          </a:prstGeom>
        </p:spPr>
      </p:pic>
      <p:pic>
        <p:nvPicPr>
          <p:cNvPr id="2" name="Picture 1">
            <a:extLst>
              <a:ext uri="{FF2B5EF4-FFF2-40B4-BE49-F238E27FC236}">
                <a16:creationId xmlns:a16="http://schemas.microsoft.com/office/drawing/2014/main" id="{11005CA1-C68C-37DE-4B68-5F127B7DEE37}"/>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7392746" y="353533"/>
            <a:ext cx="1478532" cy="1478532"/>
          </a:xfrm>
          <a:prstGeom prst="ellipse">
            <a:avLst/>
          </a:prstGeom>
        </p:spPr>
      </p:pic>
      <p:sp>
        <p:nvSpPr>
          <p:cNvPr id="4" name="TextBox 3">
            <a:extLst>
              <a:ext uri="{FF2B5EF4-FFF2-40B4-BE49-F238E27FC236}">
                <a16:creationId xmlns:a16="http://schemas.microsoft.com/office/drawing/2014/main" id="{A30331B9-50AA-F650-26F3-3F2E9461918B}"/>
              </a:ext>
            </a:extLst>
          </p:cNvPr>
          <p:cNvSpPr txBox="1"/>
          <p:nvPr/>
        </p:nvSpPr>
        <p:spPr>
          <a:xfrm>
            <a:off x="645453" y="760833"/>
            <a:ext cx="6343728" cy="1569660"/>
          </a:xfrm>
          <a:prstGeom prst="rect">
            <a:avLst/>
          </a:prstGeom>
          <a:solidFill>
            <a:schemeClr val="bg1"/>
          </a:solidFill>
        </p:spPr>
        <p:txBody>
          <a:bodyPr wrap="square" rtlCol="0">
            <a:spAutoFit/>
          </a:bodyPr>
          <a:lstStyle>
            <a:defPPr>
              <a:defRPr lang="en-US"/>
            </a:defPPr>
            <a:lvl1pPr>
              <a:defRPr sz="3200" b="1"/>
            </a:lvl1pPr>
          </a:lstStyle>
          <a:p>
            <a:r>
              <a:rPr lang="en-US" dirty="0"/>
              <a:t>Don’t overlook the obvious:</a:t>
            </a:r>
            <a:r>
              <a:rPr lang="en-US" b="0" dirty="0"/>
              <a:t> </a:t>
            </a:r>
          </a:p>
          <a:p>
            <a:r>
              <a:rPr lang="en-US" b="0" dirty="0"/>
              <a:t>Power? Input? Battery? Anything changed by the customer?</a:t>
            </a:r>
          </a:p>
        </p:txBody>
      </p:sp>
      <p:sp>
        <p:nvSpPr>
          <p:cNvPr id="8" name="TextBox 7">
            <a:extLst>
              <a:ext uri="{FF2B5EF4-FFF2-40B4-BE49-F238E27FC236}">
                <a16:creationId xmlns:a16="http://schemas.microsoft.com/office/drawing/2014/main" id="{9717512F-60A5-FC5E-8A14-09A5A6EF88FB}"/>
              </a:ext>
            </a:extLst>
          </p:cNvPr>
          <p:cNvSpPr txBox="1"/>
          <p:nvPr/>
        </p:nvSpPr>
        <p:spPr>
          <a:xfrm>
            <a:off x="645453" y="3425654"/>
            <a:ext cx="8225825" cy="2062103"/>
          </a:xfrm>
          <a:prstGeom prst="rect">
            <a:avLst/>
          </a:prstGeom>
          <a:solidFill>
            <a:schemeClr val="bg1"/>
          </a:solidFill>
        </p:spPr>
        <p:txBody>
          <a:bodyPr wrap="square" rtlCol="0">
            <a:spAutoFit/>
          </a:bodyPr>
          <a:lstStyle/>
          <a:p>
            <a:r>
              <a:rPr lang="en-US" sz="3200" b="1" dirty="0"/>
              <a:t>Don’t make assumptions.</a:t>
            </a:r>
            <a:r>
              <a:rPr lang="en-US" sz="3200" dirty="0"/>
              <a:t> When asking a customer to unplug a cable, don’t assume they understand. Describe it: “The power cable is the round one furthest to the right.”</a:t>
            </a:r>
          </a:p>
        </p:txBody>
      </p:sp>
    </p:spTree>
    <p:custDataLst>
      <p:tags r:id="rId1"/>
    </p:custDataLst>
    <p:extLst>
      <p:ext uri="{BB962C8B-B14F-4D97-AF65-F5344CB8AC3E}">
        <p14:creationId xmlns:p14="http://schemas.microsoft.com/office/powerpoint/2010/main" val="111393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extLst>
    <p:ext uri="{6950BFC3-D8DA-4A85-94F7-54DA5524770B}">
      <p188:commentRel xmlns:p188="http://schemas.microsoft.com/office/powerpoint/2018/8/main" r:id="rId4"/>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background with black text&#10;&#10;Description automatically generated">
            <a:extLst>
              <a:ext uri="{FF2B5EF4-FFF2-40B4-BE49-F238E27FC236}">
                <a16:creationId xmlns:a16="http://schemas.microsoft.com/office/drawing/2014/main" id="{1376E998-C791-983E-9A54-6E01B16BAAF6}"/>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8085" y="6691"/>
            <a:ext cx="12175830" cy="6851309"/>
          </a:xfrm>
          <a:prstGeom prst="rect">
            <a:avLst/>
          </a:prstGeom>
        </p:spPr>
      </p:pic>
      <p:pic>
        <p:nvPicPr>
          <p:cNvPr id="9" name="Picture 8" descr="A person wearing headphones and using a computer&#10;&#10;Description automatically generated">
            <a:extLst>
              <a:ext uri="{FF2B5EF4-FFF2-40B4-BE49-F238E27FC236}">
                <a16:creationId xmlns:a16="http://schemas.microsoft.com/office/drawing/2014/main" id="{3BCB7AAE-62AB-659F-2B16-7E693175A0FE}"/>
              </a:ext>
            </a:extLst>
          </p:cNvPr>
          <p:cNvPicPr>
            <a:picLocks noChangeAspect="1"/>
          </p:cNvPicPr>
          <p:nvPr/>
        </p:nvPicPr>
        <p:blipFill rotWithShape="1">
          <a:blip r:embed="rId6">
            <a:alphaModFix amt="70000"/>
          </a:blip>
          <a:srcRect l="19936" t="3729" r="36179" b="-85"/>
          <a:stretch/>
        </p:blipFill>
        <p:spPr>
          <a:xfrm>
            <a:off x="4943" y="3348"/>
            <a:ext cx="4715590" cy="6870271"/>
          </a:xfrm>
          <a:prstGeom prst="rect">
            <a:avLst/>
          </a:prstGeom>
        </p:spPr>
      </p:pic>
      <p:pic>
        <p:nvPicPr>
          <p:cNvPr id="11" name="Picture 10" descr="A blue circle with a question mark in it&#10;&#10;Description automatically generated">
            <a:extLst>
              <a:ext uri="{FF2B5EF4-FFF2-40B4-BE49-F238E27FC236}">
                <a16:creationId xmlns:a16="http://schemas.microsoft.com/office/drawing/2014/main" id="{70CED87C-8630-A391-E02B-0B56E8C5045A}"/>
              </a:ext>
            </a:extLst>
          </p:cNvPr>
          <p:cNvPicPr>
            <a:picLocks noChangeAspect="1"/>
          </p:cNvPicPr>
          <p:nvPr/>
        </p:nvPicPr>
        <p:blipFill>
          <a:blip r:embed="rId7"/>
          <a:stretch>
            <a:fillRect/>
          </a:stretch>
        </p:blipFill>
        <p:spPr>
          <a:xfrm>
            <a:off x="3711785" y="225455"/>
            <a:ext cx="1476476" cy="1504412"/>
          </a:xfrm>
          <a:prstGeom prst="rect">
            <a:avLst/>
          </a:prstGeom>
        </p:spPr>
      </p:pic>
      <p:sp>
        <p:nvSpPr>
          <p:cNvPr id="15" name="Title 1">
            <a:extLst>
              <a:ext uri="{FF2B5EF4-FFF2-40B4-BE49-F238E27FC236}">
                <a16:creationId xmlns:a16="http://schemas.microsoft.com/office/drawing/2014/main" id="{BC89EFA3-E2D3-CE74-B4BA-9CB44A57B6E2}"/>
              </a:ext>
            </a:extLst>
          </p:cNvPr>
          <p:cNvSpPr>
            <a:spLocks noGrp="1"/>
          </p:cNvSpPr>
          <p:nvPr>
            <p:ph type="title"/>
          </p:nvPr>
        </p:nvSpPr>
        <p:spPr>
          <a:xfrm>
            <a:off x="5193706" y="307691"/>
            <a:ext cx="5742317" cy="1339940"/>
          </a:xfrm>
        </p:spPr>
        <p:txBody>
          <a:bodyPr/>
          <a:lstStyle/>
          <a:p>
            <a:r>
              <a:rPr lang="en-US" b="1" dirty="0">
                <a:ea typeface="Calibri Light"/>
                <a:cs typeface="Calibri Light"/>
              </a:rPr>
              <a:t>Callbacks</a:t>
            </a:r>
            <a:endParaRPr lang="en-US" b="1" dirty="0"/>
          </a:p>
        </p:txBody>
      </p:sp>
      <p:sp>
        <p:nvSpPr>
          <p:cNvPr id="17" name="TextBox 16">
            <a:extLst>
              <a:ext uri="{FF2B5EF4-FFF2-40B4-BE49-F238E27FC236}">
                <a16:creationId xmlns:a16="http://schemas.microsoft.com/office/drawing/2014/main" id="{CA853434-062E-D2AC-6059-C2172112CA58}"/>
              </a:ext>
            </a:extLst>
          </p:cNvPr>
          <p:cNvSpPr txBox="1"/>
          <p:nvPr/>
        </p:nvSpPr>
        <p:spPr>
          <a:xfrm>
            <a:off x="5188261" y="1288690"/>
            <a:ext cx="6378097" cy="1077218"/>
          </a:xfrm>
          <a:prstGeom prst="rect">
            <a:avLst/>
          </a:prstGeom>
          <a:solidFill>
            <a:schemeClr val="bg1"/>
          </a:solidFill>
        </p:spPr>
        <p:txBody>
          <a:bodyPr wrap="square" lIns="91440" tIns="45720" rIns="91440" bIns="45720" rtlCol="0" anchor="t">
            <a:spAutoFit/>
          </a:bodyPr>
          <a:lstStyle/>
          <a:p>
            <a:r>
              <a:rPr lang="en-US" sz="3200" dirty="0">
                <a:ea typeface="Calibri"/>
                <a:cs typeface="Calibri"/>
              </a:rPr>
              <a:t>In what situation does it make sense to set a </a:t>
            </a:r>
            <a:r>
              <a:rPr lang="en-US" sz="3200" b="1" dirty="0">
                <a:ea typeface="Calibri"/>
                <a:cs typeface="Calibri"/>
              </a:rPr>
              <a:t>customer callback</a:t>
            </a:r>
            <a:r>
              <a:rPr lang="en-US" sz="3200" dirty="0">
                <a:ea typeface="Calibri"/>
                <a:cs typeface="Calibri"/>
              </a:rPr>
              <a:t>?</a:t>
            </a:r>
            <a:endParaRPr lang="en-US" sz="3200" b="1" dirty="0">
              <a:ea typeface="Calibri"/>
              <a:cs typeface="Calibri"/>
            </a:endParaRPr>
          </a:p>
        </p:txBody>
      </p:sp>
      <p:sp>
        <p:nvSpPr>
          <p:cNvPr id="2" name="TextBox 1">
            <a:extLst>
              <a:ext uri="{FF2B5EF4-FFF2-40B4-BE49-F238E27FC236}">
                <a16:creationId xmlns:a16="http://schemas.microsoft.com/office/drawing/2014/main" id="{85B7AA64-AE34-49BA-62A0-0F042DD35A5D}"/>
              </a:ext>
            </a:extLst>
          </p:cNvPr>
          <p:cNvSpPr txBox="1"/>
          <p:nvPr/>
        </p:nvSpPr>
        <p:spPr>
          <a:xfrm>
            <a:off x="5518780" y="2500439"/>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When performing  a long scan</a:t>
            </a:r>
          </a:p>
        </p:txBody>
      </p:sp>
      <p:sp>
        <p:nvSpPr>
          <p:cNvPr id="3" name="TextBox 2">
            <a:extLst>
              <a:ext uri="{FF2B5EF4-FFF2-40B4-BE49-F238E27FC236}">
                <a16:creationId xmlns:a16="http://schemas.microsoft.com/office/drawing/2014/main" id="{0FFD3889-D9B8-58F7-7E6F-A2EDC0669842}"/>
              </a:ext>
            </a:extLst>
          </p:cNvPr>
          <p:cNvSpPr txBox="1"/>
          <p:nvPr/>
        </p:nvSpPr>
        <p:spPr>
          <a:xfrm>
            <a:off x="5516497" y="3442938"/>
            <a:ext cx="2743200" cy="400110"/>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For equipment setup</a:t>
            </a:r>
          </a:p>
        </p:txBody>
      </p:sp>
      <p:sp>
        <p:nvSpPr>
          <p:cNvPr id="4" name="TextBox 3">
            <a:extLst>
              <a:ext uri="{FF2B5EF4-FFF2-40B4-BE49-F238E27FC236}">
                <a16:creationId xmlns:a16="http://schemas.microsoft.com/office/drawing/2014/main" id="{E9564911-3E08-ADFA-A52B-4F6564E62435}"/>
              </a:ext>
            </a:extLst>
          </p:cNvPr>
          <p:cNvSpPr txBox="1"/>
          <p:nvPr/>
        </p:nvSpPr>
        <p:spPr>
          <a:xfrm>
            <a:off x="5518780" y="4077661"/>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When further research is needed</a:t>
            </a:r>
          </a:p>
        </p:txBody>
      </p:sp>
      <p:sp>
        <p:nvSpPr>
          <p:cNvPr id="5" name="TextBox 4">
            <a:extLst>
              <a:ext uri="{FF2B5EF4-FFF2-40B4-BE49-F238E27FC236}">
                <a16:creationId xmlns:a16="http://schemas.microsoft.com/office/drawing/2014/main" id="{9AD2FCD8-B41B-65B3-E139-7CDD45DB3E1D}"/>
              </a:ext>
            </a:extLst>
          </p:cNvPr>
          <p:cNvSpPr txBox="1"/>
          <p:nvPr/>
        </p:nvSpPr>
        <p:spPr>
          <a:xfrm>
            <a:off x="5518780" y="5020160"/>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When the customer is out of time</a:t>
            </a:r>
          </a:p>
        </p:txBody>
      </p:sp>
      <p:sp>
        <p:nvSpPr>
          <p:cNvPr id="6" name="TextBox 5">
            <a:extLst>
              <a:ext uri="{FF2B5EF4-FFF2-40B4-BE49-F238E27FC236}">
                <a16:creationId xmlns:a16="http://schemas.microsoft.com/office/drawing/2014/main" id="{8572FC55-A075-191B-BE4D-B1F3E40C18B6}"/>
              </a:ext>
            </a:extLst>
          </p:cNvPr>
          <p:cNvSpPr txBox="1"/>
          <p:nvPr/>
        </p:nvSpPr>
        <p:spPr>
          <a:xfrm>
            <a:off x="9055663" y="2620931"/>
            <a:ext cx="2743200" cy="400110"/>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To reinforce instructions</a:t>
            </a:r>
          </a:p>
        </p:txBody>
      </p:sp>
      <p:sp>
        <p:nvSpPr>
          <p:cNvPr id="8" name="TextBox 7">
            <a:extLst>
              <a:ext uri="{FF2B5EF4-FFF2-40B4-BE49-F238E27FC236}">
                <a16:creationId xmlns:a16="http://schemas.microsoft.com/office/drawing/2014/main" id="{26DF8A00-A136-7F6D-C161-5C1725A1B986}"/>
              </a:ext>
            </a:extLst>
          </p:cNvPr>
          <p:cNvSpPr txBox="1"/>
          <p:nvPr/>
        </p:nvSpPr>
        <p:spPr>
          <a:xfrm>
            <a:off x="9055663" y="3307770"/>
            <a:ext cx="2743200" cy="400110"/>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To build trust</a:t>
            </a:r>
          </a:p>
        </p:txBody>
      </p:sp>
      <p:sp>
        <p:nvSpPr>
          <p:cNvPr id="10" name="TextBox 9">
            <a:extLst>
              <a:ext uri="{FF2B5EF4-FFF2-40B4-BE49-F238E27FC236}">
                <a16:creationId xmlns:a16="http://schemas.microsoft.com/office/drawing/2014/main" id="{7E0D8A39-EDF3-0223-8E18-EDB8333BE3E8}"/>
              </a:ext>
            </a:extLst>
          </p:cNvPr>
          <p:cNvSpPr txBox="1"/>
          <p:nvPr/>
        </p:nvSpPr>
        <p:spPr>
          <a:xfrm>
            <a:off x="9055663" y="3994609"/>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When waiting on third-party shipments</a:t>
            </a:r>
          </a:p>
        </p:txBody>
      </p:sp>
      <p:sp>
        <p:nvSpPr>
          <p:cNvPr id="12" name="TextBox 11">
            <a:extLst>
              <a:ext uri="{FF2B5EF4-FFF2-40B4-BE49-F238E27FC236}">
                <a16:creationId xmlns:a16="http://schemas.microsoft.com/office/drawing/2014/main" id="{C67E76DD-7112-11B4-020D-0996AF0BEE2A}"/>
              </a:ext>
            </a:extLst>
          </p:cNvPr>
          <p:cNvSpPr txBox="1"/>
          <p:nvPr/>
        </p:nvSpPr>
        <p:spPr>
          <a:xfrm>
            <a:off x="9055663" y="4989224"/>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To provide a better customer experience</a:t>
            </a:r>
          </a:p>
        </p:txBody>
      </p:sp>
      <p:sp>
        <p:nvSpPr>
          <p:cNvPr id="13" name="Oval 12">
            <a:extLst>
              <a:ext uri="{FF2B5EF4-FFF2-40B4-BE49-F238E27FC236}">
                <a16:creationId xmlns:a16="http://schemas.microsoft.com/office/drawing/2014/main" id="{CFE3C0C0-48D7-C22A-26FF-3D0F924E2B37}"/>
              </a:ext>
            </a:extLst>
          </p:cNvPr>
          <p:cNvSpPr/>
          <p:nvPr/>
        </p:nvSpPr>
        <p:spPr>
          <a:xfrm>
            <a:off x="4955360" y="2498199"/>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1</a:t>
            </a:r>
          </a:p>
        </p:txBody>
      </p:sp>
      <p:sp>
        <p:nvSpPr>
          <p:cNvPr id="14" name="Oval 13">
            <a:extLst>
              <a:ext uri="{FF2B5EF4-FFF2-40B4-BE49-F238E27FC236}">
                <a16:creationId xmlns:a16="http://schemas.microsoft.com/office/drawing/2014/main" id="{7EB0E3FA-90A5-82E3-F193-5F79C2BF7726}"/>
              </a:ext>
            </a:extLst>
          </p:cNvPr>
          <p:cNvSpPr/>
          <p:nvPr/>
        </p:nvSpPr>
        <p:spPr>
          <a:xfrm>
            <a:off x="4955360" y="3285797"/>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2</a:t>
            </a:r>
          </a:p>
        </p:txBody>
      </p:sp>
      <p:sp>
        <p:nvSpPr>
          <p:cNvPr id="16" name="Oval 15">
            <a:extLst>
              <a:ext uri="{FF2B5EF4-FFF2-40B4-BE49-F238E27FC236}">
                <a16:creationId xmlns:a16="http://schemas.microsoft.com/office/drawing/2014/main" id="{1F9B1591-7A63-8242-3893-B82009ECBB88}"/>
              </a:ext>
            </a:extLst>
          </p:cNvPr>
          <p:cNvSpPr/>
          <p:nvPr/>
        </p:nvSpPr>
        <p:spPr>
          <a:xfrm>
            <a:off x="4955360" y="4076453"/>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3</a:t>
            </a:r>
          </a:p>
        </p:txBody>
      </p:sp>
      <p:sp>
        <p:nvSpPr>
          <p:cNvPr id="18" name="Oval 17">
            <a:extLst>
              <a:ext uri="{FF2B5EF4-FFF2-40B4-BE49-F238E27FC236}">
                <a16:creationId xmlns:a16="http://schemas.microsoft.com/office/drawing/2014/main" id="{6830D95D-8BDD-3A24-8436-6C72833A9E5A}"/>
              </a:ext>
            </a:extLst>
          </p:cNvPr>
          <p:cNvSpPr/>
          <p:nvPr/>
        </p:nvSpPr>
        <p:spPr>
          <a:xfrm>
            <a:off x="4955360" y="5035146"/>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4</a:t>
            </a:r>
          </a:p>
        </p:txBody>
      </p:sp>
      <p:sp>
        <p:nvSpPr>
          <p:cNvPr id="19" name="Oval 18">
            <a:extLst>
              <a:ext uri="{FF2B5EF4-FFF2-40B4-BE49-F238E27FC236}">
                <a16:creationId xmlns:a16="http://schemas.microsoft.com/office/drawing/2014/main" id="{AAF6BE13-0862-1643-7BA4-36893E5F9EA9}"/>
              </a:ext>
            </a:extLst>
          </p:cNvPr>
          <p:cNvSpPr/>
          <p:nvPr/>
        </p:nvSpPr>
        <p:spPr>
          <a:xfrm>
            <a:off x="8496807" y="2466576"/>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6</a:t>
            </a:r>
          </a:p>
        </p:txBody>
      </p:sp>
      <p:sp>
        <p:nvSpPr>
          <p:cNvPr id="20" name="Oval 19">
            <a:extLst>
              <a:ext uri="{FF2B5EF4-FFF2-40B4-BE49-F238E27FC236}">
                <a16:creationId xmlns:a16="http://schemas.microsoft.com/office/drawing/2014/main" id="{60106BF5-7DA0-10BC-640D-37E4E8FDA31E}"/>
              </a:ext>
            </a:extLst>
          </p:cNvPr>
          <p:cNvSpPr/>
          <p:nvPr/>
        </p:nvSpPr>
        <p:spPr>
          <a:xfrm>
            <a:off x="8496805" y="3207862"/>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7</a:t>
            </a:r>
          </a:p>
        </p:txBody>
      </p:sp>
      <p:sp>
        <p:nvSpPr>
          <p:cNvPr id="21" name="Oval 20">
            <a:extLst>
              <a:ext uri="{FF2B5EF4-FFF2-40B4-BE49-F238E27FC236}">
                <a16:creationId xmlns:a16="http://schemas.microsoft.com/office/drawing/2014/main" id="{5EB1103D-F0B5-3E92-707F-DC34BFF96B48}"/>
              </a:ext>
            </a:extLst>
          </p:cNvPr>
          <p:cNvSpPr/>
          <p:nvPr/>
        </p:nvSpPr>
        <p:spPr>
          <a:xfrm>
            <a:off x="8496805" y="3989024"/>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8</a:t>
            </a:r>
          </a:p>
        </p:txBody>
      </p:sp>
      <p:sp>
        <p:nvSpPr>
          <p:cNvPr id="22" name="Oval 21">
            <a:extLst>
              <a:ext uri="{FF2B5EF4-FFF2-40B4-BE49-F238E27FC236}">
                <a16:creationId xmlns:a16="http://schemas.microsoft.com/office/drawing/2014/main" id="{6DF2D883-BF9C-6FBF-CC5C-8D965D917497}"/>
              </a:ext>
            </a:extLst>
          </p:cNvPr>
          <p:cNvSpPr/>
          <p:nvPr/>
        </p:nvSpPr>
        <p:spPr>
          <a:xfrm>
            <a:off x="8496805" y="5005579"/>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9</a:t>
            </a:r>
          </a:p>
        </p:txBody>
      </p:sp>
      <p:sp>
        <p:nvSpPr>
          <p:cNvPr id="23" name="TextBox 22">
            <a:extLst>
              <a:ext uri="{FF2B5EF4-FFF2-40B4-BE49-F238E27FC236}">
                <a16:creationId xmlns:a16="http://schemas.microsoft.com/office/drawing/2014/main" id="{9EFE927C-1F28-0B9A-35EF-CC11E47CEBA1}"/>
              </a:ext>
            </a:extLst>
          </p:cNvPr>
          <p:cNvSpPr txBox="1"/>
          <p:nvPr/>
        </p:nvSpPr>
        <p:spPr>
          <a:xfrm>
            <a:off x="5518780" y="5962659"/>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To avoid information overload</a:t>
            </a:r>
          </a:p>
        </p:txBody>
      </p:sp>
      <p:sp>
        <p:nvSpPr>
          <p:cNvPr id="24" name="Oval 23">
            <a:extLst>
              <a:ext uri="{FF2B5EF4-FFF2-40B4-BE49-F238E27FC236}">
                <a16:creationId xmlns:a16="http://schemas.microsoft.com/office/drawing/2014/main" id="{D52F8884-27E3-2399-BC2D-1730D80CE658}"/>
              </a:ext>
            </a:extLst>
          </p:cNvPr>
          <p:cNvSpPr/>
          <p:nvPr/>
        </p:nvSpPr>
        <p:spPr>
          <a:xfrm>
            <a:off x="4955360" y="5968646"/>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5</a:t>
            </a:r>
          </a:p>
        </p:txBody>
      </p:sp>
      <p:sp>
        <p:nvSpPr>
          <p:cNvPr id="25" name="TextBox 24">
            <a:extLst>
              <a:ext uri="{FF2B5EF4-FFF2-40B4-BE49-F238E27FC236}">
                <a16:creationId xmlns:a16="http://schemas.microsoft.com/office/drawing/2014/main" id="{3273BBB2-E151-AAC5-9B19-D3D587DB7CFE}"/>
              </a:ext>
            </a:extLst>
          </p:cNvPr>
          <p:cNvSpPr txBox="1"/>
          <p:nvPr/>
        </p:nvSpPr>
        <p:spPr>
          <a:xfrm>
            <a:off x="9055661" y="5983840"/>
            <a:ext cx="2743200" cy="707886"/>
          </a:xfrm>
          <a:prstGeom prst="rect">
            <a:avLst/>
          </a:prstGeom>
          <a:solidFill>
            <a:schemeClr val="bg1"/>
          </a:solidFill>
          <a:ln>
            <a:solidFill>
              <a:schemeClr val="accent1"/>
            </a:solidFill>
          </a:ln>
          <a:effectLst>
            <a:outerShdw blurRad="50800" dist="38100" dir="8100000" algn="tr" rotWithShape="0">
              <a:prstClr val="black">
                <a:alpha val="40000"/>
              </a:prstClr>
            </a:outerShdw>
          </a:effectLst>
        </p:spPr>
        <p:txBody>
          <a:bodyPr wrap="square" lIns="91440" tIns="45720" rIns="91440" bIns="45720" rtlCol="0" anchor="t">
            <a:spAutoFit/>
          </a:bodyPr>
          <a:lstStyle/>
          <a:p>
            <a:pPr algn="ctr"/>
            <a:r>
              <a:rPr lang="en-US" sz="2000" dirty="0">
                <a:ea typeface="Calibri"/>
                <a:cs typeface="Calibri"/>
              </a:rPr>
              <a:t>When another party is available to help</a:t>
            </a:r>
          </a:p>
        </p:txBody>
      </p:sp>
      <p:sp>
        <p:nvSpPr>
          <p:cNvPr id="26" name="Oval 25">
            <a:extLst>
              <a:ext uri="{FF2B5EF4-FFF2-40B4-BE49-F238E27FC236}">
                <a16:creationId xmlns:a16="http://schemas.microsoft.com/office/drawing/2014/main" id="{73E10D96-0242-99B3-3F7C-46F38508EA0A}"/>
              </a:ext>
            </a:extLst>
          </p:cNvPr>
          <p:cNvSpPr/>
          <p:nvPr/>
        </p:nvSpPr>
        <p:spPr>
          <a:xfrm>
            <a:off x="8496805" y="5988187"/>
            <a:ext cx="656172" cy="69603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10</a:t>
            </a:r>
          </a:p>
        </p:txBody>
      </p:sp>
    </p:spTree>
    <p:custDataLst>
      <p:tags r:id="rId1"/>
    </p:custDataLst>
    <p:extLst>
      <p:ext uri="{BB962C8B-B14F-4D97-AF65-F5344CB8AC3E}">
        <p14:creationId xmlns:p14="http://schemas.microsoft.com/office/powerpoint/2010/main" val="3511180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childTnLst>
                                </p:cTn>
                              </p:par>
                            </p:childTnLst>
                          </p:cTn>
                        </p:par>
                        <p:par>
                          <p:cTn id="24" fill="hold">
                            <p:stCondLst>
                              <p:cond delay="0"/>
                            </p:stCondLst>
                            <p:childTnLst>
                              <p:par>
                                <p:cTn id="25" presetID="1"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childTnLst>
                                </p:cTn>
                              </p:par>
                            </p:childTnLst>
                          </p:cTn>
                        </p:par>
                        <p:par>
                          <p:cTn id="36" fill="hold">
                            <p:stCondLst>
                              <p:cond delay="0"/>
                            </p:stCondLst>
                            <p:childTnLst>
                              <p:par>
                                <p:cTn id="37" presetID="1"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13"/>
                    </p:tgtEl>
                  </p:cond>
                </p:stCondLst>
                <p:endSync evt="end" delay="0">
                  <p:rtn val="all"/>
                </p:endSync>
                <p:childTnLst>
                  <p:par>
                    <p:cTn id="40" fill="hold">
                      <p:stCondLst>
                        <p:cond delay="0"/>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wipe(left)">
                                      <p:cBhvr>
                                        <p:cTn id="44" dur="500"/>
                                        <p:tgtEl>
                                          <p:spTgt spid="2"/>
                                        </p:tgtEl>
                                      </p:cBhvr>
                                    </p:animEffect>
                                  </p:childTnLst>
                                </p:cTn>
                              </p:par>
                            </p:childTnLst>
                          </p:cTn>
                        </p:par>
                      </p:childTnLst>
                    </p:cTn>
                  </p:par>
                </p:childTnLst>
              </p:cTn>
              <p:nextCondLst>
                <p:cond evt="onClick" delay="0">
                  <p:tgtEl>
                    <p:spTgt spid="13"/>
                  </p:tgtEl>
                </p:cond>
              </p:nextCondLst>
            </p:seq>
            <p:seq concurrent="1" nextAc="seek">
              <p:cTn id="45" restart="whenNotActive" fill="hold" evtFilter="cancelBubble" nodeType="interactiveSeq">
                <p:stCondLst>
                  <p:cond evt="onClick" delay="0">
                    <p:tgtEl>
                      <p:spTgt spid="14"/>
                    </p:tgtEl>
                  </p:cond>
                </p:stCondLst>
                <p:endSync evt="end" delay="0">
                  <p:rtn val="all"/>
                </p:endSync>
                <p:childTnLst>
                  <p:par>
                    <p:cTn id="46" fill="hold">
                      <p:stCondLst>
                        <p:cond delay="0"/>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wipe(left)">
                                      <p:cBhvr>
                                        <p:cTn id="50" dur="500"/>
                                        <p:tgtEl>
                                          <p:spTgt spid="3"/>
                                        </p:tgtEl>
                                      </p:cBhvr>
                                    </p:animEffect>
                                  </p:childTnLst>
                                </p:cTn>
                              </p:par>
                            </p:childTnLst>
                          </p:cTn>
                        </p:par>
                      </p:childTnLst>
                    </p:cTn>
                  </p:par>
                </p:childTnLst>
              </p:cTn>
              <p:nextCondLst>
                <p:cond evt="onClick" delay="0">
                  <p:tgtEl>
                    <p:spTgt spid="14"/>
                  </p:tgtEl>
                </p:cond>
              </p:nextCondLst>
            </p:seq>
            <p:seq concurrent="1" nextAc="seek">
              <p:cTn id="51" restart="whenNotActive" fill="hold" evtFilter="cancelBubble" nodeType="interactiveSeq">
                <p:stCondLst>
                  <p:cond evt="onClick" delay="0">
                    <p:tgtEl>
                      <p:spTgt spid="16"/>
                    </p:tgtEl>
                  </p:cond>
                </p:stCondLst>
                <p:endSync evt="end" delay="0">
                  <p:rtn val="all"/>
                </p:endSync>
                <p:childTnLst>
                  <p:par>
                    <p:cTn id="52" fill="hold">
                      <p:stCondLst>
                        <p:cond delay="0"/>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wipe(left)">
                                      <p:cBhvr>
                                        <p:cTn id="56" dur="500"/>
                                        <p:tgtEl>
                                          <p:spTgt spid="4"/>
                                        </p:tgtEl>
                                      </p:cBhvr>
                                    </p:animEffect>
                                  </p:childTnLst>
                                </p:cTn>
                              </p:par>
                            </p:childTnLst>
                          </p:cTn>
                        </p:par>
                      </p:childTnLst>
                    </p:cTn>
                  </p:par>
                </p:childTnLst>
              </p:cTn>
              <p:nextCondLst>
                <p:cond evt="onClick" delay="0">
                  <p:tgtEl>
                    <p:spTgt spid="16"/>
                  </p:tgtEl>
                </p:cond>
              </p:nextCondLst>
            </p:seq>
            <p:seq concurrent="1" nextAc="seek">
              <p:cTn id="57" restart="whenNotActive" fill="hold" evtFilter="cancelBubble" nodeType="interactiveSeq">
                <p:stCondLst>
                  <p:cond evt="onClick" delay="0">
                    <p:tgtEl>
                      <p:spTgt spid="18"/>
                    </p:tgtEl>
                  </p:cond>
                </p:stCondLst>
                <p:endSync evt="end" delay="0">
                  <p:rtn val="all"/>
                </p:endSync>
                <p:childTnLst>
                  <p:par>
                    <p:cTn id="58" fill="hold">
                      <p:stCondLst>
                        <p:cond delay="0"/>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childTnLst>
                    </p:cTn>
                  </p:par>
                </p:childTnLst>
              </p:cTn>
              <p:nextCondLst>
                <p:cond evt="onClick" delay="0">
                  <p:tgtEl>
                    <p:spTgt spid="18"/>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left)">
                                      <p:cBhvr>
                                        <p:cTn id="68" dur="500"/>
                                        <p:tgtEl>
                                          <p:spTgt spid="6"/>
                                        </p:tgtEl>
                                      </p:cBhvr>
                                    </p:animEffect>
                                  </p:childTnLst>
                                </p:cTn>
                              </p:par>
                            </p:childTnLst>
                          </p:cTn>
                        </p:par>
                      </p:childTnLst>
                    </p:cTn>
                  </p:par>
                </p:childTnLst>
              </p:cTn>
              <p:nextCondLst>
                <p:cond evt="onClick" delay="0">
                  <p:tgtEl>
                    <p:spTgt spid="19"/>
                  </p:tgtEl>
                </p:cond>
              </p:nextCondLst>
            </p:seq>
            <p:seq concurrent="1" nextAc="seek">
              <p:cTn id="69" restart="whenNotActive" fill="hold" evtFilter="cancelBubble" nodeType="interactiveSeq">
                <p:stCondLst>
                  <p:cond evt="onClick" delay="0">
                    <p:tgtEl>
                      <p:spTgt spid="20"/>
                    </p:tgtEl>
                  </p:cond>
                </p:stCondLst>
                <p:endSync evt="end" delay="0">
                  <p:rtn val="all"/>
                </p:endSync>
                <p:childTnLst>
                  <p:par>
                    <p:cTn id="70" fill="hold">
                      <p:stCondLst>
                        <p:cond delay="0"/>
                      </p:stCondLst>
                      <p:childTnLst>
                        <p:par>
                          <p:cTn id="71" fill="hold">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left)">
                                      <p:cBhvr>
                                        <p:cTn id="74" dur="500"/>
                                        <p:tgtEl>
                                          <p:spTgt spid="8"/>
                                        </p:tgtEl>
                                      </p:cBhvr>
                                    </p:animEffect>
                                  </p:childTnLst>
                                </p:cTn>
                              </p:par>
                            </p:childTnLst>
                          </p:cTn>
                        </p:par>
                      </p:childTnLst>
                    </p:cTn>
                  </p:par>
                </p:childTnLst>
              </p:cTn>
              <p:nextCondLst>
                <p:cond evt="onClick" delay="0">
                  <p:tgtEl>
                    <p:spTgt spid="20"/>
                  </p:tgtEl>
                </p:cond>
              </p:nextCondLst>
            </p:seq>
            <p:seq concurrent="1" nextAc="seek">
              <p:cTn id="75" restart="whenNotActive" fill="hold" evtFilter="cancelBubble" nodeType="interactiveSeq">
                <p:stCondLst>
                  <p:cond evt="onClick" delay="0">
                    <p:tgtEl>
                      <p:spTgt spid="21"/>
                    </p:tgtEl>
                  </p:cond>
                </p:stCondLst>
                <p:endSync evt="end" delay="0">
                  <p:rtn val="all"/>
                </p:endSync>
                <p:childTnLst>
                  <p:par>
                    <p:cTn id="76" fill="hold">
                      <p:stCondLst>
                        <p:cond delay="0"/>
                      </p:stCondLst>
                      <p:childTnLst>
                        <p:par>
                          <p:cTn id="77" fill="hold">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wipe(left)">
                                      <p:cBhvr>
                                        <p:cTn id="80" dur="500"/>
                                        <p:tgtEl>
                                          <p:spTgt spid="10"/>
                                        </p:tgtEl>
                                      </p:cBhvr>
                                    </p:animEffec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22"/>
                    </p:tgtEl>
                  </p:cond>
                </p:stCondLst>
                <p:endSync evt="end" delay="0">
                  <p:rtn val="all"/>
                </p:endSync>
                <p:childTnLst>
                  <p:par>
                    <p:cTn id="82" fill="hold">
                      <p:stCondLst>
                        <p:cond delay="0"/>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childTnLst>
                    </p:cTn>
                  </p:par>
                </p:childTnLst>
              </p:cTn>
              <p:nextCondLst>
                <p:cond evt="onClick" delay="0">
                  <p:tgtEl>
                    <p:spTgt spid="22"/>
                  </p:tgtEl>
                </p:cond>
              </p:nextCondLst>
            </p:seq>
            <p:seq concurrent="1" nextAc="seek">
              <p:cTn id="87" restart="whenNotActive" fill="hold" evtFilter="cancelBubble" nodeType="interactiveSeq">
                <p:stCondLst>
                  <p:cond evt="onClick" delay="0">
                    <p:tgtEl>
                      <p:spTgt spid="24"/>
                    </p:tgtEl>
                  </p:cond>
                </p:stCondLst>
                <p:endSync evt="end" delay="0">
                  <p:rtn val="all"/>
                </p:endSync>
                <p:childTnLst>
                  <p:par>
                    <p:cTn id="88" fill="hold">
                      <p:stCondLst>
                        <p:cond delay="0"/>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wipe(left)">
                                      <p:cBhvr>
                                        <p:cTn id="92" dur="500"/>
                                        <p:tgtEl>
                                          <p:spTgt spid="23"/>
                                        </p:tgtEl>
                                      </p:cBhvr>
                                    </p:animEffect>
                                  </p:childTnLst>
                                </p:cTn>
                              </p:par>
                            </p:childTnLst>
                          </p:cTn>
                        </p:par>
                      </p:childTnLst>
                    </p:cTn>
                  </p:par>
                </p:childTnLst>
              </p:cTn>
              <p:nextCondLst>
                <p:cond evt="onClick" delay="0">
                  <p:tgtEl>
                    <p:spTgt spid="24"/>
                  </p:tgtEl>
                </p:cond>
              </p:nextCondLst>
            </p:seq>
            <p:seq concurrent="1" nextAc="seek">
              <p:cTn id="93" restart="whenNotActive" fill="hold" evtFilter="cancelBubble" nodeType="interactiveSeq">
                <p:stCondLst>
                  <p:cond evt="onClick" delay="0">
                    <p:tgtEl>
                      <p:spTgt spid="26"/>
                    </p:tgtEl>
                  </p:cond>
                </p:stCondLst>
                <p:endSync evt="end" delay="0">
                  <p:rtn val="all"/>
                </p:endSync>
                <p:childTnLst>
                  <p:par>
                    <p:cTn id="94" fill="hold">
                      <p:stCondLst>
                        <p:cond delay="0"/>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childTnLst>
                          </p:cTn>
                        </p:par>
                      </p:childTnLst>
                    </p:cTn>
                  </p:par>
                </p:childTnLst>
              </p:cTn>
              <p:nextCondLst>
                <p:cond evt="onClick" delay="0">
                  <p:tgtEl>
                    <p:spTgt spid="26"/>
                  </p:tgtEl>
                </p:cond>
              </p:nextCondLst>
            </p:seq>
          </p:childTnLst>
        </p:cTn>
      </p:par>
    </p:tnLst>
    <p:bldLst>
      <p:bldP spid="17" grpId="0" animBg="1"/>
      <p:bldP spid="2" grpId="0" animBg="1"/>
      <p:bldP spid="3" grpId="0" animBg="1"/>
      <p:bldP spid="4" grpId="0" animBg="1"/>
      <p:bldP spid="5" grpId="0" animBg="1"/>
      <p:bldP spid="6" grpId="0" animBg="1"/>
      <p:bldP spid="8" grpId="0" animBg="1"/>
      <p:bldP spid="10" grpId="0" animBg="1"/>
      <p:bldP spid="12" grpId="0" animBg="1"/>
      <p:bldP spid="13" grpId="0" animBg="1"/>
      <p:bldP spid="14" grpId="0" animBg="1"/>
      <p:bldP spid="16"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extLst>
    <p:ext uri="{6950BFC3-D8DA-4A85-94F7-54DA5524770B}">
      <p188:commentRel xmlns:p188="http://schemas.microsoft.com/office/powerpoint/2018/8/main" r:id="rId4"/>
    </p:ext>
  </p:extLst>
</p:sld>
</file>

<file path=ppt/tags/tag1.xml><?xml version="1.0" encoding="utf-8"?>
<p:tagLst xmlns:a="http://schemas.openxmlformats.org/drawingml/2006/main" xmlns:r="http://schemas.openxmlformats.org/officeDocument/2006/relationships" xmlns:p="http://schemas.openxmlformats.org/presentationml/2006/main">
  <p:tag name="ARTICULATE_DESIGN_ID_OFFICE THEME" val="c586WGF3"/>
  <p:tag name="ARTICULATE_PROJECT_OPEN" val="0"/>
  <p:tag name="ARTICULATE_SLIDE_COUNT" val="5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5B77C43202EED42BE6D51735625208A" ma:contentTypeVersion="8" ma:contentTypeDescription="Create a new document." ma:contentTypeScope="" ma:versionID="52798afc727e13105ab656bd4e3a3618">
  <xsd:schema xmlns:xsd="http://www.w3.org/2001/XMLSchema" xmlns:xs="http://www.w3.org/2001/XMLSchema" xmlns:p="http://schemas.microsoft.com/office/2006/metadata/properties" xmlns:ns2="a1170bdb-32df-49a3-ac9f-ade26d807600" targetNamespace="http://schemas.microsoft.com/office/2006/metadata/properties" ma:root="true" ma:fieldsID="0d8dbdf8f596567b9486a765241d951a" ns2:_="">
    <xsd:import namespace="a1170bdb-32df-49a3-ac9f-ade26d80760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170bdb-32df-49a3-ac9f-ade26d8076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3F7973-8D08-4A1D-B550-134AB24E6255}">
  <ds:schemaRefs>
    <ds:schemaRef ds:uri="http://schemas.microsoft.com/office/2006/metadata/properties"/>
    <ds:schemaRef ds:uri="a1170bdb-32df-49a3-ac9f-ade26d807600"/>
    <ds:schemaRef ds:uri="http://purl.org/dc/dcmitype/"/>
    <ds:schemaRef ds:uri="http://www.w3.org/XML/1998/namespace"/>
    <ds:schemaRef ds:uri="http://schemas.openxmlformats.org/package/2006/metadata/core-properties"/>
    <ds:schemaRef ds:uri="http://schemas.microsoft.com/office/infopath/2007/PartnerControls"/>
    <ds:schemaRef ds:uri="http://schemas.microsoft.com/office/2006/documentManagement/types"/>
    <ds:schemaRef ds:uri="http://purl.org/dc/terms/"/>
    <ds:schemaRef ds:uri="http://purl.org/dc/elements/1.1/"/>
  </ds:schemaRefs>
</ds:datastoreItem>
</file>

<file path=customXml/itemProps2.xml><?xml version="1.0" encoding="utf-8"?>
<ds:datastoreItem xmlns:ds="http://schemas.openxmlformats.org/officeDocument/2006/customXml" ds:itemID="{EEE2CFF6-BD77-4482-811E-B41C0225C419}">
  <ds:schemaRefs>
    <ds:schemaRef ds:uri="a1170bdb-32df-49a3-ac9f-ade26d80760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285459D-78DF-45D6-9BA9-0204433AA3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5999</TotalTime>
  <Words>1197</Words>
  <Application>Microsoft Office PowerPoint</Application>
  <PresentationFormat>Widescreen</PresentationFormat>
  <Paragraphs>115</Paragraphs>
  <Slides>4</Slides>
  <Notes>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Aptos</vt:lpstr>
      <vt:lpstr>Arial</vt:lpstr>
      <vt:lpstr>Calibri</vt:lpstr>
      <vt:lpstr>Calibri Light</vt:lpstr>
      <vt:lpstr>Open Sans</vt:lpstr>
      <vt:lpstr>Roboto Condensed</vt:lpstr>
      <vt:lpstr>Times New Roman</vt:lpstr>
      <vt:lpstr>Office Theme</vt:lpstr>
      <vt:lpstr>PowerPoint Presentation</vt:lpstr>
      <vt:lpstr>PowerPoint Presentation</vt:lpstr>
      <vt:lpstr>PowerPoint Presentation</vt:lpstr>
      <vt:lpstr>Callbacks</vt:lpstr>
    </vt:vector>
  </TitlesOfParts>
  <Company>Cox Communications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Christiansen, Mackenzie (CCI-Central Region)</dc:creator>
  <cp:lastModifiedBy>Ana Karen Valles</cp:lastModifiedBy>
  <cp:revision>5</cp:revision>
  <cp:lastPrinted>2024-06-05T20:52:28Z</cp:lastPrinted>
  <dcterms:created xsi:type="dcterms:W3CDTF">2024-05-10T17:57:10Z</dcterms:created>
  <dcterms:modified xsi:type="dcterms:W3CDTF">2026-10-01T16:39:07Z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50A12239-6726-46CF-A903-F301C3A4D5AE</vt:lpwstr>
  </property>
  <property fmtid="{D5CDD505-2E9C-101B-9397-08002B2CF9AE}" pid="3" name="ArticulatePath">
    <vt:lpwstr>https://coxcomminc-my.sharepoint.com/personal/mackenzie_christiansen_cox_com/Documents/Documents/Supporting CCC Customers </vt:lpwstr>
  </property>
  <property fmtid="{D5CDD505-2E9C-101B-9397-08002B2CF9AE}" pid="4" name="ContentTypeId">
    <vt:lpwstr>0x010100B5B77C43202EED42BE6D51735625208A</vt:lpwstr>
  </property>
  <property fmtid="{D5CDD505-2E9C-101B-9397-08002B2CF9AE}" pid="5" name="Order">
    <vt:lpwstr>1300.00000000000</vt:lpwstr>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y fmtid="{D5CDD505-2E9C-101B-9397-08002B2CF9AE}" pid="12" name="MediaServiceImageTags">
    <vt:lpwstr/>
  </property>
  <property fmtid="{D5CDD505-2E9C-101B-9397-08002B2CF9AE}" pid="13" name="MSIP_Label_75a7e095-97d4-4f8b-8f85-1023b47466c1_Enabled">
    <vt:lpwstr>true</vt:lpwstr>
  </property>
  <property fmtid="{D5CDD505-2E9C-101B-9397-08002B2CF9AE}" pid="14" name="MSIP_Label_75a7e095-97d4-4f8b-8f85-1023b47466c1_SetDate">
    <vt:lpwstr>2024-08-20T13:34:00Z</vt:lpwstr>
  </property>
  <property fmtid="{D5CDD505-2E9C-101B-9397-08002B2CF9AE}" pid="15" name="MSIP_Label_75a7e095-97d4-4f8b-8f85-1023b47466c1_Method">
    <vt:lpwstr>Privileged</vt:lpwstr>
  </property>
  <property fmtid="{D5CDD505-2E9C-101B-9397-08002B2CF9AE}" pid="16" name="MSIP_Label_75a7e095-97d4-4f8b-8f85-1023b47466c1_Name">
    <vt:lpwstr>Sensitivity_2002</vt:lpwstr>
  </property>
  <property fmtid="{D5CDD505-2E9C-101B-9397-08002B2CF9AE}" pid="17" name="MSIP_Label_75a7e095-97d4-4f8b-8f85-1023b47466c1_SiteId">
    <vt:lpwstr>9feebc97-ff04-42c9-a152-767073872118</vt:lpwstr>
  </property>
  <property fmtid="{D5CDD505-2E9C-101B-9397-08002B2CF9AE}" pid="18" name="MSIP_Label_75a7e095-97d4-4f8b-8f85-1023b47466c1_ActionId">
    <vt:lpwstr>bb4f893c-0dcd-44b1-8820-1e87f68cbdcc</vt:lpwstr>
  </property>
  <property fmtid="{D5CDD505-2E9C-101B-9397-08002B2CF9AE}" pid="19" name="MSIP_Label_75a7e095-97d4-4f8b-8f85-1023b47466c1_ContentBits">
    <vt:lpwstr>0</vt:lpwstr>
  </property>
  <property fmtid="{D5CDD505-2E9C-101B-9397-08002B2CF9AE}" pid="20" name="TaxKeyword">
    <vt:lpwstr/>
  </property>
  <property fmtid="{D5CDD505-2E9C-101B-9397-08002B2CF9AE}" pid="21" name="LOB_x0020_Metadata">
    <vt:lpwstr/>
  </property>
  <property fmtid="{D5CDD505-2E9C-101B-9397-08002B2CF9AE}" pid="22" name="LOB Metadata">
    <vt:lpwstr/>
  </property>
</Properties>
</file>