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256" r:id="rId2"/>
    <p:sldId id="257" r:id="rId3"/>
    <p:sldId id="259" r:id="rId4"/>
    <p:sldId id="260" r:id="rId5"/>
    <p:sldId id="261" r:id="rId6"/>
    <p:sldId id="262" r:id="rId7"/>
    <p:sldId id="277" r:id="rId8"/>
    <p:sldId id="263" r:id="rId9"/>
    <p:sldId id="264" r:id="rId10"/>
    <p:sldId id="265" r:id="rId11"/>
    <p:sldId id="266" r:id="rId12"/>
    <p:sldId id="267" r:id="rId13"/>
    <p:sldId id="268" r:id="rId14"/>
    <p:sldId id="280" r:id="rId15"/>
    <p:sldId id="281" r:id="rId16"/>
    <p:sldId id="297" r:id="rId17"/>
    <p:sldId id="282" r:id="rId18"/>
    <p:sldId id="283" r:id="rId19"/>
    <p:sldId id="284" r:id="rId20"/>
    <p:sldId id="287" r:id="rId21"/>
    <p:sldId id="288" r:id="rId22"/>
    <p:sldId id="289" r:id="rId23"/>
    <p:sldId id="290" r:id="rId24"/>
    <p:sldId id="291" r:id="rId25"/>
    <p:sldId id="293" r:id="rId26"/>
    <p:sldId id="294" r:id="rId27"/>
    <p:sldId id="295" r:id="rId28"/>
    <p:sldId id="296" r:id="rId29"/>
    <p:sldId id="271" r:id="rId30"/>
    <p:sldId id="272" r:id="rId31"/>
    <p:sldId id="273" r:id="rId32"/>
    <p:sldId id="275" r:id="rId33"/>
    <p:sldId id="276" r:id="rId34"/>
    <p:sldId id="286" r:id="rId35"/>
    <p:sldId id="270"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autoAdjust="0"/>
    <p:restoredTop sz="94660"/>
  </p:normalViewPr>
  <p:slideViewPr>
    <p:cSldViewPr snapToGrid="0">
      <p:cViewPr varScale="1">
        <p:scale>
          <a:sx n="72" d="100"/>
          <a:sy n="72" d="100"/>
        </p:scale>
        <p:origin x="4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A4589F-3649-4851-A822-5816728467E5}" type="doc">
      <dgm:prSet loTypeId="urn:microsoft.com/office/officeart/2008/layout/LinedList" loCatId="list" qsTypeId="urn:microsoft.com/office/officeart/2005/8/quickstyle/simple2" qsCatId="simple" csTypeId="urn:microsoft.com/office/officeart/2005/8/colors/accent4_1" csCatId="accent4"/>
      <dgm:spPr/>
      <dgm:t>
        <a:bodyPr/>
        <a:lstStyle/>
        <a:p>
          <a:endParaRPr lang="en-US"/>
        </a:p>
      </dgm:t>
    </dgm:pt>
    <dgm:pt modelId="{FADA1092-F9E6-471D-96DB-7179496852E6}">
      <dgm:prSet/>
      <dgm:spPr/>
      <dgm:t>
        <a:bodyPr/>
        <a:lstStyle/>
        <a:p>
          <a:r>
            <a:rPr lang="en-US" dirty="0">
              <a:latin typeface="Baskerville Old Face" panose="02020602080505020303" pitchFamily="18" charset="0"/>
            </a:rPr>
            <a:t>We will be using ADXL335 accelerometer sensor which measures the acceleration force.</a:t>
          </a:r>
        </a:p>
      </dgm:t>
    </dgm:pt>
    <dgm:pt modelId="{F33446A2-02B3-4090-AD51-05C5F89F1D67}" type="parTrans" cxnId="{C90F2143-35CB-48D3-BA55-6C31A1971A97}">
      <dgm:prSet/>
      <dgm:spPr/>
      <dgm:t>
        <a:bodyPr/>
        <a:lstStyle/>
        <a:p>
          <a:endParaRPr lang="en-US"/>
        </a:p>
      </dgm:t>
    </dgm:pt>
    <dgm:pt modelId="{5E5CA427-8C08-466F-A435-AD884D61938F}" type="sibTrans" cxnId="{C90F2143-35CB-48D3-BA55-6C31A1971A97}">
      <dgm:prSet/>
      <dgm:spPr/>
      <dgm:t>
        <a:bodyPr/>
        <a:lstStyle/>
        <a:p>
          <a:endParaRPr lang="en-US"/>
        </a:p>
      </dgm:t>
    </dgm:pt>
    <dgm:pt modelId="{EBCD32EE-4D50-4177-AA15-943C36B3E81F}">
      <dgm:prSet/>
      <dgm:spPr/>
      <dgm:t>
        <a:bodyPr/>
        <a:lstStyle/>
        <a:p>
          <a:r>
            <a:rPr lang="en-US" dirty="0">
              <a:latin typeface="Baskerville Old Face" panose="02020602080505020303" pitchFamily="18" charset="0"/>
            </a:rPr>
            <a:t>Inquire about and configure the correctness of the general postures</a:t>
          </a:r>
        </a:p>
      </dgm:t>
    </dgm:pt>
    <dgm:pt modelId="{FFDB90F7-F381-455A-B193-75A50D658AD5}" type="parTrans" cxnId="{E38A2F68-ABE8-451D-ABEA-311D8D652EE0}">
      <dgm:prSet/>
      <dgm:spPr/>
      <dgm:t>
        <a:bodyPr/>
        <a:lstStyle/>
        <a:p>
          <a:endParaRPr lang="en-US"/>
        </a:p>
      </dgm:t>
    </dgm:pt>
    <dgm:pt modelId="{69C5A12D-7B1F-4A0C-9208-15E08AC57BFD}" type="sibTrans" cxnId="{E38A2F68-ABE8-451D-ABEA-311D8D652EE0}">
      <dgm:prSet/>
      <dgm:spPr/>
      <dgm:t>
        <a:bodyPr/>
        <a:lstStyle/>
        <a:p>
          <a:endParaRPr lang="en-US"/>
        </a:p>
      </dgm:t>
    </dgm:pt>
    <dgm:pt modelId="{0BA9AD53-9348-4F83-9235-0A3FE7AE0B25}">
      <dgm:prSet/>
      <dgm:spPr/>
      <dgm:t>
        <a:bodyPr/>
        <a:lstStyle/>
        <a:p>
          <a:r>
            <a:rPr lang="en-US" dirty="0">
              <a:latin typeface="Baskerville Old Face" panose="02020602080505020303" pitchFamily="18" charset="0"/>
            </a:rPr>
            <a:t>Configure accelerometer with the </a:t>
          </a:r>
          <a:r>
            <a:rPr lang="en-US" dirty="0" err="1">
              <a:latin typeface="Baskerville Old Face" panose="02020602080505020303" pitchFamily="18" charset="0"/>
            </a:rPr>
            <a:t>NodeMCU</a:t>
          </a:r>
          <a:r>
            <a:rPr lang="en-US" dirty="0">
              <a:latin typeface="Baskerville Old Face" panose="02020602080505020303" pitchFamily="18" charset="0"/>
            </a:rPr>
            <a:t>. </a:t>
          </a:r>
        </a:p>
      </dgm:t>
    </dgm:pt>
    <dgm:pt modelId="{665E5C96-1275-4266-AA97-8547334E71F5}" type="parTrans" cxnId="{8455BB98-037C-409C-AB39-D8DB9730AA90}">
      <dgm:prSet/>
      <dgm:spPr/>
      <dgm:t>
        <a:bodyPr/>
        <a:lstStyle/>
        <a:p>
          <a:endParaRPr lang="en-US"/>
        </a:p>
      </dgm:t>
    </dgm:pt>
    <dgm:pt modelId="{23325466-84F7-4C0B-9F47-E02E58377953}" type="sibTrans" cxnId="{8455BB98-037C-409C-AB39-D8DB9730AA90}">
      <dgm:prSet/>
      <dgm:spPr/>
      <dgm:t>
        <a:bodyPr/>
        <a:lstStyle/>
        <a:p>
          <a:endParaRPr lang="en-US"/>
        </a:p>
      </dgm:t>
    </dgm:pt>
    <dgm:pt modelId="{38ECACC8-A063-40ED-9456-3E58D9E36AA1}">
      <dgm:prSet/>
      <dgm:spPr/>
      <dgm:t>
        <a:bodyPr/>
        <a:lstStyle/>
        <a:p>
          <a:r>
            <a:rPr lang="en-US" dirty="0">
              <a:latin typeface="Baskerville Old Face" panose="02020602080505020303" pitchFamily="18" charset="0"/>
            </a:rPr>
            <a:t>Investigate and compute the output of the accelerometer as analog output to give the desired outcome.</a:t>
          </a:r>
        </a:p>
      </dgm:t>
    </dgm:pt>
    <dgm:pt modelId="{02E0A48A-98AA-43DF-A8AE-20D6290F638D}" type="parTrans" cxnId="{65758074-E093-4A00-B5BC-340080B507DF}">
      <dgm:prSet/>
      <dgm:spPr/>
      <dgm:t>
        <a:bodyPr/>
        <a:lstStyle/>
        <a:p>
          <a:endParaRPr lang="en-US"/>
        </a:p>
      </dgm:t>
    </dgm:pt>
    <dgm:pt modelId="{ABA53F88-16B9-469D-87EB-581F174EDEA5}" type="sibTrans" cxnId="{65758074-E093-4A00-B5BC-340080B507DF}">
      <dgm:prSet/>
      <dgm:spPr/>
      <dgm:t>
        <a:bodyPr/>
        <a:lstStyle/>
        <a:p>
          <a:endParaRPr lang="en-US"/>
        </a:p>
      </dgm:t>
    </dgm:pt>
    <dgm:pt modelId="{2826F9F9-D00D-4BB6-BF9E-B82733A1E228}">
      <dgm:prSet/>
      <dgm:spPr/>
      <dgm:t>
        <a:bodyPr/>
        <a:lstStyle/>
        <a:p>
          <a:r>
            <a:rPr lang="en-US" dirty="0">
              <a:latin typeface="Baskerville Old Face" panose="02020602080505020303" pitchFamily="18" charset="0"/>
            </a:rPr>
            <a:t>Build a mobile app and a web server for the user.</a:t>
          </a:r>
        </a:p>
      </dgm:t>
    </dgm:pt>
    <dgm:pt modelId="{4B84D26C-4B3C-4024-AE53-DFF6F4A36CF6}" type="parTrans" cxnId="{B3DF940D-EE42-41CD-A07F-6DB51DE4FCFF}">
      <dgm:prSet/>
      <dgm:spPr/>
      <dgm:t>
        <a:bodyPr/>
        <a:lstStyle/>
        <a:p>
          <a:endParaRPr lang="en-US"/>
        </a:p>
      </dgm:t>
    </dgm:pt>
    <dgm:pt modelId="{B99F8474-E6AE-44D4-BDEA-0054733231DC}" type="sibTrans" cxnId="{B3DF940D-EE42-41CD-A07F-6DB51DE4FCFF}">
      <dgm:prSet/>
      <dgm:spPr/>
      <dgm:t>
        <a:bodyPr/>
        <a:lstStyle/>
        <a:p>
          <a:endParaRPr lang="en-US"/>
        </a:p>
      </dgm:t>
    </dgm:pt>
    <dgm:pt modelId="{3750D618-3113-4BE4-84D0-ED1C5763BCE8}" type="pres">
      <dgm:prSet presAssocID="{5AA4589F-3649-4851-A822-5816728467E5}" presName="vert0" presStyleCnt="0">
        <dgm:presLayoutVars>
          <dgm:dir/>
          <dgm:animOne val="branch"/>
          <dgm:animLvl val="lvl"/>
        </dgm:presLayoutVars>
      </dgm:prSet>
      <dgm:spPr/>
    </dgm:pt>
    <dgm:pt modelId="{EFAD5F95-16F1-4341-B8B3-7E76CE030886}" type="pres">
      <dgm:prSet presAssocID="{FADA1092-F9E6-471D-96DB-7179496852E6}" presName="thickLine" presStyleLbl="alignNode1" presStyleIdx="0" presStyleCnt="5"/>
      <dgm:spPr/>
    </dgm:pt>
    <dgm:pt modelId="{65F25DA6-1EEA-47FC-88EB-669D02BE8C12}" type="pres">
      <dgm:prSet presAssocID="{FADA1092-F9E6-471D-96DB-7179496852E6}" presName="horz1" presStyleCnt="0"/>
      <dgm:spPr/>
    </dgm:pt>
    <dgm:pt modelId="{0F69D753-22D0-44D3-A3E9-E14556E9ACAE}" type="pres">
      <dgm:prSet presAssocID="{FADA1092-F9E6-471D-96DB-7179496852E6}" presName="tx1" presStyleLbl="revTx" presStyleIdx="0" presStyleCnt="5"/>
      <dgm:spPr/>
    </dgm:pt>
    <dgm:pt modelId="{6DE3C9E3-9BB7-497F-8E3F-93DC039235CF}" type="pres">
      <dgm:prSet presAssocID="{FADA1092-F9E6-471D-96DB-7179496852E6}" presName="vert1" presStyleCnt="0"/>
      <dgm:spPr/>
    </dgm:pt>
    <dgm:pt modelId="{33966FC3-D5DB-4FB9-90FE-A8A6CCAB6341}" type="pres">
      <dgm:prSet presAssocID="{EBCD32EE-4D50-4177-AA15-943C36B3E81F}" presName="thickLine" presStyleLbl="alignNode1" presStyleIdx="1" presStyleCnt="5"/>
      <dgm:spPr/>
    </dgm:pt>
    <dgm:pt modelId="{01BA9089-5A84-4CEB-8172-D968D5CEADE2}" type="pres">
      <dgm:prSet presAssocID="{EBCD32EE-4D50-4177-AA15-943C36B3E81F}" presName="horz1" presStyleCnt="0"/>
      <dgm:spPr/>
    </dgm:pt>
    <dgm:pt modelId="{D4CDC739-FC9E-4E94-B690-77B90C2AE145}" type="pres">
      <dgm:prSet presAssocID="{EBCD32EE-4D50-4177-AA15-943C36B3E81F}" presName="tx1" presStyleLbl="revTx" presStyleIdx="1" presStyleCnt="5"/>
      <dgm:spPr/>
    </dgm:pt>
    <dgm:pt modelId="{1212D3A0-459E-4D0B-BDEF-32F14F5D589B}" type="pres">
      <dgm:prSet presAssocID="{EBCD32EE-4D50-4177-AA15-943C36B3E81F}" presName="vert1" presStyleCnt="0"/>
      <dgm:spPr/>
    </dgm:pt>
    <dgm:pt modelId="{3102C476-3DD5-4374-8E5A-F15169B7F098}" type="pres">
      <dgm:prSet presAssocID="{0BA9AD53-9348-4F83-9235-0A3FE7AE0B25}" presName="thickLine" presStyleLbl="alignNode1" presStyleIdx="2" presStyleCnt="5"/>
      <dgm:spPr/>
    </dgm:pt>
    <dgm:pt modelId="{766235A1-3FE4-4C12-A27E-A83AD4B2C8A1}" type="pres">
      <dgm:prSet presAssocID="{0BA9AD53-9348-4F83-9235-0A3FE7AE0B25}" presName="horz1" presStyleCnt="0"/>
      <dgm:spPr/>
    </dgm:pt>
    <dgm:pt modelId="{F426DBC6-D178-464A-BABA-0AC19A85994F}" type="pres">
      <dgm:prSet presAssocID="{0BA9AD53-9348-4F83-9235-0A3FE7AE0B25}" presName="tx1" presStyleLbl="revTx" presStyleIdx="2" presStyleCnt="5"/>
      <dgm:spPr/>
    </dgm:pt>
    <dgm:pt modelId="{41ED9E3A-7E8B-4C17-AAB2-5250A4131586}" type="pres">
      <dgm:prSet presAssocID="{0BA9AD53-9348-4F83-9235-0A3FE7AE0B25}" presName="vert1" presStyleCnt="0"/>
      <dgm:spPr/>
    </dgm:pt>
    <dgm:pt modelId="{EB721D3C-9834-4570-9E92-15CA4F89F270}" type="pres">
      <dgm:prSet presAssocID="{38ECACC8-A063-40ED-9456-3E58D9E36AA1}" presName="thickLine" presStyleLbl="alignNode1" presStyleIdx="3" presStyleCnt="5"/>
      <dgm:spPr/>
    </dgm:pt>
    <dgm:pt modelId="{930F8BB7-FC90-48D9-A0A6-33AC7C5C3BAA}" type="pres">
      <dgm:prSet presAssocID="{38ECACC8-A063-40ED-9456-3E58D9E36AA1}" presName="horz1" presStyleCnt="0"/>
      <dgm:spPr/>
    </dgm:pt>
    <dgm:pt modelId="{15BD72E5-BBA6-4D00-A313-683E8316C680}" type="pres">
      <dgm:prSet presAssocID="{38ECACC8-A063-40ED-9456-3E58D9E36AA1}" presName="tx1" presStyleLbl="revTx" presStyleIdx="3" presStyleCnt="5"/>
      <dgm:spPr/>
    </dgm:pt>
    <dgm:pt modelId="{9B4ABF45-6C90-4E21-9672-A4D367C7343F}" type="pres">
      <dgm:prSet presAssocID="{38ECACC8-A063-40ED-9456-3E58D9E36AA1}" presName="vert1" presStyleCnt="0"/>
      <dgm:spPr/>
    </dgm:pt>
    <dgm:pt modelId="{2AD3F866-7D46-49EF-B92F-6B274C818EF4}" type="pres">
      <dgm:prSet presAssocID="{2826F9F9-D00D-4BB6-BF9E-B82733A1E228}" presName="thickLine" presStyleLbl="alignNode1" presStyleIdx="4" presStyleCnt="5"/>
      <dgm:spPr/>
    </dgm:pt>
    <dgm:pt modelId="{66F8BBA9-B6B3-433F-B632-AB2AE637C326}" type="pres">
      <dgm:prSet presAssocID="{2826F9F9-D00D-4BB6-BF9E-B82733A1E228}" presName="horz1" presStyleCnt="0"/>
      <dgm:spPr/>
    </dgm:pt>
    <dgm:pt modelId="{FB61388E-1820-412C-9237-B60DC4D79186}" type="pres">
      <dgm:prSet presAssocID="{2826F9F9-D00D-4BB6-BF9E-B82733A1E228}" presName="tx1" presStyleLbl="revTx" presStyleIdx="4" presStyleCnt="5"/>
      <dgm:spPr/>
    </dgm:pt>
    <dgm:pt modelId="{825EA06C-84F2-4289-B22F-1C2ED09D0A90}" type="pres">
      <dgm:prSet presAssocID="{2826F9F9-D00D-4BB6-BF9E-B82733A1E228}" presName="vert1" presStyleCnt="0"/>
      <dgm:spPr/>
    </dgm:pt>
  </dgm:ptLst>
  <dgm:cxnLst>
    <dgm:cxn modelId="{B3DF940D-EE42-41CD-A07F-6DB51DE4FCFF}" srcId="{5AA4589F-3649-4851-A822-5816728467E5}" destId="{2826F9F9-D00D-4BB6-BF9E-B82733A1E228}" srcOrd="4" destOrd="0" parTransId="{4B84D26C-4B3C-4024-AE53-DFF6F4A36CF6}" sibTransId="{B99F8474-E6AE-44D4-BDEA-0054733231DC}"/>
    <dgm:cxn modelId="{93C45C2D-0624-4112-A6F1-3DDC3704F6B1}" type="presOf" srcId="{5AA4589F-3649-4851-A822-5816728467E5}" destId="{3750D618-3113-4BE4-84D0-ED1C5763BCE8}" srcOrd="0" destOrd="0" presId="urn:microsoft.com/office/officeart/2008/layout/LinedList"/>
    <dgm:cxn modelId="{138FC631-EB64-4EC4-B8D8-6648E923DF06}" type="presOf" srcId="{EBCD32EE-4D50-4177-AA15-943C36B3E81F}" destId="{D4CDC739-FC9E-4E94-B690-77B90C2AE145}" srcOrd="0" destOrd="0" presId="urn:microsoft.com/office/officeart/2008/layout/LinedList"/>
    <dgm:cxn modelId="{C90F2143-35CB-48D3-BA55-6C31A1971A97}" srcId="{5AA4589F-3649-4851-A822-5816728467E5}" destId="{FADA1092-F9E6-471D-96DB-7179496852E6}" srcOrd="0" destOrd="0" parTransId="{F33446A2-02B3-4090-AD51-05C5F89F1D67}" sibTransId="{5E5CA427-8C08-466F-A435-AD884D61938F}"/>
    <dgm:cxn modelId="{E38A2F68-ABE8-451D-ABEA-311D8D652EE0}" srcId="{5AA4589F-3649-4851-A822-5816728467E5}" destId="{EBCD32EE-4D50-4177-AA15-943C36B3E81F}" srcOrd="1" destOrd="0" parTransId="{FFDB90F7-F381-455A-B193-75A50D658AD5}" sibTransId="{69C5A12D-7B1F-4A0C-9208-15E08AC57BFD}"/>
    <dgm:cxn modelId="{65758074-E093-4A00-B5BC-340080B507DF}" srcId="{5AA4589F-3649-4851-A822-5816728467E5}" destId="{38ECACC8-A063-40ED-9456-3E58D9E36AA1}" srcOrd="3" destOrd="0" parTransId="{02E0A48A-98AA-43DF-A8AE-20D6290F638D}" sibTransId="{ABA53F88-16B9-469D-87EB-581F174EDEA5}"/>
    <dgm:cxn modelId="{14B8E083-9CC0-47C4-863D-9CF06F3B25D1}" type="presOf" srcId="{2826F9F9-D00D-4BB6-BF9E-B82733A1E228}" destId="{FB61388E-1820-412C-9237-B60DC4D79186}" srcOrd="0" destOrd="0" presId="urn:microsoft.com/office/officeart/2008/layout/LinedList"/>
    <dgm:cxn modelId="{8455BB98-037C-409C-AB39-D8DB9730AA90}" srcId="{5AA4589F-3649-4851-A822-5816728467E5}" destId="{0BA9AD53-9348-4F83-9235-0A3FE7AE0B25}" srcOrd="2" destOrd="0" parTransId="{665E5C96-1275-4266-AA97-8547334E71F5}" sibTransId="{23325466-84F7-4C0B-9F47-E02E58377953}"/>
    <dgm:cxn modelId="{6B7491A0-74EA-4B3D-9630-C8CE254B7B42}" type="presOf" srcId="{38ECACC8-A063-40ED-9456-3E58D9E36AA1}" destId="{15BD72E5-BBA6-4D00-A313-683E8316C680}" srcOrd="0" destOrd="0" presId="urn:microsoft.com/office/officeart/2008/layout/LinedList"/>
    <dgm:cxn modelId="{4E9804AB-2C25-4B6F-BB21-24E9F4F33ECD}" type="presOf" srcId="{FADA1092-F9E6-471D-96DB-7179496852E6}" destId="{0F69D753-22D0-44D3-A3E9-E14556E9ACAE}" srcOrd="0" destOrd="0" presId="urn:microsoft.com/office/officeart/2008/layout/LinedList"/>
    <dgm:cxn modelId="{1D7C18D8-6E1B-47CE-B6F7-7D7E099B76C1}" type="presOf" srcId="{0BA9AD53-9348-4F83-9235-0A3FE7AE0B25}" destId="{F426DBC6-D178-464A-BABA-0AC19A85994F}" srcOrd="0" destOrd="0" presId="urn:microsoft.com/office/officeart/2008/layout/LinedList"/>
    <dgm:cxn modelId="{20641BCC-8429-4F08-95B4-5D9D5F49F636}" type="presParOf" srcId="{3750D618-3113-4BE4-84D0-ED1C5763BCE8}" destId="{EFAD5F95-16F1-4341-B8B3-7E76CE030886}" srcOrd="0" destOrd="0" presId="urn:microsoft.com/office/officeart/2008/layout/LinedList"/>
    <dgm:cxn modelId="{EEC66814-CBF8-4F8C-ACB4-6DB2FA2C17AE}" type="presParOf" srcId="{3750D618-3113-4BE4-84D0-ED1C5763BCE8}" destId="{65F25DA6-1EEA-47FC-88EB-669D02BE8C12}" srcOrd="1" destOrd="0" presId="urn:microsoft.com/office/officeart/2008/layout/LinedList"/>
    <dgm:cxn modelId="{F9526242-3390-4B44-A337-B3E0BAEE176A}" type="presParOf" srcId="{65F25DA6-1EEA-47FC-88EB-669D02BE8C12}" destId="{0F69D753-22D0-44D3-A3E9-E14556E9ACAE}" srcOrd="0" destOrd="0" presId="urn:microsoft.com/office/officeart/2008/layout/LinedList"/>
    <dgm:cxn modelId="{00ABB1CB-F904-4AC9-BED5-DFC37560A847}" type="presParOf" srcId="{65F25DA6-1EEA-47FC-88EB-669D02BE8C12}" destId="{6DE3C9E3-9BB7-497F-8E3F-93DC039235CF}" srcOrd="1" destOrd="0" presId="urn:microsoft.com/office/officeart/2008/layout/LinedList"/>
    <dgm:cxn modelId="{59794F2A-1EF4-4E1A-B933-DC59A6229613}" type="presParOf" srcId="{3750D618-3113-4BE4-84D0-ED1C5763BCE8}" destId="{33966FC3-D5DB-4FB9-90FE-A8A6CCAB6341}" srcOrd="2" destOrd="0" presId="urn:microsoft.com/office/officeart/2008/layout/LinedList"/>
    <dgm:cxn modelId="{CB84EBFC-11A9-4AD1-9016-5FD170E5C456}" type="presParOf" srcId="{3750D618-3113-4BE4-84D0-ED1C5763BCE8}" destId="{01BA9089-5A84-4CEB-8172-D968D5CEADE2}" srcOrd="3" destOrd="0" presId="urn:microsoft.com/office/officeart/2008/layout/LinedList"/>
    <dgm:cxn modelId="{8E20BF03-27AD-4601-B371-60B4AB669FFA}" type="presParOf" srcId="{01BA9089-5A84-4CEB-8172-D968D5CEADE2}" destId="{D4CDC739-FC9E-4E94-B690-77B90C2AE145}" srcOrd="0" destOrd="0" presId="urn:microsoft.com/office/officeart/2008/layout/LinedList"/>
    <dgm:cxn modelId="{FDF02EA5-9F98-47F8-A58A-3EEE42AE8643}" type="presParOf" srcId="{01BA9089-5A84-4CEB-8172-D968D5CEADE2}" destId="{1212D3A0-459E-4D0B-BDEF-32F14F5D589B}" srcOrd="1" destOrd="0" presId="urn:microsoft.com/office/officeart/2008/layout/LinedList"/>
    <dgm:cxn modelId="{ECF65577-5D93-408D-976A-6ADCE03E59B1}" type="presParOf" srcId="{3750D618-3113-4BE4-84D0-ED1C5763BCE8}" destId="{3102C476-3DD5-4374-8E5A-F15169B7F098}" srcOrd="4" destOrd="0" presId="urn:microsoft.com/office/officeart/2008/layout/LinedList"/>
    <dgm:cxn modelId="{20F8F9B9-8DBC-43A8-8443-C9FBEB8E5802}" type="presParOf" srcId="{3750D618-3113-4BE4-84D0-ED1C5763BCE8}" destId="{766235A1-3FE4-4C12-A27E-A83AD4B2C8A1}" srcOrd="5" destOrd="0" presId="urn:microsoft.com/office/officeart/2008/layout/LinedList"/>
    <dgm:cxn modelId="{E0B9DAEE-396B-46FB-854B-16E60100E9DC}" type="presParOf" srcId="{766235A1-3FE4-4C12-A27E-A83AD4B2C8A1}" destId="{F426DBC6-D178-464A-BABA-0AC19A85994F}" srcOrd="0" destOrd="0" presId="urn:microsoft.com/office/officeart/2008/layout/LinedList"/>
    <dgm:cxn modelId="{7D63E9D8-2EEE-4CDD-ACA7-C1935830F980}" type="presParOf" srcId="{766235A1-3FE4-4C12-A27E-A83AD4B2C8A1}" destId="{41ED9E3A-7E8B-4C17-AAB2-5250A4131586}" srcOrd="1" destOrd="0" presId="urn:microsoft.com/office/officeart/2008/layout/LinedList"/>
    <dgm:cxn modelId="{962AA3F0-E438-464B-98BE-FAF0292875DC}" type="presParOf" srcId="{3750D618-3113-4BE4-84D0-ED1C5763BCE8}" destId="{EB721D3C-9834-4570-9E92-15CA4F89F270}" srcOrd="6" destOrd="0" presId="urn:microsoft.com/office/officeart/2008/layout/LinedList"/>
    <dgm:cxn modelId="{065BEA75-9C22-437D-AC7C-E6FF68B40F50}" type="presParOf" srcId="{3750D618-3113-4BE4-84D0-ED1C5763BCE8}" destId="{930F8BB7-FC90-48D9-A0A6-33AC7C5C3BAA}" srcOrd="7" destOrd="0" presId="urn:microsoft.com/office/officeart/2008/layout/LinedList"/>
    <dgm:cxn modelId="{7A512224-923E-426A-B40D-F720083229E0}" type="presParOf" srcId="{930F8BB7-FC90-48D9-A0A6-33AC7C5C3BAA}" destId="{15BD72E5-BBA6-4D00-A313-683E8316C680}" srcOrd="0" destOrd="0" presId="urn:microsoft.com/office/officeart/2008/layout/LinedList"/>
    <dgm:cxn modelId="{E54051C6-BFEC-4849-B682-3FED4890631F}" type="presParOf" srcId="{930F8BB7-FC90-48D9-A0A6-33AC7C5C3BAA}" destId="{9B4ABF45-6C90-4E21-9672-A4D367C7343F}" srcOrd="1" destOrd="0" presId="urn:microsoft.com/office/officeart/2008/layout/LinedList"/>
    <dgm:cxn modelId="{A7C4C5A4-6117-4050-A701-B28D092B4B07}" type="presParOf" srcId="{3750D618-3113-4BE4-84D0-ED1C5763BCE8}" destId="{2AD3F866-7D46-49EF-B92F-6B274C818EF4}" srcOrd="8" destOrd="0" presId="urn:microsoft.com/office/officeart/2008/layout/LinedList"/>
    <dgm:cxn modelId="{4D35B164-9204-4048-B2B4-188A7BD8CCF7}" type="presParOf" srcId="{3750D618-3113-4BE4-84D0-ED1C5763BCE8}" destId="{66F8BBA9-B6B3-433F-B632-AB2AE637C326}" srcOrd="9" destOrd="0" presId="urn:microsoft.com/office/officeart/2008/layout/LinedList"/>
    <dgm:cxn modelId="{ABE02ED3-4D30-43F3-A07F-53A80EF260C0}" type="presParOf" srcId="{66F8BBA9-B6B3-433F-B632-AB2AE637C326}" destId="{FB61388E-1820-412C-9237-B60DC4D79186}" srcOrd="0" destOrd="0" presId="urn:microsoft.com/office/officeart/2008/layout/LinedList"/>
    <dgm:cxn modelId="{C619EF29-30D4-4A4E-BF59-133F59408198}" type="presParOf" srcId="{66F8BBA9-B6B3-433F-B632-AB2AE637C326}" destId="{825EA06C-84F2-4289-B22F-1C2ED09D0A9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DD5FDA-E686-4D09-887C-6F8021262A9B}" type="doc">
      <dgm:prSet loTypeId="urn:microsoft.com/office/officeart/2005/8/layout/default" loCatId="list" qsTypeId="urn:microsoft.com/office/officeart/2005/8/quickstyle/simple4" qsCatId="simple" csTypeId="urn:microsoft.com/office/officeart/2005/8/colors/accent0_3" csCatId="mainScheme"/>
      <dgm:spPr/>
      <dgm:t>
        <a:bodyPr/>
        <a:lstStyle/>
        <a:p>
          <a:endParaRPr lang="en-US"/>
        </a:p>
      </dgm:t>
    </dgm:pt>
    <dgm:pt modelId="{6A64F7FF-1AE8-4696-B850-34AADD5A4ABC}">
      <dgm:prSet/>
      <dgm:spPr/>
      <dgm:t>
        <a:bodyPr/>
        <a:lstStyle/>
        <a:p>
          <a:r>
            <a:rPr lang="en-US" dirty="0">
              <a:latin typeface="Baskerville Old Face" panose="02020602080505020303" pitchFamily="18" charset="0"/>
            </a:rPr>
            <a:t>Fitness equipment </a:t>
          </a:r>
        </a:p>
      </dgm:t>
    </dgm:pt>
    <dgm:pt modelId="{A789E75A-DB1B-489A-8720-14D6CAC3D324}" type="parTrans" cxnId="{B0CF035F-977A-444B-A91F-7FC1725F5581}">
      <dgm:prSet/>
      <dgm:spPr/>
      <dgm:t>
        <a:bodyPr/>
        <a:lstStyle/>
        <a:p>
          <a:endParaRPr lang="en-US"/>
        </a:p>
      </dgm:t>
    </dgm:pt>
    <dgm:pt modelId="{D7483F2D-6B84-4A69-83F5-490ECC72FE62}" type="sibTrans" cxnId="{B0CF035F-977A-444B-A91F-7FC1725F5581}">
      <dgm:prSet/>
      <dgm:spPr/>
      <dgm:t>
        <a:bodyPr/>
        <a:lstStyle/>
        <a:p>
          <a:endParaRPr lang="en-US"/>
        </a:p>
      </dgm:t>
    </dgm:pt>
    <dgm:pt modelId="{C1D5AAA9-57A2-4AC5-8501-B789D27BEA57}">
      <dgm:prSet/>
      <dgm:spPr/>
      <dgm:t>
        <a:bodyPr/>
        <a:lstStyle/>
        <a:p>
          <a:r>
            <a:rPr lang="en-US" dirty="0">
              <a:latin typeface="Baskerville Old Face" panose="02020602080505020303" pitchFamily="18" charset="0"/>
            </a:rPr>
            <a:t>Handsets </a:t>
          </a:r>
        </a:p>
      </dgm:t>
    </dgm:pt>
    <dgm:pt modelId="{C3B6BDA2-BD94-4FCB-9AEA-73C186F988F7}" type="parTrans" cxnId="{9556F9D9-C1F5-488F-8FE8-2C6AA6D402E6}">
      <dgm:prSet/>
      <dgm:spPr/>
      <dgm:t>
        <a:bodyPr/>
        <a:lstStyle/>
        <a:p>
          <a:endParaRPr lang="en-US"/>
        </a:p>
      </dgm:t>
    </dgm:pt>
    <dgm:pt modelId="{68B29CD1-FEB2-426A-9A4F-1A6EDE696B02}" type="sibTrans" cxnId="{9556F9D9-C1F5-488F-8FE8-2C6AA6D402E6}">
      <dgm:prSet/>
      <dgm:spPr/>
      <dgm:t>
        <a:bodyPr/>
        <a:lstStyle/>
        <a:p>
          <a:endParaRPr lang="en-US"/>
        </a:p>
      </dgm:t>
    </dgm:pt>
    <dgm:pt modelId="{D2711368-1905-440D-91F8-D8B207ECBF18}">
      <dgm:prSet/>
      <dgm:spPr/>
      <dgm:t>
        <a:bodyPr/>
        <a:lstStyle/>
        <a:p>
          <a:r>
            <a:rPr lang="en-US">
              <a:latin typeface="Baskerville Old Face" panose="02020602080505020303" pitchFamily="18" charset="0"/>
            </a:rPr>
            <a:t>Medical instrumentation </a:t>
          </a:r>
        </a:p>
      </dgm:t>
    </dgm:pt>
    <dgm:pt modelId="{6A1C5729-3E94-43FF-9AD6-978D99D6F607}" type="parTrans" cxnId="{07B1D2CE-9CD6-49BD-841F-8B9D0837ABBA}">
      <dgm:prSet/>
      <dgm:spPr/>
      <dgm:t>
        <a:bodyPr/>
        <a:lstStyle/>
        <a:p>
          <a:endParaRPr lang="en-US"/>
        </a:p>
      </dgm:t>
    </dgm:pt>
    <dgm:pt modelId="{B100C93B-E293-4FED-9CD8-05F10E4ABE0A}" type="sibTrans" cxnId="{07B1D2CE-9CD6-49BD-841F-8B9D0837ABBA}">
      <dgm:prSet/>
      <dgm:spPr/>
      <dgm:t>
        <a:bodyPr/>
        <a:lstStyle/>
        <a:p>
          <a:endParaRPr lang="en-US"/>
        </a:p>
      </dgm:t>
    </dgm:pt>
    <dgm:pt modelId="{B69494EE-E662-4AFC-B004-BB0421531AF7}">
      <dgm:prSet/>
      <dgm:spPr/>
      <dgm:t>
        <a:bodyPr/>
        <a:lstStyle/>
        <a:p>
          <a:r>
            <a:rPr lang="en-US">
              <a:latin typeface="Baskerville Old Face" panose="02020602080505020303" pitchFamily="18" charset="0"/>
            </a:rPr>
            <a:t>Gaming and pointing devices </a:t>
          </a:r>
        </a:p>
      </dgm:t>
    </dgm:pt>
    <dgm:pt modelId="{3B18A63B-70B0-4634-B41C-E4DEE53FCAD9}" type="parTrans" cxnId="{D310320C-4B75-4E1D-B93E-74A9ED0B01FD}">
      <dgm:prSet/>
      <dgm:spPr/>
      <dgm:t>
        <a:bodyPr/>
        <a:lstStyle/>
        <a:p>
          <a:endParaRPr lang="en-US"/>
        </a:p>
      </dgm:t>
    </dgm:pt>
    <dgm:pt modelId="{BC94909A-D17E-4F94-8A7B-DF4E78DE7E46}" type="sibTrans" cxnId="{D310320C-4B75-4E1D-B93E-74A9ED0B01FD}">
      <dgm:prSet/>
      <dgm:spPr/>
      <dgm:t>
        <a:bodyPr/>
        <a:lstStyle/>
        <a:p>
          <a:endParaRPr lang="en-US"/>
        </a:p>
      </dgm:t>
    </dgm:pt>
    <dgm:pt modelId="{6C784EAE-5EF3-4F0D-99C3-8084CB88DB3A}">
      <dgm:prSet/>
      <dgm:spPr/>
      <dgm:t>
        <a:bodyPr/>
        <a:lstStyle/>
        <a:p>
          <a:r>
            <a:rPr lang="en-US">
              <a:latin typeface="Baskerville Old Face" panose="02020602080505020303" pitchFamily="18" charset="0"/>
            </a:rPr>
            <a:t>Industrial instrumentation </a:t>
          </a:r>
        </a:p>
      </dgm:t>
    </dgm:pt>
    <dgm:pt modelId="{756886A0-0F49-4661-B60B-C7FAED899C80}" type="parTrans" cxnId="{34D0D578-07C5-4658-8047-D70A2312E2E8}">
      <dgm:prSet/>
      <dgm:spPr/>
      <dgm:t>
        <a:bodyPr/>
        <a:lstStyle/>
        <a:p>
          <a:endParaRPr lang="en-US"/>
        </a:p>
      </dgm:t>
    </dgm:pt>
    <dgm:pt modelId="{81601191-D1CB-49BB-9F21-88F20FC06F33}" type="sibTrans" cxnId="{34D0D578-07C5-4658-8047-D70A2312E2E8}">
      <dgm:prSet/>
      <dgm:spPr/>
      <dgm:t>
        <a:bodyPr/>
        <a:lstStyle/>
        <a:p>
          <a:endParaRPr lang="en-US"/>
        </a:p>
      </dgm:t>
    </dgm:pt>
    <dgm:pt modelId="{67690D9A-DD6C-43E9-B408-8D82E74F9121}">
      <dgm:prSet/>
      <dgm:spPr/>
      <dgm:t>
        <a:bodyPr/>
        <a:lstStyle/>
        <a:p>
          <a:r>
            <a:rPr lang="en-US">
              <a:latin typeface="Baskerville Old Face" panose="02020602080505020303" pitchFamily="18" charset="0"/>
            </a:rPr>
            <a:t>Personal navigation devices </a:t>
          </a:r>
        </a:p>
      </dgm:t>
    </dgm:pt>
    <dgm:pt modelId="{0CD1DB5A-48AD-495E-AC8B-C56773810CF5}" type="parTrans" cxnId="{9A9BB16C-AAEE-48A5-BCC8-3A04FDC0173F}">
      <dgm:prSet/>
      <dgm:spPr/>
      <dgm:t>
        <a:bodyPr/>
        <a:lstStyle/>
        <a:p>
          <a:endParaRPr lang="en-US"/>
        </a:p>
      </dgm:t>
    </dgm:pt>
    <dgm:pt modelId="{A5B84ACE-517E-4312-BE29-B910010E7241}" type="sibTrans" cxnId="{9A9BB16C-AAEE-48A5-BCC8-3A04FDC0173F}">
      <dgm:prSet/>
      <dgm:spPr/>
      <dgm:t>
        <a:bodyPr/>
        <a:lstStyle/>
        <a:p>
          <a:endParaRPr lang="en-US"/>
        </a:p>
      </dgm:t>
    </dgm:pt>
    <dgm:pt modelId="{AE164E02-F0B6-4C6C-AE5C-D154102E5D79}" type="pres">
      <dgm:prSet presAssocID="{78DD5FDA-E686-4D09-887C-6F8021262A9B}" presName="diagram" presStyleCnt="0">
        <dgm:presLayoutVars>
          <dgm:dir/>
          <dgm:resizeHandles val="exact"/>
        </dgm:presLayoutVars>
      </dgm:prSet>
      <dgm:spPr/>
    </dgm:pt>
    <dgm:pt modelId="{B9B3F3D6-EC30-4DA3-AC18-D7DE22EA77C3}" type="pres">
      <dgm:prSet presAssocID="{6A64F7FF-1AE8-4696-B850-34AADD5A4ABC}" presName="node" presStyleLbl="node1" presStyleIdx="0" presStyleCnt="6">
        <dgm:presLayoutVars>
          <dgm:bulletEnabled val="1"/>
        </dgm:presLayoutVars>
      </dgm:prSet>
      <dgm:spPr/>
    </dgm:pt>
    <dgm:pt modelId="{D5FDBD08-64AC-4A92-94B6-725FAFAD0C5B}" type="pres">
      <dgm:prSet presAssocID="{D7483F2D-6B84-4A69-83F5-490ECC72FE62}" presName="sibTrans" presStyleCnt="0"/>
      <dgm:spPr/>
    </dgm:pt>
    <dgm:pt modelId="{ED8D39AC-CD4B-470D-9E9E-70751C245382}" type="pres">
      <dgm:prSet presAssocID="{C1D5AAA9-57A2-4AC5-8501-B789D27BEA57}" presName="node" presStyleLbl="node1" presStyleIdx="1" presStyleCnt="6">
        <dgm:presLayoutVars>
          <dgm:bulletEnabled val="1"/>
        </dgm:presLayoutVars>
      </dgm:prSet>
      <dgm:spPr/>
    </dgm:pt>
    <dgm:pt modelId="{938246E8-CEC4-47F6-9962-3E4DB98F9088}" type="pres">
      <dgm:prSet presAssocID="{68B29CD1-FEB2-426A-9A4F-1A6EDE696B02}" presName="sibTrans" presStyleCnt="0"/>
      <dgm:spPr/>
    </dgm:pt>
    <dgm:pt modelId="{4A7DC977-B666-489C-A008-350AC5ADF38D}" type="pres">
      <dgm:prSet presAssocID="{D2711368-1905-440D-91F8-D8B207ECBF18}" presName="node" presStyleLbl="node1" presStyleIdx="2" presStyleCnt="6">
        <dgm:presLayoutVars>
          <dgm:bulletEnabled val="1"/>
        </dgm:presLayoutVars>
      </dgm:prSet>
      <dgm:spPr/>
    </dgm:pt>
    <dgm:pt modelId="{FBAC24AC-7260-4778-A222-8EC43239519B}" type="pres">
      <dgm:prSet presAssocID="{B100C93B-E293-4FED-9CD8-05F10E4ABE0A}" presName="sibTrans" presStyleCnt="0"/>
      <dgm:spPr/>
    </dgm:pt>
    <dgm:pt modelId="{4E814A2F-D1CF-4901-A81B-D9241BED6C81}" type="pres">
      <dgm:prSet presAssocID="{B69494EE-E662-4AFC-B004-BB0421531AF7}" presName="node" presStyleLbl="node1" presStyleIdx="3" presStyleCnt="6">
        <dgm:presLayoutVars>
          <dgm:bulletEnabled val="1"/>
        </dgm:presLayoutVars>
      </dgm:prSet>
      <dgm:spPr/>
    </dgm:pt>
    <dgm:pt modelId="{6CABE3A3-D84C-4CFC-894B-1CAFCA708932}" type="pres">
      <dgm:prSet presAssocID="{BC94909A-D17E-4F94-8A7B-DF4E78DE7E46}" presName="sibTrans" presStyleCnt="0"/>
      <dgm:spPr/>
    </dgm:pt>
    <dgm:pt modelId="{B889D59F-2DA2-46B5-B372-3B994A0D117D}" type="pres">
      <dgm:prSet presAssocID="{6C784EAE-5EF3-4F0D-99C3-8084CB88DB3A}" presName="node" presStyleLbl="node1" presStyleIdx="4" presStyleCnt="6">
        <dgm:presLayoutVars>
          <dgm:bulletEnabled val="1"/>
        </dgm:presLayoutVars>
      </dgm:prSet>
      <dgm:spPr/>
    </dgm:pt>
    <dgm:pt modelId="{B87D9892-E23F-4EEC-B6E1-E05A0ACAFF3C}" type="pres">
      <dgm:prSet presAssocID="{81601191-D1CB-49BB-9F21-88F20FC06F33}" presName="sibTrans" presStyleCnt="0"/>
      <dgm:spPr/>
    </dgm:pt>
    <dgm:pt modelId="{2592D66B-D94E-45EE-B870-828D5AD02645}" type="pres">
      <dgm:prSet presAssocID="{67690D9A-DD6C-43E9-B408-8D82E74F9121}" presName="node" presStyleLbl="node1" presStyleIdx="5" presStyleCnt="6">
        <dgm:presLayoutVars>
          <dgm:bulletEnabled val="1"/>
        </dgm:presLayoutVars>
      </dgm:prSet>
      <dgm:spPr/>
    </dgm:pt>
  </dgm:ptLst>
  <dgm:cxnLst>
    <dgm:cxn modelId="{D310320C-4B75-4E1D-B93E-74A9ED0B01FD}" srcId="{78DD5FDA-E686-4D09-887C-6F8021262A9B}" destId="{B69494EE-E662-4AFC-B004-BB0421531AF7}" srcOrd="3" destOrd="0" parTransId="{3B18A63B-70B0-4634-B41C-E4DEE53FCAD9}" sibTransId="{BC94909A-D17E-4F94-8A7B-DF4E78DE7E46}"/>
    <dgm:cxn modelId="{7A0B9B26-CE54-4ACE-929D-F1E8F4BA361D}" type="presOf" srcId="{78DD5FDA-E686-4D09-887C-6F8021262A9B}" destId="{AE164E02-F0B6-4C6C-AE5C-D154102E5D79}" srcOrd="0" destOrd="0" presId="urn:microsoft.com/office/officeart/2005/8/layout/default"/>
    <dgm:cxn modelId="{F82B9127-A28F-49CA-BB4A-D30D1E8A37A0}" type="presOf" srcId="{B69494EE-E662-4AFC-B004-BB0421531AF7}" destId="{4E814A2F-D1CF-4901-A81B-D9241BED6C81}" srcOrd="0" destOrd="0" presId="urn:microsoft.com/office/officeart/2005/8/layout/default"/>
    <dgm:cxn modelId="{48D27036-8161-448B-A3B3-4C2485076084}" type="presOf" srcId="{D2711368-1905-440D-91F8-D8B207ECBF18}" destId="{4A7DC977-B666-489C-A008-350AC5ADF38D}" srcOrd="0" destOrd="0" presId="urn:microsoft.com/office/officeart/2005/8/layout/default"/>
    <dgm:cxn modelId="{B0CF035F-977A-444B-A91F-7FC1725F5581}" srcId="{78DD5FDA-E686-4D09-887C-6F8021262A9B}" destId="{6A64F7FF-1AE8-4696-B850-34AADD5A4ABC}" srcOrd="0" destOrd="0" parTransId="{A789E75A-DB1B-489A-8720-14D6CAC3D324}" sibTransId="{D7483F2D-6B84-4A69-83F5-490ECC72FE62}"/>
    <dgm:cxn modelId="{9A9BB16C-AAEE-48A5-BCC8-3A04FDC0173F}" srcId="{78DD5FDA-E686-4D09-887C-6F8021262A9B}" destId="{67690D9A-DD6C-43E9-B408-8D82E74F9121}" srcOrd="5" destOrd="0" parTransId="{0CD1DB5A-48AD-495E-AC8B-C56773810CF5}" sibTransId="{A5B84ACE-517E-4312-BE29-B910010E7241}"/>
    <dgm:cxn modelId="{D385D96C-244B-40C2-A880-AF657E29671E}" type="presOf" srcId="{6A64F7FF-1AE8-4696-B850-34AADD5A4ABC}" destId="{B9B3F3D6-EC30-4DA3-AC18-D7DE22EA77C3}" srcOrd="0" destOrd="0" presId="urn:microsoft.com/office/officeart/2005/8/layout/default"/>
    <dgm:cxn modelId="{34D0D578-07C5-4658-8047-D70A2312E2E8}" srcId="{78DD5FDA-E686-4D09-887C-6F8021262A9B}" destId="{6C784EAE-5EF3-4F0D-99C3-8084CB88DB3A}" srcOrd="4" destOrd="0" parTransId="{756886A0-0F49-4661-B60B-C7FAED899C80}" sibTransId="{81601191-D1CB-49BB-9F21-88F20FC06F33}"/>
    <dgm:cxn modelId="{DAD6F258-4DD7-428E-AB3D-37B751E3C038}" type="presOf" srcId="{67690D9A-DD6C-43E9-B408-8D82E74F9121}" destId="{2592D66B-D94E-45EE-B870-828D5AD02645}" srcOrd="0" destOrd="0" presId="urn:microsoft.com/office/officeart/2005/8/layout/default"/>
    <dgm:cxn modelId="{555E23A0-0A3F-4656-9BFF-FD28838D6EAC}" type="presOf" srcId="{C1D5AAA9-57A2-4AC5-8501-B789D27BEA57}" destId="{ED8D39AC-CD4B-470D-9E9E-70751C245382}" srcOrd="0" destOrd="0" presId="urn:microsoft.com/office/officeart/2005/8/layout/default"/>
    <dgm:cxn modelId="{07B1D2CE-9CD6-49BD-841F-8B9D0837ABBA}" srcId="{78DD5FDA-E686-4D09-887C-6F8021262A9B}" destId="{D2711368-1905-440D-91F8-D8B207ECBF18}" srcOrd="2" destOrd="0" parTransId="{6A1C5729-3E94-43FF-9AD6-978D99D6F607}" sibTransId="{B100C93B-E293-4FED-9CD8-05F10E4ABE0A}"/>
    <dgm:cxn modelId="{9556F9D9-C1F5-488F-8FE8-2C6AA6D402E6}" srcId="{78DD5FDA-E686-4D09-887C-6F8021262A9B}" destId="{C1D5AAA9-57A2-4AC5-8501-B789D27BEA57}" srcOrd="1" destOrd="0" parTransId="{C3B6BDA2-BD94-4FCB-9AEA-73C186F988F7}" sibTransId="{68B29CD1-FEB2-426A-9A4F-1A6EDE696B02}"/>
    <dgm:cxn modelId="{291AE1F1-DD48-47BF-9B7D-DB47E6703420}" type="presOf" srcId="{6C784EAE-5EF3-4F0D-99C3-8084CB88DB3A}" destId="{B889D59F-2DA2-46B5-B372-3B994A0D117D}" srcOrd="0" destOrd="0" presId="urn:microsoft.com/office/officeart/2005/8/layout/default"/>
    <dgm:cxn modelId="{A7E8F935-EEB9-4C11-919F-D0A9CCEE9495}" type="presParOf" srcId="{AE164E02-F0B6-4C6C-AE5C-D154102E5D79}" destId="{B9B3F3D6-EC30-4DA3-AC18-D7DE22EA77C3}" srcOrd="0" destOrd="0" presId="urn:microsoft.com/office/officeart/2005/8/layout/default"/>
    <dgm:cxn modelId="{6926F95A-946D-4E63-8117-0F3E3DDF1D41}" type="presParOf" srcId="{AE164E02-F0B6-4C6C-AE5C-D154102E5D79}" destId="{D5FDBD08-64AC-4A92-94B6-725FAFAD0C5B}" srcOrd="1" destOrd="0" presId="urn:microsoft.com/office/officeart/2005/8/layout/default"/>
    <dgm:cxn modelId="{72CABAA5-751D-4F81-A04A-5EC587A250C8}" type="presParOf" srcId="{AE164E02-F0B6-4C6C-AE5C-D154102E5D79}" destId="{ED8D39AC-CD4B-470D-9E9E-70751C245382}" srcOrd="2" destOrd="0" presId="urn:microsoft.com/office/officeart/2005/8/layout/default"/>
    <dgm:cxn modelId="{D19072F2-1E04-4F5B-976C-D48ACDF74E83}" type="presParOf" srcId="{AE164E02-F0B6-4C6C-AE5C-D154102E5D79}" destId="{938246E8-CEC4-47F6-9962-3E4DB98F9088}" srcOrd="3" destOrd="0" presId="urn:microsoft.com/office/officeart/2005/8/layout/default"/>
    <dgm:cxn modelId="{265A4FD5-8BE5-405D-A069-95578BD36314}" type="presParOf" srcId="{AE164E02-F0B6-4C6C-AE5C-D154102E5D79}" destId="{4A7DC977-B666-489C-A008-350AC5ADF38D}" srcOrd="4" destOrd="0" presId="urn:microsoft.com/office/officeart/2005/8/layout/default"/>
    <dgm:cxn modelId="{DA94CDA6-06C7-4609-80DA-8D8E554C97B6}" type="presParOf" srcId="{AE164E02-F0B6-4C6C-AE5C-D154102E5D79}" destId="{FBAC24AC-7260-4778-A222-8EC43239519B}" srcOrd="5" destOrd="0" presId="urn:microsoft.com/office/officeart/2005/8/layout/default"/>
    <dgm:cxn modelId="{3E3EE510-2048-490B-83EF-D96EFFE9B1E4}" type="presParOf" srcId="{AE164E02-F0B6-4C6C-AE5C-D154102E5D79}" destId="{4E814A2F-D1CF-4901-A81B-D9241BED6C81}" srcOrd="6" destOrd="0" presId="urn:microsoft.com/office/officeart/2005/8/layout/default"/>
    <dgm:cxn modelId="{7DB42064-D315-44D5-B2EF-8A7658F3057B}" type="presParOf" srcId="{AE164E02-F0B6-4C6C-AE5C-D154102E5D79}" destId="{6CABE3A3-D84C-4CFC-894B-1CAFCA708932}" srcOrd="7" destOrd="0" presId="urn:microsoft.com/office/officeart/2005/8/layout/default"/>
    <dgm:cxn modelId="{3D3A4187-41C7-4410-952E-E187136DE01C}" type="presParOf" srcId="{AE164E02-F0B6-4C6C-AE5C-D154102E5D79}" destId="{B889D59F-2DA2-46B5-B372-3B994A0D117D}" srcOrd="8" destOrd="0" presId="urn:microsoft.com/office/officeart/2005/8/layout/default"/>
    <dgm:cxn modelId="{18E2B128-7725-4223-8C41-D3CF4D708017}" type="presParOf" srcId="{AE164E02-F0B6-4C6C-AE5C-D154102E5D79}" destId="{B87D9892-E23F-4EEC-B6E1-E05A0ACAFF3C}" srcOrd="9" destOrd="0" presId="urn:microsoft.com/office/officeart/2005/8/layout/default"/>
    <dgm:cxn modelId="{84F39C6A-3328-4E8C-AAEB-780D1356CBAE}" type="presParOf" srcId="{AE164E02-F0B6-4C6C-AE5C-D154102E5D79}" destId="{2592D66B-D94E-45EE-B870-828D5AD0264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645D77-C97C-498D-82BB-4876F4521F87}" type="doc">
      <dgm:prSet loTypeId="urn:microsoft.com/office/officeart/2016/7/layout/BasicLinearProcessNumbered" loCatId="process" qsTypeId="urn:microsoft.com/office/officeart/2005/8/quickstyle/simple2" qsCatId="simple" csTypeId="urn:microsoft.com/office/officeart/2005/8/colors/colorful5" csCatId="colorful"/>
      <dgm:spPr/>
      <dgm:t>
        <a:bodyPr/>
        <a:lstStyle/>
        <a:p>
          <a:endParaRPr lang="en-US"/>
        </a:p>
      </dgm:t>
    </dgm:pt>
    <dgm:pt modelId="{B3F69A58-5757-4F0A-ABA0-F5A4A09B51CE}">
      <dgm:prSet/>
      <dgm:spPr/>
      <dgm:t>
        <a:bodyPr/>
        <a:lstStyle/>
        <a:p>
          <a:r>
            <a:rPr lang="en-US">
              <a:latin typeface="Baskerville Old Face" panose="02020602080505020303" pitchFamily="18" charset="0"/>
            </a:rPr>
            <a:t>Home appliances</a:t>
          </a:r>
        </a:p>
      </dgm:t>
    </dgm:pt>
    <dgm:pt modelId="{7CAF5441-B5F6-4794-880A-35196ABFB9FE}" type="parTrans" cxnId="{3E1C4C1C-EE52-4FB2-9BE2-EC0B3E7996D4}">
      <dgm:prSet/>
      <dgm:spPr/>
      <dgm:t>
        <a:bodyPr/>
        <a:lstStyle/>
        <a:p>
          <a:endParaRPr lang="en-US"/>
        </a:p>
      </dgm:t>
    </dgm:pt>
    <dgm:pt modelId="{F6673A0A-72CD-4030-A185-8CC558EB166F}" type="sibTrans" cxnId="{3E1C4C1C-EE52-4FB2-9BE2-EC0B3E7996D4}">
      <dgm:prSet phldrT="1"/>
      <dgm:spPr/>
      <dgm:t>
        <a:bodyPr/>
        <a:lstStyle/>
        <a:p>
          <a:r>
            <a:rPr lang="en-US"/>
            <a:t>1</a:t>
          </a:r>
        </a:p>
      </dgm:t>
    </dgm:pt>
    <dgm:pt modelId="{C441AC44-E6A0-43D5-8124-27AC40720E42}">
      <dgm:prSet/>
      <dgm:spPr/>
      <dgm:t>
        <a:bodyPr/>
        <a:lstStyle/>
        <a:p>
          <a:r>
            <a:rPr lang="en-US">
              <a:latin typeface="Baskerville Old Face" panose="02020602080505020303" pitchFamily="18" charset="0"/>
            </a:rPr>
            <a:t>Home automation</a:t>
          </a:r>
        </a:p>
      </dgm:t>
    </dgm:pt>
    <dgm:pt modelId="{FA5EE604-26EC-4CE0-8843-1D5CC0A1F73D}" type="parTrans" cxnId="{0653325A-8CC9-4754-BDD2-6E2FDAC70E33}">
      <dgm:prSet/>
      <dgm:spPr/>
      <dgm:t>
        <a:bodyPr/>
        <a:lstStyle/>
        <a:p>
          <a:endParaRPr lang="en-US"/>
        </a:p>
      </dgm:t>
    </dgm:pt>
    <dgm:pt modelId="{88394843-556C-4FD0-A20B-ABC8B9CBF1FE}" type="sibTrans" cxnId="{0653325A-8CC9-4754-BDD2-6E2FDAC70E33}">
      <dgm:prSet phldrT="2"/>
      <dgm:spPr/>
      <dgm:t>
        <a:bodyPr/>
        <a:lstStyle/>
        <a:p>
          <a:r>
            <a:rPr lang="en-US"/>
            <a:t>2</a:t>
          </a:r>
        </a:p>
      </dgm:t>
    </dgm:pt>
    <dgm:pt modelId="{A2396B50-5524-4A34-9C7B-6E9A33E8F601}">
      <dgm:prSet/>
      <dgm:spPr/>
      <dgm:t>
        <a:bodyPr/>
        <a:lstStyle/>
        <a:p>
          <a:r>
            <a:rPr lang="en-US">
              <a:latin typeface="Baskerville Old Face" panose="02020602080505020303" pitchFamily="18" charset="0"/>
            </a:rPr>
            <a:t>Smart plugs and lights</a:t>
          </a:r>
        </a:p>
      </dgm:t>
    </dgm:pt>
    <dgm:pt modelId="{A01E1B50-6795-410E-87E7-870FBAA11259}" type="parTrans" cxnId="{FC36B1A9-074D-46E0-9FF1-08DC6E702228}">
      <dgm:prSet/>
      <dgm:spPr/>
      <dgm:t>
        <a:bodyPr/>
        <a:lstStyle/>
        <a:p>
          <a:endParaRPr lang="en-US"/>
        </a:p>
      </dgm:t>
    </dgm:pt>
    <dgm:pt modelId="{012A6565-094F-43BB-8650-BAC5CFD0719C}" type="sibTrans" cxnId="{FC36B1A9-074D-46E0-9FF1-08DC6E702228}">
      <dgm:prSet phldrT="3"/>
      <dgm:spPr/>
      <dgm:t>
        <a:bodyPr/>
        <a:lstStyle/>
        <a:p>
          <a:r>
            <a:rPr lang="en-US"/>
            <a:t>3</a:t>
          </a:r>
        </a:p>
      </dgm:t>
    </dgm:pt>
    <dgm:pt modelId="{B675CA7B-8101-469B-A24A-0201F0F7094B}">
      <dgm:prSet/>
      <dgm:spPr/>
      <dgm:t>
        <a:bodyPr/>
        <a:lstStyle/>
        <a:p>
          <a:r>
            <a:rPr lang="en-US">
              <a:latin typeface="Baskerville Old Face" panose="02020602080505020303" pitchFamily="18" charset="0"/>
            </a:rPr>
            <a:t>Mesh network</a:t>
          </a:r>
        </a:p>
      </dgm:t>
    </dgm:pt>
    <dgm:pt modelId="{C74B1848-B0BE-43F6-B4C4-5694251DA277}" type="parTrans" cxnId="{0FE8BE20-B843-4B42-AC57-F55A4B8C64CF}">
      <dgm:prSet/>
      <dgm:spPr/>
      <dgm:t>
        <a:bodyPr/>
        <a:lstStyle/>
        <a:p>
          <a:endParaRPr lang="en-US"/>
        </a:p>
      </dgm:t>
    </dgm:pt>
    <dgm:pt modelId="{BDED2A16-FBDF-4671-A1F8-6C676C01E677}" type="sibTrans" cxnId="{0FE8BE20-B843-4B42-AC57-F55A4B8C64CF}">
      <dgm:prSet phldrT="4"/>
      <dgm:spPr/>
      <dgm:t>
        <a:bodyPr/>
        <a:lstStyle/>
        <a:p>
          <a:r>
            <a:rPr lang="en-US"/>
            <a:t>4</a:t>
          </a:r>
        </a:p>
      </dgm:t>
    </dgm:pt>
    <dgm:pt modelId="{186B673C-C4AB-45CF-9DF5-78EE53FB42A2}">
      <dgm:prSet/>
      <dgm:spPr/>
      <dgm:t>
        <a:bodyPr/>
        <a:lstStyle/>
        <a:p>
          <a:r>
            <a:rPr lang="en-US">
              <a:latin typeface="Baskerville Old Face" panose="02020602080505020303" pitchFamily="18" charset="0"/>
            </a:rPr>
            <a:t>Industrial wireless control</a:t>
          </a:r>
        </a:p>
      </dgm:t>
    </dgm:pt>
    <dgm:pt modelId="{A8529295-852F-44EF-A388-5992B7925A01}" type="parTrans" cxnId="{742925EB-0AC5-4AB0-992E-854BA60D4247}">
      <dgm:prSet/>
      <dgm:spPr/>
      <dgm:t>
        <a:bodyPr/>
        <a:lstStyle/>
        <a:p>
          <a:endParaRPr lang="en-US"/>
        </a:p>
      </dgm:t>
    </dgm:pt>
    <dgm:pt modelId="{27C33239-114E-460E-BDFC-AF86337E99CD}" type="sibTrans" cxnId="{742925EB-0AC5-4AB0-992E-854BA60D4247}">
      <dgm:prSet phldrT="5"/>
      <dgm:spPr/>
      <dgm:t>
        <a:bodyPr/>
        <a:lstStyle/>
        <a:p>
          <a:r>
            <a:rPr lang="en-US"/>
            <a:t>5</a:t>
          </a:r>
        </a:p>
      </dgm:t>
    </dgm:pt>
    <dgm:pt modelId="{B1237F65-64E1-4D52-8DE9-37466C8E49F5}">
      <dgm:prSet/>
      <dgm:spPr/>
      <dgm:t>
        <a:bodyPr/>
        <a:lstStyle/>
        <a:p>
          <a:r>
            <a:rPr lang="en-US">
              <a:latin typeface="Baskerville Old Face" panose="02020602080505020303" pitchFamily="18" charset="0"/>
            </a:rPr>
            <a:t>Baby monitors</a:t>
          </a:r>
        </a:p>
      </dgm:t>
    </dgm:pt>
    <dgm:pt modelId="{1AB0B04F-C6BD-4F58-8061-4D2432CE6B8C}" type="parTrans" cxnId="{81B3E3A6-A9CD-465B-8B3D-B27446292B26}">
      <dgm:prSet/>
      <dgm:spPr/>
      <dgm:t>
        <a:bodyPr/>
        <a:lstStyle/>
        <a:p>
          <a:endParaRPr lang="en-US"/>
        </a:p>
      </dgm:t>
    </dgm:pt>
    <dgm:pt modelId="{64B509CE-1299-4F1C-BEE3-004C753C5DEB}" type="sibTrans" cxnId="{81B3E3A6-A9CD-465B-8B3D-B27446292B26}">
      <dgm:prSet phldrT="6"/>
      <dgm:spPr/>
      <dgm:t>
        <a:bodyPr/>
        <a:lstStyle/>
        <a:p>
          <a:r>
            <a:rPr lang="en-US"/>
            <a:t>6</a:t>
          </a:r>
        </a:p>
      </dgm:t>
    </dgm:pt>
    <dgm:pt modelId="{DFD854FA-EE7A-4A74-8B18-F01D918C7811}" type="pres">
      <dgm:prSet presAssocID="{54645D77-C97C-498D-82BB-4876F4521F87}" presName="Name0" presStyleCnt="0">
        <dgm:presLayoutVars>
          <dgm:animLvl val="lvl"/>
          <dgm:resizeHandles val="exact"/>
        </dgm:presLayoutVars>
      </dgm:prSet>
      <dgm:spPr/>
    </dgm:pt>
    <dgm:pt modelId="{0648FA8C-8EE6-4F43-8B6B-BC8628089576}" type="pres">
      <dgm:prSet presAssocID="{B3F69A58-5757-4F0A-ABA0-F5A4A09B51CE}" presName="compositeNode" presStyleCnt="0">
        <dgm:presLayoutVars>
          <dgm:bulletEnabled val="1"/>
        </dgm:presLayoutVars>
      </dgm:prSet>
      <dgm:spPr/>
    </dgm:pt>
    <dgm:pt modelId="{9D96DC33-91DB-46B3-8588-9C99B79A9D75}" type="pres">
      <dgm:prSet presAssocID="{B3F69A58-5757-4F0A-ABA0-F5A4A09B51CE}" presName="bgRect" presStyleLbl="bgAccFollowNode1" presStyleIdx="0" presStyleCnt="6"/>
      <dgm:spPr/>
    </dgm:pt>
    <dgm:pt modelId="{A89D5A16-B171-4AB3-8CE1-3A7C4BB127A0}" type="pres">
      <dgm:prSet presAssocID="{F6673A0A-72CD-4030-A185-8CC558EB166F}" presName="sibTransNodeCircle" presStyleLbl="alignNode1" presStyleIdx="0" presStyleCnt="12">
        <dgm:presLayoutVars>
          <dgm:chMax val="0"/>
          <dgm:bulletEnabled/>
        </dgm:presLayoutVars>
      </dgm:prSet>
      <dgm:spPr/>
    </dgm:pt>
    <dgm:pt modelId="{356CBEDE-B2B3-42FE-A235-530E757503B8}" type="pres">
      <dgm:prSet presAssocID="{B3F69A58-5757-4F0A-ABA0-F5A4A09B51CE}" presName="bottomLine" presStyleLbl="alignNode1" presStyleIdx="1" presStyleCnt="12">
        <dgm:presLayoutVars/>
      </dgm:prSet>
      <dgm:spPr/>
    </dgm:pt>
    <dgm:pt modelId="{0CFA8C56-4583-46B8-8AE5-41CC2B914CF0}" type="pres">
      <dgm:prSet presAssocID="{B3F69A58-5757-4F0A-ABA0-F5A4A09B51CE}" presName="nodeText" presStyleLbl="bgAccFollowNode1" presStyleIdx="0" presStyleCnt="6">
        <dgm:presLayoutVars>
          <dgm:bulletEnabled val="1"/>
        </dgm:presLayoutVars>
      </dgm:prSet>
      <dgm:spPr/>
    </dgm:pt>
    <dgm:pt modelId="{1155C291-938F-49F5-A791-8FD09C60CD50}" type="pres">
      <dgm:prSet presAssocID="{F6673A0A-72CD-4030-A185-8CC558EB166F}" presName="sibTrans" presStyleCnt="0"/>
      <dgm:spPr/>
    </dgm:pt>
    <dgm:pt modelId="{A7590BD5-3D19-441E-9BC5-78AE47E8CD73}" type="pres">
      <dgm:prSet presAssocID="{C441AC44-E6A0-43D5-8124-27AC40720E42}" presName="compositeNode" presStyleCnt="0">
        <dgm:presLayoutVars>
          <dgm:bulletEnabled val="1"/>
        </dgm:presLayoutVars>
      </dgm:prSet>
      <dgm:spPr/>
    </dgm:pt>
    <dgm:pt modelId="{F8F6371D-2C79-4994-A4C7-1324C952AF5B}" type="pres">
      <dgm:prSet presAssocID="{C441AC44-E6A0-43D5-8124-27AC40720E42}" presName="bgRect" presStyleLbl="bgAccFollowNode1" presStyleIdx="1" presStyleCnt="6"/>
      <dgm:spPr/>
    </dgm:pt>
    <dgm:pt modelId="{73417971-71A5-4E95-BB05-16B3F2FAC0C7}" type="pres">
      <dgm:prSet presAssocID="{88394843-556C-4FD0-A20B-ABC8B9CBF1FE}" presName="sibTransNodeCircle" presStyleLbl="alignNode1" presStyleIdx="2" presStyleCnt="12">
        <dgm:presLayoutVars>
          <dgm:chMax val="0"/>
          <dgm:bulletEnabled/>
        </dgm:presLayoutVars>
      </dgm:prSet>
      <dgm:spPr/>
    </dgm:pt>
    <dgm:pt modelId="{7F685D5B-A108-4E3A-AEEA-6671F423F180}" type="pres">
      <dgm:prSet presAssocID="{C441AC44-E6A0-43D5-8124-27AC40720E42}" presName="bottomLine" presStyleLbl="alignNode1" presStyleIdx="3" presStyleCnt="12">
        <dgm:presLayoutVars/>
      </dgm:prSet>
      <dgm:spPr/>
    </dgm:pt>
    <dgm:pt modelId="{3C43BF2B-3F6B-4663-9A2C-4A9D27E4D076}" type="pres">
      <dgm:prSet presAssocID="{C441AC44-E6A0-43D5-8124-27AC40720E42}" presName="nodeText" presStyleLbl="bgAccFollowNode1" presStyleIdx="1" presStyleCnt="6">
        <dgm:presLayoutVars>
          <dgm:bulletEnabled val="1"/>
        </dgm:presLayoutVars>
      </dgm:prSet>
      <dgm:spPr/>
    </dgm:pt>
    <dgm:pt modelId="{7BED9AF2-5F90-488F-B40B-39A6581F82A8}" type="pres">
      <dgm:prSet presAssocID="{88394843-556C-4FD0-A20B-ABC8B9CBF1FE}" presName="sibTrans" presStyleCnt="0"/>
      <dgm:spPr/>
    </dgm:pt>
    <dgm:pt modelId="{0E0D632C-7924-4B42-8ED1-A8F48C822AFB}" type="pres">
      <dgm:prSet presAssocID="{A2396B50-5524-4A34-9C7B-6E9A33E8F601}" presName="compositeNode" presStyleCnt="0">
        <dgm:presLayoutVars>
          <dgm:bulletEnabled val="1"/>
        </dgm:presLayoutVars>
      </dgm:prSet>
      <dgm:spPr/>
    </dgm:pt>
    <dgm:pt modelId="{335CB9E9-4877-4FC1-A448-6C2650F8733A}" type="pres">
      <dgm:prSet presAssocID="{A2396B50-5524-4A34-9C7B-6E9A33E8F601}" presName="bgRect" presStyleLbl="bgAccFollowNode1" presStyleIdx="2" presStyleCnt="6"/>
      <dgm:spPr/>
    </dgm:pt>
    <dgm:pt modelId="{5F78A654-4F60-4616-AF94-AC49325D70EC}" type="pres">
      <dgm:prSet presAssocID="{012A6565-094F-43BB-8650-BAC5CFD0719C}" presName="sibTransNodeCircle" presStyleLbl="alignNode1" presStyleIdx="4" presStyleCnt="12">
        <dgm:presLayoutVars>
          <dgm:chMax val="0"/>
          <dgm:bulletEnabled/>
        </dgm:presLayoutVars>
      </dgm:prSet>
      <dgm:spPr/>
    </dgm:pt>
    <dgm:pt modelId="{65243EFC-4E49-4D79-80E2-2ADC054099DC}" type="pres">
      <dgm:prSet presAssocID="{A2396B50-5524-4A34-9C7B-6E9A33E8F601}" presName="bottomLine" presStyleLbl="alignNode1" presStyleIdx="5" presStyleCnt="12">
        <dgm:presLayoutVars/>
      </dgm:prSet>
      <dgm:spPr/>
    </dgm:pt>
    <dgm:pt modelId="{3D59939C-31A5-4253-8845-B7184C7B583D}" type="pres">
      <dgm:prSet presAssocID="{A2396B50-5524-4A34-9C7B-6E9A33E8F601}" presName="nodeText" presStyleLbl="bgAccFollowNode1" presStyleIdx="2" presStyleCnt="6">
        <dgm:presLayoutVars>
          <dgm:bulletEnabled val="1"/>
        </dgm:presLayoutVars>
      </dgm:prSet>
      <dgm:spPr/>
    </dgm:pt>
    <dgm:pt modelId="{DA0ABC2C-DF87-4201-8419-E39EFDBD27B4}" type="pres">
      <dgm:prSet presAssocID="{012A6565-094F-43BB-8650-BAC5CFD0719C}" presName="sibTrans" presStyleCnt="0"/>
      <dgm:spPr/>
    </dgm:pt>
    <dgm:pt modelId="{8EE8473E-C917-4D24-B40F-E00C061752BA}" type="pres">
      <dgm:prSet presAssocID="{B675CA7B-8101-469B-A24A-0201F0F7094B}" presName="compositeNode" presStyleCnt="0">
        <dgm:presLayoutVars>
          <dgm:bulletEnabled val="1"/>
        </dgm:presLayoutVars>
      </dgm:prSet>
      <dgm:spPr/>
    </dgm:pt>
    <dgm:pt modelId="{99DE26EE-06DD-4C57-8162-9140BB52E423}" type="pres">
      <dgm:prSet presAssocID="{B675CA7B-8101-469B-A24A-0201F0F7094B}" presName="bgRect" presStyleLbl="bgAccFollowNode1" presStyleIdx="3" presStyleCnt="6"/>
      <dgm:spPr/>
    </dgm:pt>
    <dgm:pt modelId="{E198C366-926C-427B-89B0-3F7957599F46}" type="pres">
      <dgm:prSet presAssocID="{BDED2A16-FBDF-4671-A1F8-6C676C01E677}" presName="sibTransNodeCircle" presStyleLbl="alignNode1" presStyleIdx="6" presStyleCnt="12">
        <dgm:presLayoutVars>
          <dgm:chMax val="0"/>
          <dgm:bulletEnabled/>
        </dgm:presLayoutVars>
      </dgm:prSet>
      <dgm:spPr/>
    </dgm:pt>
    <dgm:pt modelId="{D3D4755F-CBFE-48B4-A29D-974E2DDED485}" type="pres">
      <dgm:prSet presAssocID="{B675CA7B-8101-469B-A24A-0201F0F7094B}" presName="bottomLine" presStyleLbl="alignNode1" presStyleIdx="7" presStyleCnt="12">
        <dgm:presLayoutVars/>
      </dgm:prSet>
      <dgm:spPr/>
    </dgm:pt>
    <dgm:pt modelId="{B281CE16-CD1F-402C-A823-D71BBD04B534}" type="pres">
      <dgm:prSet presAssocID="{B675CA7B-8101-469B-A24A-0201F0F7094B}" presName="nodeText" presStyleLbl="bgAccFollowNode1" presStyleIdx="3" presStyleCnt="6">
        <dgm:presLayoutVars>
          <dgm:bulletEnabled val="1"/>
        </dgm:presLayoutVars>
      </dgm:prSet>
      <dgm:spPr/>
    </dgm:pt>
    <dgm:pt modelId="{D25F0E00-4C5C-479E-B2DA-41BC74CAAEC8}" type="pres">
      <dgm:prSet presAssocID="{BDED2A16-FBDF-4671-A1F8-6C676C01E677}" presName="sibTrans" presStyleCnt="0"/>
      <dgm:spPr/>
    </dgm:pt>
    <dgm:pt modelId="{043FF0D3-5154-4B64-89B4-62CB207CFA62}" type="pres">
      <dgm:prSet presAssocID="{186B673C-C4AB-45CF-9DF5-78EE53FB42A2}" presName="compositeNode" presStyleCnt="0">
        <dgm:presLayoutVars>
          <dgm:bulletEnabled val="1"/>
        </dgm:presLayoutVars>
      </dgm:prSet>
      <dgm:spPr/>
    </dgm:pt>
    <dgm:pt modelId="{A54848FE-CDF0-4056-9061-6135D9CB137D}" type="pres">
      <dgm:prSet presAssocID="{186B673C-C4AB-45CF-9DF5-78EE53FB42A2}" presName="bgRect" presStyleLbl="bgAccFollowNode1" presStyleIdx="4" presStyleCnt="6"/>
      <dgm:spPr/>
    </dgm:pt>
    <dgm:pt modelId="{520C53EA-38AA-41CD-8377-F64C8180DD01}" type="pres">
      <dgm:prSet presAssocID="{27C33239-114E-460E-BDFC-AF86337E99CD}" presName="sibTransNodeCircle" presStyleLbl="alignNode1" presStyleIdx="8" presStyleCnt="12">
        <dgm:presLayoutVars>
          <dgm:chMax val="0"/>
          <dgm:bulletEnabled/>
        </dgm:presLayoutVars>
      </dgm:prSet>
      <dgm:spPr/>
    </dgm:pt>
    <dgm:pt modelId="{F169F86D-7A13-4A6E-9408-FFAB13616D98}" type="pres">
      <dgm:prSet presAssocID="{186B673C-C4AB-45CF-9DF5-78EE53FB42A2}" presName="bottomLine" presStyleLbl="alignNode1" presStyleIdx="9" presStyleCnt="12">
        <dgm:presLayoutVars/>
      </dgm:prSet>
      <dgm:spPr/>
    </dgm:pt>
    <dgm:pt modelId="{14D4958C-92B5-4EA1-8BEF-DACDCC95807C}" type="pres">
      <dgm:prSet presAssocID="{186B673C-C4AB-45CF-9DF5-78EE53FB42A2}" presName="nodeText" presStyleLbl="bgAccFollowNode1" presStyleIdx="4" presStyleCnt="6">
        <dgm:presLayoutVars>
          <dgm:bulletEnabled val="1"/>
        </dgm:presLayoutVars>
      </dgm:prSet>
      <dgm:spPr/>
    </dgm:pt>
    <dgm:pt modelId="{4625F87D-A571-491B-B8CA-916E72881A82}" type="pres">
      <dgm:prSet presAssocID="{27C33239-114E-460E-BDFC-AF86337E99CD}" presName="sibTrans" presStyleCnt="0"/>
      <dgm:spPr/>
    </dgm:pt>
    <dgm:pt modelId="{53061226-6E23-4655-BB34-06EC4A265083}" type="pres">
      <dgm:prSet presAssocID="{B1237F65-64E1-4D52-8DE9-37466C8E49F5}" presName="compositeNode" presStyleCnt="0">
        <dgm:presLayoutVars>
          <dgm:bulletEnabled val="1"/>
        </dgm:presLayoutVars>
      </dgm:prSet>
      <dgm:spPr/>
    </dgm:pt>
    <dgm:pt modelId="{BB8D2E2A-D9E7-4728-AB17-99B5329E0D17}" type="pres">
      <dgm:prSet presAssocID="{B1237F65-64E1-4D52-8DE9-37466C8E49F5}" presName="bgRect" presStyleLbl="bgAccFollowNode1" presStyleIdx="5" presStyleCnt="6"/>
      <dgm:spPr/>
    </dgm:pt>
    <dgm:pt modelId="{49A5E773-81D4-48EA-9CF0-64675F4E9821}" type="pres">
      <dgm:prSet presAssocID="{64B509CE-1299-4F1C-BEE3-004C753C5DEB}" presName="sibTransNodeCircle" presStyleLbl="alignNode1" presStyleIdx="10" presStyleCnt="12">
        <dgm:presLayoutVars>
          <dgm:chMax val="0"/>
          <dgm:bulletEnabled/>
        </dgm:presLayoutVars>
      </dgm:prSet>
      <dgm:spPr/>
    </dgm:pt>
    <dgm:pt modelId="{3F3759DC-1314-4EEE-8EA3-62B2535EC619}" type="pres">
      <dgm:prSet presAssocID="{B1237F65-64E1-4D52-8DE9-37466C8E49F5}" presName="bottomLine" presStyleLbl="alignNode1" presStyleIdx="11" presStyleCnt="12">
        <dgm:presLayoutVars/>
      </dgm:prSet>
      <dgm:spPr/>
    </dgm:pt>
    <dgm:pt modelId="{E3FF1081-8938-4DC8-A61D-FA4308979BDF}" type="pres">
      <dgm:prSet presAssocID="{B1237F65-64E1-4D52-8DE9-37466C8E49F5}" presName="nodeText" presStyleLbl="bgAccFollowNode1" presStyleIdx="5" presStyleCnt="6">
        <dgm:presLayoutVars>
          <dgm:bulletEnabled val="1"/>
        </dgm:presLayoutVars>
      </dgm:prSet>
      <dgm:spPr/>
    </dgm:pt>
  </dgm:ptLst>
  <dgm:cxnLst>
    <dgm:cxn modelId="{992C0B0F-8557-4794-B66E-D733D45E96EC}" type="presOf" srcId="{012A6565-094F-43BB-8650-BAC5CFD0719C}" destId="{5F78A654-4F60-4616-AF94-AC49325D70EC}" srcOrd="0" destOrd="0" presId="urn:microsoft.com/office/officeart/2016/7/layout/BasicLinearProcessNumbered"/>
    <dgm:cxn modelId="{B47E9614-6C93-4F5D-9107-42DC04DD7544}" type="presOf" srcId="{C441AC44-E6A0-43D5-8124-27AC40720E42}" destId="{3C43BF2B-3F6B-4663-9A2C-4A9D27E4D076}" srcOrd="1" destOrd="0" presId="urn:microsoft.com/office/officeart/2016/7/layout/BasicLinearProcessNumbered"/>
    <dgm:cxn modelId="{3E1C4C1C-EE52-4FB2-9BE2-EC0B3E7996D4}" srcId="{54645D77-C97C-498D-82BB-4876F4521F87}" destId="{B3F69A58-5757-4F0A-ABA0-F5A4A09B51CE}" srcOrd="0" destOrd="0" parTransId="{7CAF5441-B5F6-4794-880A-35196ABFB9FE}" sibTransId="{F6673A0A-72CD-4030-A185-8CC558EB166F}"/>
    <dgm:cxn modelId="{0FE8BE20-B843-4B42-AC57-F55A4B8C64CF}" srcId="{54645D77-C97C-498D-82BB-4876F4521F87}" destId="{B675CA7B-8101-469B-A24A-0201F0F7094B}" srcOrd="3" destOrd="0" parTransId="{C74B1848-B0BE-43F6-B4C4-5694251DA277}" sibTransId="{BDED2A16-FBDF-4671-A1F8-6C676C01E677}"/>
    <dgm:cxn modelId="{ABB95833-0EA4-412D-B131-E7C1D9AFC83E}" type="presOf" srcId="{54645D77-C97C-498D-82BB-4876F4521F87}" destId="{DFD854FA-EE7A-4A74-8B18-F01D918C7811}" srcOrd="0" destOrd="0" presId="urn:microsoft.com/office/officeart/2016/7/layout/BasicLinearProcessNumbered"/>
    <dgm:cxn modelId="{37DA5A38-4AA2-40CC-9BE6-2A60AC607ADD}" type="presOf" srcId="{B675CA7B-8101-469B-A24A-0201F0F7094B}" destId="{99DE26EE-06DD-4C57-8162-9140BB52E423}" srcOrd="0" destOrd="0" presId="urn:microsoft.com/office/officeart/2016/7/layout/BasicLinearProcessNumbered"/>
    <dgm:cxn modelId="{BD14235D-50E2-4BC8-89B8-C93A8D512100}" type="presOf" srcId="{64B509CE-1299-4F1C-BEE3-004C753C5DEB}" destId="{49A5E773-81D4-48EA-9CF0-64675F4E9821}" srcOrd="0" destOrd="0" presId="urn:microsoft.com/office/officeart/2016/7/layout/BasicLinearProcessNumbered"/>
    <dgm:cxn modelId="{A265245F-B8F1-4E85-828D-957A29C8598C}" type="presOf" srcId="{B675CA7B-8101-469B-A24A-0201F0F7094B}" destId="{B281CE16-CD1F-402C-A823-D71BBD04B534}" srcOrd="1" destOrd="0" presId="urn:microsoft.com/office/officeart/2016/7/layout/BasicLinearProcessNumbered"/>
    <dgm:cxn modelId="{61F5A743-00B2-4FFA-BCF3-0004CA52AC2E}" type="presOf" srcId="{BDED2A16-FBDF-4671-A1F8-6C676C01E677}" destId="{E198C366-926C-427B-89B0-3F7957599F46}" srcOrd="0" destOrd="0" presId="urn:microsoft.com/office/officeart/2016/7/layout/BasicLinearProcessNumbered"/>
    <dgm:cxn modelId="{FCFACE58-9700-46DB-BEBD-1D617D20098C}" type="presOf" srcId="{186B673C-C4AB-45CF-9DF5-78EE53FB42A2}" destId="{A54848FE-CDF0-4056-9061-6135D9CB137D}" srcOrd="0" destOrd="0" presId="urn:microsoft.com/office/officeart/2016/7/layout/BasicLinearProcessNumbered"/>
    <dgm:cxn modelId="{0653325A-8CC9-4754-BDD2-6E2FDAC70E33}" srcId="{54645D77-C97C-498D-82BB-4876F4521F87}" destId="{C441AC44-E6A0-43D5-8124-27AC40720E42}" srcOrd="1" destOrd="0" parTransId="{FA5EE604-26EC-4CE0-8843-1D5CC0A1F73D}" sibTransId="{88394843-556C-4FD0-A20B-ABC8B9CBF1FE}"/>
    <dgm:cxn modelId="{75E07787-EE49-44F7-ACED-0FBFE1F1C02E}" type="presOf" srcId="{186B673C-C4AB-45CF-9DF5-78EE53FB42A2}" destId="{14D4958C-92B5-4EA1-8BEF-DACDCC95807C}" srcOrd="1" destOrd="0" presId="urn:microsoft.com/office/officeart/2016/7/layout/BasicLinearProcessNumbered"/>
    <dgm:cxn modelId="{51FEDB8D-C154-4688-BD44-469B0DD7F954}" type="presOf" srcId="{B3F69A58-5757-4F0A-ABA0-F5A4A09B51CE}" destId="{9D96DC33-91DB-46B3-8588-9C99B79A9D75}" srcOrd="0" destOrd="0" presId="urn:microsoft.com/office/officeart/2016/7/layout/BasicLinearProcessNumbered"/>
    <dgm:cxn modelId="{09EEEA9F-3006-4397-BD26-9A95AA694FFB}" type="presOf" srcId="{B1237F65-64E1-4D52-8DE9-37466C8E49F5}" destId="{E3FF1081-8938-4DC8-A61D-FA4308979BDF}" srcOrd="1" destOrd="0" presId="urn:microsoft.com/office/officeart/2016/7/layout/BasicLinearProcessNumbered"/>
    <dgm:cxn modelId="{73E085A4-37AA-4A8F-8A61-78C252088837}" type="presOf" srcId="{B3F69A58-5757-4F0A-ABA0-F5A4A09B51CE}" destId="{0CFA8C56-4583-46B8-8AE5-41CC2B914CF0}" srcOrd="1" destOrd="0" presId="urn:microsoft.com/office/officeart/2016/7/layout/BasicLinearProcessNumbered"/>
    <dgm:cxn modelId="{81B3E3A6-A9CD-465B-8B3D-B27446292B26}" srcId="{54645D77-C97C-498D-82BB-4876F4521F87}" destId="{B1237F65-64E1-4D52-8DE9-37466C8E49F5}" srcOrd="5" destOrd="0" parTransId="{1AB0B04F-C6BD-4F58-8061-4D2432CE6B8C}" sibTransId="{64B509CE-1299-4F1C-BEE3-004C753C5DEB}"/>
    <dgm:cxn modelId="{6D495EA9-CAB8-4781-99AA-FAAC529AC2A7}" type="presOf" srcId="{A2396B50-5524-4A34-9C7B-6E9A33E8F601}" destId="{335CB9E9-4877-4FC1-A448-6C2650F8733A}" srcOrd="0" destOrd="0" presId="urn:microsoft.com/office/officeart/2016/7/layout/BasicLinearProcessNumbered"/>
    <dgm:cxn modelId="{FC36B1A9-074D-46E0-9FF1-08DC6E702228}" srcId="{54645D77-C97C-498D-82BB-4876F4521F87}" destId="{A2396B50-5524-4A34-9C7B-6E9A33E8F601}" srcOrd="2" destOrd="0" parTransId="{A01E1B50-6795-410E-87E7-870FBAA11259}" sibTransId="{012A6565-094F-43BB-8650-BAC5CFD0719C}"/>
    <dgm:cxn modelId="{15CCA0AE-C8A2-4653-B454-B8BCC0826D4B}" type="presOf" srcId="{88394843-556C-4FD0-A20B-ABC8B9CBF1FE}" destId="{73417971-71A5-4E95-BB05-16B3F2FAC0C7}" srcOrd="0" destOrd="0" presId="urn:microsoft.com/office/officeart/2016/7/layout/BasicLinearProcessNumbered"/>
    <dgm:cxn modelId="{7075C0B3-2597-40E2-9353-076D824A528B}" type="presOf" srcId="{C441AC44-E6A0-43D5-8124-27AC40720E42}" destId="{F8F6371D-2C79-4994-A4C7-1324C952AF5B}" srcOrd="0" destOrd="0" presId="urn:microsoft.com/office/officeart/2016/7/layout/BasicLinearProcessNumbered"/>
    <dgm:cxn modelId="{233419CA-5B40-4C1C-A9B5-994E46761FC1}" type="presOf" srcId="{B1237F65-64E1-4D52-8DE9-37466C8E49F5}" destId="{BB8D2E2A-D9E7-4728-AB17-99B5329E0D17}" srcOrd="0" destOrd="0" presId="urn:microsoft.com/office/officeart/2016/7/layout/BasicLinearProcessNumbered"/>
    <dgm:cxn modelId="{878A3CCC-1691-4AE0-99CC-1DA7B2B2A461}" type="presOf" srcId="{F6673A0A-72CD-4030-A185-8CC558EB166F}" destId="{A89D5A16-B171-4AB3-8CE1-3A7C4BB127A0}" srcOrd="0" destOrd="0" presId="urn:microsoft.com/office/officeart/2016/7/layout/BasicLinearProcessNumbered"/>
    <dgm:cxn modelId="{97A401D6-EC71-481D-BB77-B32F5C012228}" type="presOf" srcId="{A2396B50-5524-4A34-9C7B-6E9A33E8F601}" destId="{3D59939C-31A5-4253-8845-B7184C7B583D}" srcOrd="1" destOrd="0" presId="urn:microsoft.com/office/officeart/2016/7/layout/BasicLinearProcessNumbered"/>
    <dgm:cxn modelId="{742925EB-0AC5-4AB0-992E-854BA60D4247}" srcId="{54645D77-C97C-498D-82BB-4876F4521F87}" destId="{186B673C-C4AB-45CF-9DF5-78EE53FB42A2}" srcOrd="4" destOrd="0" parTransId="{A8529295-852F-44EF-A388-5992B7925A01}" sibTransId="{27C33239-114E-460E-BDFC-AF86337E99CD}"/>
    <dgm:cxn modelId="{E9C841EB-1B25-4D50-8229-3F98CD67E0AA}" type="presOf" srcId="{27C33239-114E-460E-BDFC-AF86337E99CD}" destId="{520C53EA-38AA-41CD-8377-F64C8180DD01}" srcOrd="0" destOrd="0" presId="urn:microsoft.com/office/officeart/2016/7/layout/BasicLinearProcessNumbered"/>
    <dgm:cxn modelId="{E7A17DE8-4A5D-4F10-AD9C-5376CA5949A4}" type="presParOf" srcId="{DFD854FA-EE7A-4A74-8B18-F01D918C7811}" destId="{0648FA8C-8EE6-4F43-8B6B-BC8628089576}" srcOrd="0" destOrd="0" presId="urn:microsoft.com/office/officeart/2016/7/layout/BasicLinearProcessNumbered"/>
    <dgm:cxn modelId="{CCCBBE4B-D0F6-44A4-B8A0-A8BDCC18769F}" type="presParOf" srcId="{0648FA8C-8EE6-4F43-8B6B-BC8628089576}" destId="{9D96DC33-91DB-46B3-8588-9C99B79A9D75}" srcOrd="0" destOrd="0" presId="urn:microsoft.com/office/officeart/2016/7/layout/BasicLinearProcessNumbered"/>
    <dgm:cxn modelId="{F1A7E466-0A19-4ED9-8165-70AFF8826640}" type="presParOf" srcId="{0648FA8C-8EE6-4F43-8B6B-BC8628089576}" destId="{A89D5A16-B171-4AB3-8CE1-3A7C4BB127A0}" srcOrd="1" destOrd="0" presId="urn:microsoft.com/office/officeart/2016/7/layout/BasicLinearProcessNumbered"/>
    <dgm:cxn modelId="{747325CD-2A21-46C4-87B1-80E34F6E5C13}" type="presParOf" srcId="{0648FA8C-8EE6-4F43-8B6B-BC8628089576}" destId="{356CBEDE-B2B3-42FE-A235-530E757503B8}" srcOrd="2" destOrd="0" presId="urn:microsoft.com/office/officeart/2016/7/layout/BasicLinearProcessNumbered"/>
    <dgm:cxn modelId="{6031778C-FC06-4318-BE9D-5BDE9F40E033}" type="presParOf" srcId="{0648FA8C-8EE6-4F43-8B6B-BC8628089576}" destId="{0CFA8C56-4583-46B8-8AE5-41CC2B914CF0}" srcOrd="3" destOrd="0" presId="urn:microsoft.com/office/officeart/2016/7/layout/BasicLinearProcessNumbered"/>
    <dgm:cxn modelId="{617000F3-BE7D-465F-A74B-A769DF0EC799}" type="presParOf" srcId="{DFD854FA-EE7A-4A74-8B18-F01D918C7811}" destId="{1155C291-938F-49F5-A791-8FD09C60CD50}" srcOrd="1" destOrd="0" presId="urn:microsoft.com/office/officeart/2016/7/layout/BasicLinearProcessNumbered"/>
    <dgm:cxn modelId="{77169BAC-B5D5-4B43-B74E-EA6DB65D8130}" type="presParOf" srcId="{DFD854FA-EE7A-4A74-8B18-F01D918C7811}" destId="{A7590BD5-3D19-441E-9BC5-78AE47E8CD73}" srcOrd="2" destOrd="0" presId="urn:microsoft.com/office/officeart/2016/7/layout/BasicLinearProcessNumbered"/>
    <dgm:cxn modelId="{8A230071-C194-4804-AB79-12AEED6FBF52}" type="presParOf" srcId="{A7590BD5-3D19-441E-9BC5-78AE47E8CD73}" destId="{F8F6371D-2C79-4994-A4C7-1324C952AF5B}" srcOrd="0" destOrd="0" presId="urn:microsoft.com/office/officeart/2016/7/layout/BasicLinearProcessNumbered"/>
    <dgm:cxn modelId="{601F7B58-B11D-47FA-9FE0-07A52486E2B6}" type="presParOf" srcId="{A7590BD5-3D19-441E-9BC5-78AE47E8CD73}" destId="{73417971-71A5-4E95-BB05-16B3F2FAC0C7}" srcOrd="1" destOrd="0" presId="urn:microsoft.com/office/officeart/2016/7/layout/BasicLinearProcessNumbered"/>
    <dgm:cxn modelId="{7C649928-9E8B-4B4B-94AE-14479C371379}" type="presParOf" srcId="{A7590BD5-3D19-441E-9BC5-78AE47E8CD73}" destId="{7F685D5B-A108-4E3A-AEEA-6671F423F180}" srcOrd="2" destOrd="0" presId="urn:microsoft.com/office/officeart/2016/7/layout/BasicLinearProcessNumbered"/>
    <dgm:cxn modelId="{0A56B7F6-8588-4EF9-BAF2-170BDA06EA19}" type="presParOf" srcId="{A7590BD5-3D19-441E-9BC5-78AE47E8CD73}" destId="{3C43BF2B-3F6B-4663-9A2C-4A9D27E4D076}" srcOrd="3" destOrd="0" presId="urn:microsoft.com/office/officeart/2016/7/layout/BasicLinearProcessNumbered"/>
    <dgm:cxn modelId="{1963DC8E-E71C-4CD9-A3C9-2F8ED4813993}" type="presParOf" srcId="{DFD854FA-EE7A-4A74-8B18-F01D918C7811}" destId="{7BED9AF2-5F90-488F-B40B-39A6581F82A8}" srcOrd="3" destOrd="0" presId="urn:microsoft.com/office/officeart/2016/7/layout/BasicLinearProcessNumbered"/>
    <dgm:cxn modelId="{D8BA27A3-B8C4-4FE0-8A8F-915AB7F9A95C}" type="presParOf" srcId="{DFD854FA-EE7A-4A74-8B18-F01D918C7811}" destId="{0E0D632C-7924-4B42-8ED1-A8F48C822AFB}" srcOrd="4" destOrd="0" presId="urn:microsoft.com/office/officeart/2016/7/layout/BasicLinearProcessNumbered"/>
    <dgm:cxn modelId="{DECC4AD7-EC3F-4434-B57B-01475367F14A}" type="presParOf" srcId="{0E0D632C-7924-4B42-8ED1-A8F48C822AFB}" destId="{335CB9E9-4877-4FC1-A448-6C2650F8733A}" srcOrd="0" destOrd="0" presId="urn:microsoft.com/office/officeart/2016/7/layout/BasicLinearProcessNumbered"/>
    <dgm:cxn modelId="{98C4A0C5-46C2-4A13-873E-E82FEB9A6CB7}" type="presParOf" srcId="{0E0D632C-7924-4B42-8ED1-A8F48C822AFB}" destId="{5F78A654-4F60-4616-AF94-AC49325D70EC}" srcOrd="1" destOrd="0" presId="urn:microsoft.com/office/officeart/2016/7/layout/BasicLinearProcessNumbered"/>
    <dgm:cxn modelId="{7D305C65-9AB4-4569-A051-8B057E586602}" type="presParOf" srcId="{0E0D632C-7924-4B42-8ED1-A8F48C822AFB}" destId="{65243EFC-4E49-4D79-80E2-2ADC054099DC}" srcOrd="2" destOrd="0" presId="urn:microsoft.com/office/officeart/2016/7/layout/BasicLinearProcessNumbered"/>
    <dgm:cxn modelId="{CBF6F422-0971-46EE-B820-857E230AF5A8}" type="presParOf" srcId="{0E0D632C-7924-4B42-8ED1-A8F48C822AFB}" destId="{3D59939C-31A5-4253-8845-B7184C7B583D}" srcOrd="3" destOrd="0" presId="urn:microsoft.com/office/officeart/2016/7/layout/BasicLinearProcessNumbered"/>
    <dgm:cxn modelId="{74C5C637-F356-4A77-BEFB-38ED0EE2389E}" type="presParOf" srcId="{DFD854FA-EE7A-4A74-8B18-F01D918C7811}" destId="{DA0ABC2C-DF87-4201-8419-E39EFDBD27B4}" srcOrd="5" destOrd="0" presId="urn:microsoft.com/office/officeart/2016/7/layout/BasicLinearProcessNumbered"/>
    <dgm:cxn modelId="{0B2243EB-B3EE-4031-A242-B16B3525A300}" type="presParOf" srcId="{DFD854FA-EE7A-4A74-8B18-F01D918C7811}" destId="{8EE8473E-C917-4D24-B40F-E00C061752BA}" srcOrd="6" destOrd="0" presId="urn:microsoft.com/office/officeart/2016/7/layout/BasicLinearProcessNumbered"/>
    <dgm:cxn modelId="{E65F4075-9121-4261-9C12-5DA26C1A3B3D}" type="presParOf" srcId="{8EE8473E-C917-4D24-B40F-E00C061752BA}" destId="{99DE26EE-06DD-4C57-8162-9140BB52E423}" srcOrd="0" destOrd="0" presId="urn:microsoft.com/office/officeart/2016/7/layout/BasicLinearProcessNumbered"/>
    <dgm:cxn modelId="{8DF626DC-BE23-49C7-952E-2B77433FA865}" type="presParOf" srcId="{8EE8473E-C917-4D24-B40F-E00C061752BA}" destId="{E198C366-926C-427B-89B0-3F7957599F46}" srcOrd="1" destOrd="0" presId="urn:microsoft.com/office/officeart/2016/7/layout/BasicLinearProcessNumbered"/>
    <dgm:cxn modelId="{2775F3B9-69B7-4A0D-84CA-9BB9F7EE52E0}" type="presParOf" srcId="{8EE8473E-C917-4D24-B40F-E00C061752BA}" destId="{D3D4755F-CBFE-48B4-A29D-974E2DDED485}" srcOrd="2" destOrd="0" presId="urn:microsoft.com/office/officeart/2016/7/layout/BasicLinearProcessNumbered"/>
    <dgm:cxn modelId="{863D7EAC-F723-4D48-B654-35D65D6A2B81}" type="presParOf" srcId="{8EE8473E-C917-4D24-B40F-E00C061752BA}" destId="{B281CE16-CD1F-402C-A823-D71BBD04B534}" srcOrd="3" destOrd="0" presId="urn:microsoft.com/office/officeart/2016/7/layout/BasicLinearProcessNumbered"/>
    <dgm:cxn modelId="{F08B0CD7-145A-4075-B582-4F520B104DC1}" type="presParOf" srcId="{DFD854FA-EE7A-4A74-8B18-F01D918C7811}" destId="{D25F0E00-4C5C-479E-B2DA-41BC74CAAEC8}" srcOrd="7" destOrd="0" presId="urn:microsoft.com/office/officeart/2016/7/layout/BasicLinearProcessNumbered"/>
    <dgm:cxn modelId="{E468B2C2-810D-4838-AF78-D71B1B6E2ACD}" type="presParOf" srcId="{DFD854FA-EE7A-4A74-8B18-F01D918C7811}" destId="{043FF0D3-5154-4B64-89B4-62CB207CFA62}" srcOrd="8" destOrd="0" presId="urn:microsoft.com/office/officeart/2016/7/layout/BasicLinearProcessNumbered"/>
    <dgm:cxn modelId="{19A2B4B7-624B-4C79-9BCD-EC579A6B4492}" type="presParOf" srcId="{043FF0D3-5154-4B64-89B4-62CB207CFA62}" destId="{A54848FE-CDF0-4056-9061-6135D9CB137D}" srcOrd="0" destOrd="0" presId="urn:microsoft.com/office/officeart/2016/7/layout/BasicLinearProcessNumbered"/>
    <dgm:cxn modelId="{32354342-1ED3-48A4-B337-4E2774FE181C}" type="presParOf" srcId="{043FF0D3-5154-4B64-89B4-62CB207CFA62}" destId="{520C53EA-38AA-41CD-8377-F64C8180DD01}" srcOrd="1" destOrd="0" presId="urn:microsoft.com/office/officeart/2016/7/layout/BasicLinearProcessNumbered"/>
    <dgm:cxn modelId="{606DE1CC-F8FA-4EDA-9285-C7E2FBE3480A}" type="presParOf" srcId="{043FF0D3-5154-4B64-89B4-62CB207CFA62}" destId="{F169F86D-7A13-4A6E-9408-FFAB13616D98}" srcOrd="2" destOrd="0" presId="urn:microsoft.com/office/officeart/2016/7/layout/BasicLinearProcessNumbered"/>
    <dgm:cxn modelId="{9E26A586-B29E-426E-BDBD-41E5187113C9}" type="presParOf" srcId="{043FF0D3-5154-4B64-89B4-62CB207CFA62}" destId="{14D4958C-92B5-4EA1-8BEF-DACDCC95807C}" srcOrd="3" destOrd="0" presId="urn:microsoft.com/office/officeart/2016/7/layout/BasicLinearProcessNumbered"/>
    <dgm:cxn modelId="{8399D620-A46E-4916-A4DD-828E4A092713}" type="presParOf" srcId="{DFD854FA-EE7A-4A74-8B18-F01D918C7811}" destId="{4625F87D-A571-491B-B8CA-916E72881A82}" srcOrd="9" destOrd="0" presId="urn:microsoft.com/office/officeart/2016/7/layout/BasicLinearProcessNumbered"/>
    <dgm:cxn modelId="{B637F801-27D8-4CC7-B6ED-970D6BB2589E}" type="presParOf" srcId="{DFD854FA-EE7A-4A74-8B18-F01D918C7811}" destId="{53061226-6E23-4655-BB34-06EC4A265083}" srcOrd="10" destOrd="0" presId="urn:microsoft.com/office/officeart/2016/7/layout/BasicLinearProcessNumbered"/>
    <dgm:cxn modelId="{FA9E48BA-B66E-4724-8770-D20CBCF1C37D}" type="presParOf" srcId="{53061226-6E23-4655-BB34-06EC4A265083}" destId="{BB8D2E2A-D9E7-4728-AB17-99B5329E0D17}" srcOrd="0" destOrd="0" presId="urn:microsoft.com/office/officeart/2016/7/layout/BasicLinearProcessNumbered"/>
    <dgm:cxn modelId="{66002026-E8CA-470F-9BD3-03C4A457B163}" type="presParOf" srcId="{53061226-6E23-4655-BB34-06EC4A265083}" destId="{49A5E773-81D4-48EA-9CF0-64675F4E9821}" srcOrd="1" destOrd="0" presId="urn:microsoft.com/office/officeart/2016/7/layout/BasicLinearProcessNumbered"/>
    <dgm:cxn modelId="{52681E9F-FE47-40E7-80F1-08305EC00BA2}" type="presParOf" srcId="{53061226-6E23-4655-BB34-06EC4A265083}" destId="{3F3759DC-1314-4EEE-8EA3-62B2535EC619}" srcOrd="2" destOrd="0" presId="urn:microsoft.com/office/officeart/2016/7/layout/BasicLinearProcessNumbered"/>
    <dgm:cxn modelId="{817B96C2-80F8-4720-87CA-3734AB0F3514}" type="presParOf" srcId="{53061226-6E23-4655-BB34-06EC4A265083}" destId="{E3FF1081-8938-4DC8-A61D-FA4308979BDF}"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E6FAC6-F2FD-4460-B6AF-0C435BE62B88}" type="doc">
      <dgm:prSet loTypeId="urn:microsoft.com/office/officeart/2016/7/layout/RepeatingBendingProcessNew" loCatId="process" qsTypeId="urn:microsoft.com/office/officeart/2005/8/quickstyle/simple2" qsCatId="simple" csTypeId="urn:microsoft.com/office/officeart/2005/8/colors/colorful5" csCatId="colorful"/>
      <dgm:spPr/>
      <dgm:t>
        <a:bodyPr/>
        <a:lstStyle/>
        <a:p>
          <a:endParaRPr lang="en-US"/>
        </a:p>
      </dgm:t>
    </dgm:pt>
    <dgm:pt modelId="{5AF9A4D5-E67D-420E-B66D-3C4B549FCB57}">
      <dgm:prSet/>
      <dgm:spPr/>
      <dgm:t>
        <a:bodyPr/>
        <a:lstStyle/>
        <a:p>
          <a:pPr algn="just"/>
          <a:r>
            <a:rPr lang="en-IN" dirty="0">
              <a:latin typeface="Baskerville Old Face" panose="02020602080505020303" pitchFamily="18" charset="0"/>
            </a:rPr>
            <a:t>Google App script has been created by our team for sending the appropriate mail using “GO” framework and is uploaded in our google drive. </a:t>
          </a:r>
          <a:endParaRPr lang="en-US" dirty="0">
            <a:latin typeface="Baskerville Old Face" panose="02020602080505020303" pitchFamily="18" charset="0"/>
          </a:endParaRPr>
        </a:p>
      </dgm:t>
    </dgm:pt>
    <dgm:pt modelId="{2B093432-1996-40B9-A2AA-551A283D2B8E}" type="parTrans" cxnId="{AF39CF42-E694-45D8-AEB7-33AA63251666}">
      <dgm:prSet/>
      <dgm:spPr/>
      <dgm:t>
        <a:bodyPr/>
        <a:lstStyle/>
        <a:p>
          <a:endParaRPr lang="en-US"/>
        </a:p>
      </dgm:t>
    </dgm:pt>
    <dgm:pt modelId="{764869DF-675A-47B3-A32B-BCC265B6B723}" type="sibTrans" cxnId="{AF39CF42-E694-45D8-AEB7-33AA63251666}">
      <dgm:prSet phldrT="1" phldr="0"/>
      <dgm:spPr/>
      <dgm:t>
        <a:bodyPr/>
        <a:lstStyle/>
        <a:p>
          <a:r>
            <a:rPr lang="en-US"/>
            <a:t>1</a:t>
          </a:r>
        </a:p>
      </dgm:t>
    </dgm:pt>
    <dgm:pt modelId="{7F1F9811-D722-4197-9DF1-F6197BEBB3AC}">
      <dgm:prSet/>
      <dgm:spPr/>
      <dgm:t>
        <a:bodyPr/>
        <a:lstStyle/>
        <a:p>
          <a:pPr algn="just"/>
          <a:r>
            <a:rPr lang="en-IN" dirty="0">
              <a:latin typeface="Baskerville Old Face" panose="02020602080505020303" pitchFamily="18" charset="0"/>
            </a:rPr>
            <a:t>In </a:t>
          </a:r>
          <a:r>
            <a:rPr lang="en-IN" dirty="0" err="1">
              <a:latin typeface="Baskerville Old Face" panose="02020602080505020303" pitchFamily="18" charset="0"/>
            </a:rPr>
            <a:t>Nodemcu</a:t>
          </a:r>
          <a:r>
            <a:rPr lang="en-IN" dirty="0">
              <a:latin typeface="Baskerville Old Face" panose="02020602080505020303" pitchFamily="18" charset="0"/>
            </a:rPr>
            <a:t> C Program </a:t>
          </a:r>
          <a:r>
            <a:rPr lang="en-IN" dirty="0" err="1">
              <a:latin typeface="Baskerville Old Face" panose="02020602080505020303" pitchFamily="18" charset="0"/>
            </a:rPr>
            <a:t>SendValueToGoogle</a:t>
          </a:r>
          <a:r>
            <a:rPr lang="en-IN" dirty="0">
              <a:latin typeface="Baskerville Old Face" panose="02020602080505020303" pitchFamily="18" charset="0"/>
            </a:rPr>
            <a:t>() function is created which will generate the interrupt and send arguments to the google script and Email is sent.</a:t>
          </a:r>
          <a:endParaRPr lang="en-US" dirty="0">
            <a:latin typeface="Baskerville Old Face" panose="02020602080505020303" pitchFamily="18" charset="0"/>
          </a:endParaRPr>
        </a:p>
      </dgm:t>
    </dgm:pt>
    <dgm:pt modelId="{D5302DAA-7832-4429-8BB6-BCB1A59BF544}" type="parTrans" cxnId="{112677AA-7CB8-4312-A2D6-01D486E6E35E}">
      <dgm:prSet/>
      <dgm:spPr/>
      <dgm:t>
        <a:bodyPr/>
        <a:lstStyle/>
        <a:p>
          <a:endParaRPr lang="en-US"/>
        </a:p>
      </dgm:t>
    </dgm:pt>
    <dgm:pt modelId="{07368B95-38C6-4152-BB53-3B99E05F4F51}" type="sibTrans" cxnId="{112677AA-7CB8-4312-A2D6-01D486E6E35E}">
      <dgm:prSet phldrT="2" phldr="0"/>
      <dgm:spPr/>
      <dgm:t>
        <a:bodyPr/>
        <a:lstStyle/>
        <a:p>
          <a:r>
            <a:rPr lang="en-US"/>
            <a:t>2</a:t>
          </a:r>
        </a:p>
      </dgm:t>
    </dgm:pt>
    <dgm:pt modelId="{B0C07A14-AFA0-485A-8F6D-4AE014189A64}">
      <dgm:prSet/>
      <dgm:spPr/>
      <dgm:t>
        <a:bodyPr/>
        <a:lstStyle/>
        <a:p>
          <a:pPr algn="just"/>
          <a:r>
            <a:rPr lang="en-IN" dirty="0">
              <a:latin typeface="Baskerville Old Face" panose="02020602080505020303" pitchFamily="18" charset="0"/>
            </a:rPr>
            <a:t>In Email user will get the IP address of </a:t>
          </a:r>
          <a:r>
            <a:rPr lang="en-IN" dirty="0" err="1">
              <a:latin typeface="Baskerville Old Face" panose="02020602080505020303" pitchFamily="18" charset="0"/>
            </a:rPr>
            <a:t>nodemcu</a:t>
          </a:r>
          <a:r>
            <a:rPr lang="en-IN" dirty="0">
              <a:latin typeface="Baskerville Old Face" panose="02020602080505020303" pitchFamily="18" charset="0"/>
            </a:rPr>
            <a:t> in the network for the authentication purpose</a:t>
          </a:r>
          <a:endParaRPr lang="en-US" dirty="0">
            <a:latin typeface="Baskerville Old Face" panose="02020602080505020303" pitchFamily="18" charset="0"/>
          </a:endParaRPr>
        </a:p>
      </dgm:t>
    </dgm:pt>
    <dgm:pt modelId="{E2812891-9D75-49E8-B990-A5D60878ED83}" type="parTrans" cxnId="{675476EE-6E00-4824-9F80-B8668AD4EA78}">
      <dgm:prSet/>
      <dgm:spPr/>
      <dgm:t>
        <a:bodyPr/>
        <a:lstStyle/>
        <a:p>
          <a:endParaRPr lang="en-US"/>
        </a:p>
      </dgm:t>
    </dgm:pt>
    <dgm:pt modelId="{148D3C2F-6392-4ED0-98A2-537EAEAC1A89}" type="sibTrans" cxnId="{675476EE-6E00-4824-9F80-B8668AD4EA78}">
      <dgm:prSet phldrT="3" phldr="0"/>
      <dgm:spPr/>
      <dgm:t>
        <a:bodyPr/>
        <a:lstStyle/>
        <a:p>
          <a:r>
            <a:rPr lang="en-US"/>
            <a:t>3</a:t>
          </a:r>
        </a:p>
      </dgm:t>
    </dgm:pt>
    <dgm:pt modelId="{389D7F8F-5B20-4733-AE1B-0B3056A92323}">
      <dgm:prSet/>
      <dgm:spPr/>
      <dgm:t>
        <a:bodyPr/>
        <a:lstStyle/>
        <a:p>
          <a:pPr algn="just"/>
          <a:r>
            <a:rPr lang="en-IN" i="1" dirty="0" err="1">
              <a:latin typeface="Baskerville Old Face" panose="02020602080505020303" pitchFamily="18" charset="0"/>
            </a:rPr>
            <a:t>SendValueToGoogle</a:t>
          </a:r>
          <a:r>
            <a:rPr lang="en-IN" i="1" dirty="0">
              <a:latin typeface="Baskerville Old Face" panose="02020602080505020303" pitchFamily="18" charset="0"/>
            </a:rPr>
            <a:t>()  function and snapshot of google script are attached below</a:t>
          </a:r>
          <a:endParaRPr lang="en-US" dirty="0">
            <a:latin typeface="Baskerville Old Face" panose="02020602080505020303" pitchFamily="18" charset="0"/>
          </a:endParaRPr>
        </a:p>
      </dgm:t>
    </dgm:pt>
    <dgm:pt modelId="{E70AAECB-7642-44CF-8F44-E27C49F7DFE2}" type="parTrans" cxnId="{C57230A8-3D38-4C0A-891B-153E4BB1D3D5}">
      <dgm:prSet/>
      <dgm:spPr/>
      <dgm:t>
        <a:bodyPr/>
        <a:lstStyle/>
        <a:p>
          <a:endParaRPr lang="en-US"/>
        </a:p>
      </dgm:t>
    </dgm:pt>
    <dgm:pt modelId="{D52D80A0-3894-4B26-9577-C0B4620BF4B0}" type="sibTrans" cxnId="{C57230A8-3D38-4C0A-891B-153E4BB1D3D5}">
      <dgm:prSet phldrT="4" phldr="0"/>
      <dgm:spPr/>
      <dgm:t>
        <a:bodyPr/>
        <a:lstStyle/>
        <a:p>
          <a:endParaRPr lang="en-US"/>
        </a:p>
      </dgm:t>
    </dgm:pt>
    <dgm:pt modelId="{EDF60BD6-DB12-4F2D-8724-994E9DAAD0D8}" type="pres">
      <dgm:prSet presAssocID="{0EE6FAC6-F2FD-4460-B6AF-0C435BE62B88}" presName="Name0" presStyleCnt="0">
        <dgm:presLayoutVars>
          <dgm:dir/>
          <dgm:resizeHandles val="exact"/>
        </dgm:presLayoutVars>
      </dgm:prSet>
      <dgm:spPr/>
    </dgm:pt>
    <dgm:pt modelId="{FE613E35-B1CE-4DB5-9EAD-769B9E1C50BA}" type="pres">
      <dgm:prSet presAssocID="{5AF9A4D5-E67D-420E-B66D-3C4B549FCB57}" presName="node" presStyleLbl="node1" presStyleIdx="0" presStyleCnt="4">
        <dgm:presLayoutVars>
          <dgm:bulletEnabled val="1"/>
        </dgm:presLayoutVars>
      </dgm:prSet>
      <dgm:spPr/>
    </dgm:pt>
    <dgm:pt modelId="{02A4ACC4-33C8-4452-B0D7-D1F638A01EEE}" type="pres">
      <dgm:prSet presAssocID="{764869DF-675A-47B3-A32B-BCC265B6B723}" presName="sibTrans" presStyleLbl="sibTrans1D1" presStyleIdx="0" presStyleCnt="3"/>
      <dgm:spPr/>
    </dgm:pt>
    <dgm:pt modelId="{8838FA65-6D37-461F-922F-38BC21B0C2DE}" type="pres">
      <dgm:prSet presAssocID="{764869DF-675A-47B3-A32B-BCC265B6B723}" presName="connectorText" presStyleLbl="sibTrans1D1" presStyleIdx="0" presStyleCnt="3"/>
      <dgm:spPr/>
    </dgm:pt>
    <dgm:pt modelId="{7BD0FF2C-4E00-4161-8855-E4D2CE8645BF}" type="pres">
      <dgm:prSet presAssocID="{7F1F9811-D722-4197-9DF1-F6197BEBB3AC}" presName="node" presStyleLbl="node1" presStyleIdx="1" presStyleCnt="4">
        <dgm:presLayoutVars>
          <dgm:bulletEnabled val="1"/>
        </dgm:presLayoutVars>
      </dgm:prSet>
      <dgm:spPr/>
    </dgm:pt>
    <dgm:pt modelId="{367BB293-2EFE-47CE-8762-345C2A67E6AA}" type="pres">
      <dgm:prSet presAssocID="{07368B95-38C6-4152-BB53-3B99E05F4F51}" presName="sibTrans" presStyleLbl="sibTrans1D1" presStyleIdx="1" presStyleCnt="3"/>
      <dgm:spPr/>
    </dgm:pt>
    <dgm:pt modelId="{D09FC8A9-4090-47BB-B4C4-876C1088FCA4}" type="pres">
      <dgm:prSet presAssocID="{07368B95-38C6-4152-BB53-3B99E05F4F51}" presName="connectorText" presStyleLbl="sibTrans1D1" presStyleIdx="1" presStyleCnt="3"/>
      <dgm:spPr/>
    </dgm:pt>
    <dgm:pt modelId="{89C115A2-D0EB-4EB0-9DCC-7257A97CA205}" type="pres">
      <dgm:prSet presAssocID="{B0C07A14-AFA0-485A-8F6D-4AE014189A64}" presName="node" presStyleLbl="node1" presStyleIdx="2" presStyleCnt="4">
        <dgm:presLayoutVars>
          <dgm:bulletEnabled val="1"/>
        </dgm:presLayoutVars>
      </dgm:prSet>
      <dgm:spPr/>
    </dgm:pt>
    <dgm:pt modelId="{A95736C5-CDEE-4B2A-9DC7-C62DB6B4F36C}" type="pres">
      <dgm:prSet presAssocID="{148D3C2F-6392-4ED0-98A2-537EAEAC1A89}" presName="sibTrans" presStyleLbl="sibTrans1D1" presStyleIdx="2" presStyleCnt="3"/>
      <dgm:spPr/>
    </dgm:pt>
    <dgm:pt modelId="{DAC0D68B-4849-40D0-9443-37A515A809A4}" type="pres">
      <dgm:prSet presAssocID="{148D3C2F-6392-4ED0-98A2-537EAEAC1A89}" presName="connectorText" presStyleLbl="sibTrans1D1" presStyleIdx="2" presStyleCnt="3"/>
      <dgm:spPr/>
    </dgm:pt>
    <dgm:pt modelId="{75BAD886-EDE8-435B-A17D-81393CE6CE12}" type="pres">
      <dgm:prSet presAssocID="{389D7F8F-5B20-4733-AE1B-0B3056A92323}" presName="node" presStyleLbl="node1" presStyleIdx="3" presStyleCnt="4">
        <dgm:presLayoutVars>
          <dgm:bulletEnabled val="1"/>
        </dgm:presLayoutVars>
      </dgm:prSet>
      <dgm:spPr/>
    </dgm:pt>
  </dgm:ptLst>
  <dgm:cxnLst>
    <dgm:cxn modelId="{415C7007-C5C3-4A47-8389-3C711846F710}" type="presOf" srcId="{764869DF-675A-47B3-A32B-BCC265B6B723}" destId="{8838FA65-6D37-461F-922F-38BC21B0C2DE}" srcOrd="1" destOrd="0" presId="urn:microsoft.com/office/officeart/2016/7/layout/RepeatingBendingProcessNew"/>
    <dgm:cxn modelId="{AF39CF42-E694-45D8-AEB7-33AA63251666}" srcId="{0EE6FAC6-F2FD-4460-B6AF-0C435BE62B88}" destId="{5AF9A4D5-E67D-420E-B66D-3C4B549FCB57}" srcOrd="0" destOrd="0" parTransId="{2B093432-1996-40B9-A2AA-551A283D2B8E}" sibTransId="{764869DF-675A-47B3-A32B-BCC265B6B723}"/>
    <dgm:cxn modelId="{12068848-AE56-451C-BB69-B9056F1664A2}" type="presOf" srcId="{7F1F9811-D722-4197-9DF1-F6197BEBB3AC}" destId="{7BD0FF2C-4E00-4161-8855-E4D2CE8645BF}" srcOrd="0" destOrd="0" presId="urn:microsoft.com/office/officeart/2016/7/layout/RepeatingBendingProcessNew"/>
    <dgm:cxn modelId="{4C79A670-D914-4DB0-987C-E27D171FEEAB}" type="presOf" srcId="{0EE6FAC6-F2FD-4460-B6AF-0C435BE62B88}" destId="{EDF60BD6-DB12-4F2D-8724-994E9DAAD0D8}" srcOrd="0" destOrd="0" presId="urn:microsoft.com/office/officeart/2016/7/layout/RepeatingBendingProcessNew"/>
    <dgm:cxn modelId="{D62A7B93-C27E-403F-98D7-4C408EE36DED}" type="presOf" srcId="{5AF9A4D5-E67D-420E-B66D-3C4B549FCB57}" destId="{FE613E35-B1CE-4DB5-9EAD-769B9E1C50BA}" srcOrd="0" destOrd="0" presId="urn:microsoft.com/office/officeart/2016/7/layout/RepeatingBendingProcessNew"/>
    <dgm:cxn modelId="{C57230A8-3D38-4C0A-891B-153E4BB1D3D5}" srcId="{0EE6FAC6-F2FD-4460-B6AF-0C435BE62B88}" destId="{389D7F8F-5B20-4733-AE1B-0B3056A92323}" srcOrd="3" destOrd="0" parTransId="{E70AAECB-7642-44CF-8F44-E27C49F7DFE2}" sibTransId="{D52D80A0-3894-4B26-9577-C0B4620BF4B0}"/>
    <dgm:cxn modelId="{112677AA-7CB8-4312-A2D6-01D486E6E35E}" srcId="{0EE6FAC6-F2FD-4460-B6AF-0C435BE62B88}" destId="{7F1F9811-D722-4197-9DF1-F6197BEBB3AC}" srcOrd="1" destOrd="0" parTransId="{D5302DAA-7832-4429-8BB6-BCB1A59BF544}" sibTransId="{07368B95-38C6-4152-BB53-3B99E05F4F51}"/>
    <dgm:cxn modelId="{3E89C1AB-6E49-4AC4-BB41-FF06C947EC47}" type="presOf" srcId="{389D7F8F-5B20-4733-AE1B-0B3056A92323}" destId="{75BAD886-EDE8-435B-A17D-81393CE6CE12}" srcOrd="0" destOrd="0" presId="urn:microsoft.com/office/officeart/2016/7/layout/RepeatingBendingProcessNew"/>
    <dgm:cxn modelId="{2611D5C5-6824-4B03-8133-63AB5D2DBEFF}" type="presOf" srcId="{B0C07A14-AFA0-485A-8F6D-4AE014189A64}" destId="{89C115A2-D0EB-4EB0-9DCC-7257A97CA205}" srcOrd="0" destOrd="0" presId="urn:microsoft.com/office/officeart/2016/7/layout/RepeatingBendingProcessNew"/>
    <dgm:cxn modelId="{85C216CD-BF86-4167-BF88-C827122B9942}" type="presOf" srcId="{764869DF-675A-47B3-A32B-BCC265B6B723}" destId="{02A4ACC4-33C8-4452-B0D7-D1F638A01EEE}" srcOrd="0" destOrd="0" presId="urn:microsoft.com/office/officeart/2016/7/layout/RepeatingBendingProcessNew"/>
    <dgm:cxn modelId="{86B88FD2-8B02-45FC-8D7B-F7AF6E439A2B}" type="presOf" srcId="{07368B95-38C6-4152-BB53-3B99E05F4F51}" destId="{367BB293-2EFE-47CE-8762-345C2A67E6AA}" srcOrd="0" destOrd="0" presId="urn:microsoft.com/office/officeart/2016/7/layout/RepeatingBendingProcessNew"/>
    <dgm:cxn modelId="{D805CAD2-54C9-40BA-86B7-25103ED3A9D9}" type="presOf" srcId="{148D3C2F-6392-4ED0-98A2-537EAEAC1A89}" destId="{A95736C5-CDEE-4B2A-9DC7-C62DB6B4F36C}" srcOrd="0" destOrd="0" presId="urn:microsoft.com/office/officeart/2016/7/layout/RepeatingBendingProcessNew"/>
    <dgm:cxn modelId="{BFF926DB-DA8D-4A7A-81EF-3B738FA7E3AF}" type="presOf" srcId="{07368B95-38C6-4152-BB53-3B99E05F4F51}" destId="{D09FC8A9-4090-47BB-B4C4-876C1088FCA4}" srcOrd="1" destOrd="0" presId="urn:microsoft.com/office/officeart/2016/7/layout/RepeatingBendingProcessNew"/>
    <dgm:cxn modelId="{675476EE-6E00-4824-9F80-B8668AD4EA78}" srcId="{0EE6FAC6-F2FD-4460-B6AF-0C435BE62B88}" destId="{B0C07A14-AFA0-485A-8F6D-4AE014189A64}" srcOrd="2" destOrd="0" parTransId="{E2812891-9D75-49E8-B990-A5D60878ED83}" sibTransId="{148D3C2F-6392-4ED0-98A2-537EAEAC1A89}"/>
    <dgm:cxn modelId="{B5FE9CFB-8C5A-45D7-BF09-E52D39E0CC6E}" type="presOf" srcId="{148D3C2F-6392-4ED0-98A2-537EAEAC1A89}" destId="{DAC0D68B-4849-40D0-9443-37A515A809A4}" srcOrd="1" destOrd="0" presId="urn:microsoft.com/office/officeart/2016/7/layout/RepeatingBendingProcessNew"/>
    <dgm:cxn modelId="{EB90D010-1976-4EE5-974F-120DCB79C3E9}" type="presParOf" srcId="{EDF60BD6-DB12-4F2D-8724-994E9DAAD0D8}" destId="{FE613E35-B1CE-4DB5-9EAD-769B9E1C50BA}" srcOrd="0" destOrd="0" presId="urn:microsoft.com/office/officeart/2016/7/layout/RepeatingBendingProcessNew"/>
    <dgm:cxn modelId="{7887A1EB-9207-4ACA-86F6-A510962CE1A0}" type="presParOf" srcId="{EDF60BD6-DB12-4F2D-8724-994E9DAAD0D8}" destId="{02A4ACC4-33C8-4452-B0D7-D1F638A01EEE}" srcOrd="1" destOrd="0" presId="urn:microsoft.com/office/officeart/2016/7/layout/RepeatingBendingProcessNew"/>
    <dgm:cxn modelId="{96386C29-77A4-4055-B6F0-CE6DBDBB0F6D}" type="presParOf" srcId="{02A4ACC4-33C8-4452-B0D7-D1F638A01EEE}" destId="{8838FA65-6D37-461F-922F-38BC21B0C2DE}" srcOrd="0" destOrd="0" presId="urn:microsoft.com/office/officeart/2016/7/layout/RepeatingBendingProcessNew"/>
    <dgm:cxn modelId="{8B906FC4-9F08-4EC3-A547-BBA4F9791716}" type="presParOf" srcId="{EDF60BD6-DB12-4F2D-8724-994E9DAAD0D8}" destId="{7BD0FF2C-4E00-4161-8855-E4D2CE8645BF}" srcOrd="2" destOrd="0" presId="urn:microsoft.com/office/officeart/2016/7/layout/RepeatingBendingProcessNew"/>
    <dgm:cxn modelId="{DD9921F7-5C69-4BB4-8247-3A96232BF09E}" type="presParOf" srcId="{EDF60BD6-DB12-4F2D-8724-994E9DAAD0D8}" destId="{367BB293-2EFE-47CE-8762-345C2A67E6AA}" srcOrd="3" destOrd="0" presId="urn:microsoft.com/office/officeart/2016/7/layout/RepeatingBendingProcessNew"/>
    <dgm:cxn modelId="{594C07D3-B5AB-4F31-ADE1-3D8E411DE85A}" type="presParOf" srcId="{367BB293-2EFE-47CE-8762-345C2A67E6AA}" destId="{D09FC8A9-4090-47BB-B4C4-876C1088FCA4}" srcOrd="0" destOrd="0" presId="urn:microsoft.com/office/officeart/2016/7/layout/RepeatingBendingProcessNew"/>
    <dgm:cxn modelId="{27FF44EC-8C4A-438E-89A6-C01446FFBE5B}" type="presParOf" srcId="{EDF60BD6-DB12-4F2D-8724-994E9DAAD0D8}" destId="{89C115A2-D0EB-4EB0-9DCC-7257A97CA205}" srcOrd="4" destOrd="0" presId="urn:microsoft.com/office/officeart/2016/7/layout/RepeatingBendingProcessNew"/>
    <dgm:cxn modelId="{57034534-3CD5-4CF2-B480-E3FAEC86DF36}" type="presParOf" srcId="{EDF60BD6-DB12-4F2D-8724-994E9DAAD0D8}" destId="{A95736C5-CDEE-4B2A-9DC7-C62DB6B4F36C}" srcOrd="5" destOrd="0" presId="urn:microsoft.com/office/officeart/2016/7/layout/RepeatingBendingProcessNew"/>
    <dgm:cxn modelId="{7D032AF7-16AE-44C4-A031-62180140DF54}" type="presParOf" srcId="{A95736C5-CDEE-4B2A-9DC7-C62DB6B4F36C}" destId="{DAC0D68B-4849-40D0-9443-37A515A809A4}" srcOrd="0" destOrd="0" presId="urn:microsoft.com/office/officeart/2016/7/layout/RepeatingBendingProcessNew"/>
    <dgm:cxn modelId="{E3CAFDF1-4D6B-406C-9EE0-5DC20A405637}" type="presParOf" srcId="{EDF60BD6-DB12-4F2D-8724-994E9DAAD0D8}" destId="{75BAD886-EDE8-435B-A17D-81393CE6CE12}"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408534-57F5-4A74-9DA5-F716F3D98496}" type="doc">
      <dgm:prSet loTypeId="urn:microsoft.com/office/officeart/2008/layout/LinedList" loCatId="list" qsTypeId="urn:microsoft.com/office/officeart/2005/8/quickstyle/simple2" qsCatId="simple" csTypeId="urn:microsoft.com/office/officeart/2005/8/colors/accent4_2" csCatId="accent4"/>
      <dgm:spPr/>
      <dgm:t>
        <a:bodyPr/>
        <a:lstStyle/>
        <a:p>
          <a:endParaRPr lang="en-US"/>
        </a:p>
      </dgm:t>
    </dgm:pt>
    <dgm:pt modelId="{1F175BE7-3C31-4287-A72F-F1B7ABFC38C0}">
      <dgm:prSet/>
      <dgm:spPr/>
      <dgm:t>
        <a:bodyPr/>
        <a:lstStyle/>
        <a:p>
          <a:r>
            <a:rPr lang="en-US" dirty="0">
              <a:latin typeface="Baskerville Old Face" panose="02020602080505020303" pitchFamily="18" charset="0"/>
            </a:rPr>
            <a:t>A system which is in the form of a belt is designed help correct incorrect body posture and maintaining body and mind healthy. </a:t>
          </a:r>
        </a:p>
      </dgm:t>
    </dgm:pt>
    <dgm:pt modelId="{6EB0597C-81B4-4714-BA72-37DF7DD3E1D4}" type="parTrans" cxnId="{67947BFF-2177-4F31-8C19-A5682C8AF8B6}">
      <dgm:prSet/>
      <dgm:spPr/>
      <dgm:t>
        <a:bodyPr/>
        <a:lstStyle/>
        <a:p>
          <a:endParaRPr lang="en-US"/>
        </a:p>
      </dgm:t>
    </dgm:pt>
    <dgm:pt modelId="{EF661D35-7F9B-4060-A6D7-61094923359B}" type="sibTrans" cxnId="{67947BFF-2177-4F31-8C19-A5682C8AF8B6}">
      <dgm:prSet/>
      <dgm:spPr/>
      <dgm:t>
        <a:bodyPr/>
        <a:lstStyle/>
        <a:p>
          <a:endParaRPr lang="en-US"/>
        </a:p>
      </dgm:t>
    </dgm:pt>
    <dgm:pt modelId="{2383327B-000C-4570-A5C6-261CCEDFA50F}">
      <dgm:prSet/>
      <dgm:spPr/>
      <dgm:t>
        <a:bodyPr/>
        <a:lstStyle/>
        <a:p>
          <a:r>
            <a:rPr lang="en-US" dirty="0">
              <a:latin typeface="Baskerville Old Face" panose="02020602080505020303" pitchFamily="18" charset="0"/>
            </a:rPr>
            <a:t>System alerts the user about their inaccurate posture in time via a mobile app.</a:t>
          </a:r>
        </a:p>
      </dgm:t>
    </dgm:pt>
    <dgm:pt modelId="{44C95F7A-6630-43DB-BBA4-F28817EC0465}" type="parTrans" cxnId="{53DAFD59-DCB0-4AC0-826F-E28C6E35917F}">
      <dgm:prSet/>
      <dgm:spPr/>
      <dgm:t>
        <a:bodyPr/>
        <a:lstStyle/>
        <a:p>
          <a:endParaRPr lang="en-US"/>
        </a:p>
      </dgm:t>
    </dgm:pt>
    <dgm:pt modelId="{4985DA15-22A9-44FB-B373-9B781C55AB58}" type="sibTrans" cxnId="{53DAFD59-DCB0-4AC0-826F-E28C6E35917F}">
      <dgm:prSet/>
      <dgm:spPr/>
      <dgm:t>
        <a:bodyPr/>
        <a:lstStyle/>
        <a:p>
          <a:endParaRPr lang="en-US"/>
        </a:p>
      </dgm:t>
    </dgm:pt>
    <dgm:pt modelId="{7CDFBB3A-8FF8-44F8-ABC2-99490288485A}">
      <dgm:prSet/>
      <dgm:spPr/>
      <dgm:t>
        <a:bodyPr/>
        <a:lstStyle/>
        <a:p>
          <a:r>
            <a:rPr lang="en-US" dirty="0">
              <a:latin typeface="Baskerville Old Face" panose="02020602080505020303" pitchFamily="18" charset="0"/>
            </a:rPr>
            <a:t>User will also be able to track real time activity of his posture.</a:t>
          </a:r>
        </a:p>
      </dgm:t>
    </dgm:pt>
    <dgm:pt modelId="{85A0B82C-E14C-4C2E-A82C-1574FA9A9858}" type="parTrans" cxnId="{313C4073-A135-4982-930F-247693ED4A27}">
      <dgm:prSet/>
      <dgm:spPr/>
      <dgm:t>
        <a:bodyPr/>
        <a:lstStyle/>
        <a:p>
          <a:endParaRPr lang="en-US"/>
        </a:p>
      </dgm:t>
    </dgm:pt>
    <dgm:pt modelId="{CBE84D26-D78C-41B2-9876-7E8C2D2AFF4F}" type="sibTrans" cxnId="{313C4073-A135-4982-930F-247693ED4A27}">
      <dgm:prSet/>
      <dgm:spPr/>
      <dgm:t>
        <a:bodyPr/>
        <a:lstStyle/>
        <a:p>
          <a:endParaRPr lang="en-US"/>
        </a:p>
      </dgm:t>
    </dgm:pt>
    <dgm:pt modelId="{BAAEF9B9-D7C7-405F-A430-C0C9A64FDB1F}">
      <dgm:prSet/>
      <dgm:spPr/>
      <dgm:t>
        <a:bodyPr/>
        <a:lstStyle/>
        <a:p>
          <a:r>
            <a:rPr lang="en-US" dirty="0">
              <a:latin typeface="Baskerville Old Face" panose="02020602080505020303" pitchFamily="18" charset="0"/>
            </a:rPr>
            <a:t>A lot of back related problems can be cured by correcting postures during different works in life.</a:t>
          </a:r>
        </a:p>
      </dgm:t>
    </dgm:pt>
    <dgm:pt modelId="{6478B34F-0658-4FBC-9EC1-D7303C2E4AAC}" type="parTrans" cxnId="{F360DA45-C919-461C-AE84-3CEE9B9991BF}">
      <dgm:prSet/>
      <dgm:spPr/>
      <dgm:t>
        <a:bodyPr/>
        <a:lstStyle/>
        <a:p>
          <a:endParaRPr lang="en-US"/>
        </a:p>
      </dgm:t>
    </dgm:pt>
    <dgm:pt modelId="{F83C5AD3-B4D0-410A-8CCA-7F7411B4253A}" type="sibTrans" cxnId="{F360DA45-C919-461C-AE84-3CEE9B9991BF}">
      <dgm:prSet/>
      <dgm:spPr/>
      <dgm:t>
        <a:bodyPr/>
        <a:lstStyle/>
        <a:p>
          <a:endParaRPr lang="en-US"/>
        </a:p>
      </dgm:t>
    </dgm:pt>
    <dgm:pt modelId="{CEE22473-8F0A-45B7-9F45-867E8199FF34}" type="pres">
      <dgm:prSet presAssocID="{B0408534-57F5-4A74-9DA5-F716F3D98496}" presName="vert0" presStyleCnt="0">
        <dgm:presLayoutVars>
          <dgm:dir/>
          <dgm:animOne val="branch"/>
          <dgm:animLvl val="lvl"/>
        </dgm:presLayoutVars>
      </dgm:prSet>
      <dgm:spPr/>
    </dgm:pt>
    <dgm:pt modelId="{CF35A31F-3663-4828-88C7-3B3A16D9E123}" type="pres">
      <dgm:prSet presAssocID="{1F175BE7-3C31-4287-A72F-F1B7ABFC38C0}" presName="thickLine" presStyleLbl="alignNode1" presStyleIdx="0" presStyleCnt="4"/>
      <dgm:spPr/>
    </dgm:pt>
    <dgm:pt modelId="{438EDD2E-D46E-46B7-B96F-3CB9246FEA1E}" type="pres">
      <dgm:prSet presAssocID="{1F175BE7-3C31-4287-A72F-F1B7ABFC38C0}" presName="horz1" presStyleCnt="0"/>
      <dgm:spPr/>
    </dgm:pt>
    <dgm:pt modelId="{D3F552A0-E294-43D2-9344-52390E636E39}" type="pres">
      <dgm:prSet presAssocID="{1F175BE7-3C31-4287-A72F-F1B7ABFC38C0}" presName="tx1" presStyleLbl="revTx" presStyleIdx="0" presStyleCnt="4"/>
      <dgm:spPr/>
    </dgm:pt>
    <dgm:pt modelId="{CA2A6E10-ECEA-4B35-8980-527F7BBEFA67}" type="pres">
      <dgm:prSet presAssocID="{1F175BE7-3C31-4287-A72F-F1B7ABFC38C0}" presName="vert1" presStyleCnt="0"/>
      <dgm:spPr/>
    </dgm:pt>
    <dgm:pt modelId="{4D874385-0E2A-4ED4-BC5A-B61756E82233}" type="pres">
      <dgm:prSet presAssocID="{2383327B-000C-4570-A5C6-261CCEDFA50F}" presName="thickLine" presStyleLbl="alignNode1" presStyleIdx="1" presStyleCnt="4"/>
      <dgm:spPr/>
    </dgm:pt>
    <dgm:pt modelId="{B026A54F-758D-4764-A65E-290DD7A0F9B7}" type="pres">
      <dgm:prSet presAssocID="{2383327B-000C-4570-A5C6-261CCEDFA50F}" presName="horz1" presStyleCnt="0"/>
      <dgm:spPr/>
    </dgm:pt>
    <dgm:pt modelId="{F64A7173-E677-4138-9E36-1853748E5E09}" type="pres">
      <dgm:prSet presAssocID="{2383327B-000C-4570-A5C6-261CCEDFA50F}" presName="tx1" presStyleLbl="revTx" presStyleIdx="1" presStyleCnt="4"/>
      <dgm:spPr/>
    </dgm:pt>
    <dgm:pt modelId="{1E7FB51D-8DCD-438F-89F4-BC29238DC135}" type="pres">
      <dgm:prSet presAssocID="{2383327B-000C-4570-A5C6-261CCEDFA50F}" presName="vert1" presStyleCnt="0"/>
      <dgm:spPr/>
    </dgm:pt>
    <dgm:pt modelId="{D1FE0BC2-D8B5-4D41-94A2-212563E6AD2E}" type="pres">
      <dgm:prSet presAssocID="{7CDFBB3A-8FF8-44F8-ABC2-99490288485A}" presName="thickLine" presStyleLbl="alignNode1" presStyleIdx="2" presStyleCnt="4"/>
      <dgm:spPr/>
    </dgm:pt>
    <dgm:pt modelId="{DC6C97FE-F921-482A-BBAD-316CAF066706}" type="pres">
      <dgm:prSet presAssocID="{7CDFBB3A-8FF8-44F8-ABC2-99490288485A}" presName="horz1" presStyleCnt="0"/>
      <dgm:spPr/>
    </dgm:pt>
    <dgm:pt modelId="{BAB9F75A-8D77-4DAA-8369-1DA31F1336EE}" type="pres">
      <dgm:prSet presAssocID="{7CDFBB3A-8FF8-44F8-ABC2-99490288485A}" presName="tx1" presStyleLbl="revTx" presStyleIdx="2" presStyleCnt="4"/>
      <dgm:spPr/>
    </dgm:pt>
    <dgm:pt modelId="{F491D032-9886-4F69-9291-15C4FA29A60B}" type="pres">
      <dgm:prSet presAssocID="{7CDFBB3A-8FF8-44F8-ABC2-99490288485A}" presName="vert1" presStyleCnt="0"/>
      <dgm:spPr/>
    </dgm:pt>
    <dgm:pt modelId="{867E4F3D-B80E-41C7-B9FF-E490BFC00EAB}" type="pres">
      <dgm:prSet presAssocID="{BAAEF9B9-D7C7-405F-A430-C0C9A64FDB1F}" presName="thickLine" presStyleLbl="alignNode1" presStyleIdx="3" presStyleCnt="4"/>
      <dgm:spPr/>
    </dgm:pt>
    <dgm:pt modelId="{29561555-3373-45D9-84B3-36FFAEC24E4A}" type="pres">
      <dgm:prSet presAssocID="{BAAEF9B9-D7C7-405F-A430-C0C9A64FDB1F}" presName="horz1" presStyleCnt="0"/>
      <dgm:spPr/>
    </dgm:pt>
    <dgm:pt modelId="{C4FB4A44-C07B-42EE-96A7-F834761659E5}" type="pres">
      <dgm:prSet presAssocID="{BAAEF9B9-D7C7-405F-A430-C0C9A64FDB1F}" presName="tx1" presStyleLbl="revTx" presStyleIdx="3" presStyleCnt="4"/>
      <dgm:spPr/>
    </dgm:pt>
    <dgm:pt modelId="{B3310207-CCB5-43E4-A83D-BEA64FD112CB}" type="pres">
      <dgm:prSet presAssocID="{BAAEF9B9-D7C7-405F-A430-C0C9A64FDB1F}" presName="vert1" presStyleCnt="0"/>
      <dgm:spPr/>
    </dgm:pt>
  </dgm:ptLst>
  <dgm:cxnLst>
    <dgm:cxn modelId="{FCA4930D-F10D-4CBA-8C5E-FE2AB5DCB8F5}" type="presOf" srcId="{B0408534-57F5-4A74-9DA5-F716F3D98496}" destId="{CEE22473-8F0A-45B7-9F45-867E8199FF34}" srcOrd="0" destOrd="0" presId="urn:microsoft.com/office/officeart/2008/layout/LinedList"/>
    <dgm:cxn modelId="{AA2DA31C-9BDD-4E46-BCB9-42125DB60E65}" type="presOf" srcId="{7CDFBB3A-8FF8-44F8-ABC2-99490288485A}" destId="{BAB9F75A-8D77-4DAA-8369-1DA31F1336EE}" srcOrd="0" destOrd="0" presId="urn:microsoft.com/office/officeart/2008/layout/LinedList"/>
    <dgm:cxn modelId="{6335532A-C6DD-49BF-9FA0-F5589A560CE0}" type="presOf" srcId="{1F175BE7-3C31-4287-A72F-F1B7ABFC38C0}" destId="{D3F552A0-E294-43D2-9344-52390E636E39}" srcOrd="0" destOrd="0" presId="urn:microsoft.com/office/officeart/2008/layout/LinedList"/>
    <dgm:cxn modelId="{F360DA45-C919-461C-AE84-3CEE9B9991BF}" srcId="{B0408534-57F5-4A74-9DA5-F716F3D98496}" destId="{BAAEF9B9-D7C7-405F-A430-C0C9A64FDB1F}" srcOrd="3" destOrd="0" parTransId="{6478B34F-0658-4FBC-9EC1-D7303C2E4AAC}" sibTransId="{F83C5AD3-B4D0-410A-8CCA-7F7411B4253A}"/>
    <dgm:cxn modelId="{313C4073-A135-4982-930F-247693ED4A27}" srcId="{B0408534-57F5-4A74-9DA5-F716F3D98496}" destId="{7CDFBB3A-8FF8-44F8-ABC2-99490288485A}" srcOrd="2" destOrd="0" parTransId="{85A0B82C-E14C-4C2E-A82C-1574FA9A9858}" sibTransId="{CBE84D26-D78C-41B2-9876-7E8C2D2AFF4F}"/>
    <dgm:cxn modelId="{53DAFD59-DCB0-4AC0-826F-E28C6E35917F}" srcId="{B0408534-57F5-4A74-9DA5-F716F3D98496}" destId="{2383327B-000C-4570-A5C6-261CCEDFA50F}" srcOrd="1" destOrd="0" parTransId="{44C95F7A-6630-43DB-BBA4-F28817EC0465}" sibTransId="{4985DA15-22A9-44FB-B373-9B781C55AB58}"/>
    <dgm:cxn modelId="{7FD1DEC5-A4D3-4138-AB0B-7126615A86B3}" type="presOf" srcId="{2383327B-000C-4570-A5C6-261CCEDFA50F}" destId="{F64A7173-E677-4138-9E36-1853748E5E09}" srcOrd="0" destOrd="0" presId="urn:microsoft.com/office/officeart/2008/layout/LinedList"/>
    <dgm:cxn modelId="{A88347D2-41F9-400F-9C28-BD0D240791E6}" type="presOf" srcId="{BAAEF9B9-D7C7-405F-A430-C0C9A64FDB1F}" destId="{C4FB4A44-C07B-42EE-96A7-F834761659E5}" srcOrd="0" destOrd="0" presId="urn:microsoft.com/office/officeart/2008/layout/LinedList"/>
    <dgm:cxn modelId="{67947BFF-2177-4F31-8C19-A5682C8AF8B6}" srcId="{B0408534-57F5-4A74-9DA5-F716F3D98496}" destId="{1F175BE7-3C31-4287-A72F-F1B7ABFC38C0}" srcOrd="0" destOrd="0" parTransId="{6EB0597C-81B4-4714-BA72-37DF7DD3E1D4}" sibTransId="{EF661D35-7F9B-4060-A6D7-61094923359B}"/>
    <dgm:cxn modelId="{1711044C-AA41-4810-AC9F-B14811544707}" type="presParOf" srcId="{CEE22473-8F0A-45B7-9F45-867E8199FF34}" destId="{CF35A31F-3663-4828-88C7-3B3A16D9E123}" srcOrd="0" destOrd="0" presId="urn:microsoft.com/office/officeart/2008/layout/LinedList"/>
    <dgm:cxn modelId="{4B897BD8-EAC4-4470-B634-BEB684DEE21E}" type="presParOf" srcId="{CEE22473-8F0A-45B7-9F45-867E8199FF34}" destId="{438EDD2E-D46E-46B7-B96F-3CB9246FEA1E}" srcOrd="1" destOrd="0" presId="urn:microsoft.com/office/officeart/2008/layout/LinedList"/>
    <dgm:cxn modelId="{24410C69-DE9F-42A3-8E02-DB693401009B}" type="presParOf" srcId="{438EDD2E-D46E-46B7-B96F-3CB9246FEA1E}" destId="{D3F552A0-E294-43D2-9344-52390E636E39}" srcOrd="0" destOrd="0" presId="urn:microsoft.com/office/officeart/2008/layout/LinedList"/>
    <dgm:cxn modelId="{518765A3-D6D4-4C53-B2D9-9B2ABB312737}" type="presParOf" srcId="{438EDD2E-D46E-46B7-B96F-3CB9246FEA1E}" destId="{CA2A6E10-ECEA-4B35-8980-527F7BBEFA67}" srcOrd="1" destOrd="0" presId="urn:microsoft.com/office/officeart/2008/layout/LinedList"/>
    <dgm:cxn modelId="{DFC4FA24-75C3-4FF9-A6C4-3AA98E715CD9}" type="presParOf" srcId="{CEE22473-8F0A-45B7-9F45-867E8199FF34}" destId="{4D874385-0E2A-4ED4-BC5A-B61756E82233}" srcOrd="2" destOrd="0" presId="urn:microsoft.com/office/officeart/2008/layout/LinedList"/>
    <dgm:cxn modelId="{8F2F35F2-2FC2-477A-99D7-2B074B2A2C57}" type="presParOf" srcId="{CEE22473-8F0A-45B7-9F45-867E8199FF34}" destId="{B026A54F-758D-4764-A65E-290DD7A0F9B7}" srcOrd="3" destOrd="0" presId="urn:microsoft.com/office/officeart/2008/layout/LinedList"/>
    <dgm:cxn modelId="{1329CAAD-84DF-48A1-8CFE-4E6D2C55BF60}" type="presParOf" srcId="{B026A54F-758D-4764-A65E-290DD7A0F9B7}" destId="{F64A7173-E677-4138-9E36-1853748E5E09}" srcOrd="0" destOrd="0" presId="urn:microsoft.com/office/officeart/2008/layout/LinedList"/>
    <dgm:cxn modelId="{9B445F91-ABB9-4798-8B51-CF5423938D81}" type="presParOf" srcId="{B026A54F-758D-4764-A65E-290DD7A0F9B7}" destId="{1E7FB51D-8DCD-438F-89F4-BC29238DC135}" srcOrd="1" destOrd="0" presId="urn:microsoft.com/office/officeart/2008/layout/LinedList"/>
    <dgm:cxn modelId="{EC65C19E-C0D6-4AA0-9B9F-64E180A67CC7}" type="presParOf" srcId="{CEE22473-8F0A-45B7-9F45-867E8199FF34}" destId="{D1FE0BC2-D8B5-4D41-94A2-212563E6AD2E}" srcOrd="4" destOrd="0" presId="urn:microsoft.com/office/officeart/2008/layout/LinedList"/>
    <dgm:cxn modelId="{47F51AB0-197A-4CB1-AA7D-A9C0830E70F7}" type="presParOf" srcId="{CEE22473-8F0A-45B7-9F45-867E8199FF34}" destId="{DC6C97FE-F921-482A-BBAD-316CAF066706}" srcOrd="5" destOrd="0" presId="urn:microsoft.com/office/officeart/2008/layout/LinedList"/>
    <dgm:cxn modelId="{ADC03361-4F71-4F83-A993-645FF4DB2C58}" type="presParOf" srcId="{DC6C97FE-F921-482A-BBAD-316CAF066706}" destId="{BAB9F75A-8D77-4DAA-8369-1DA31F1336EE}" srcOrd="0" destOrd="0" presId="urn:microsoft.com/office/officeart/2008/layout/LinedList"/>
    <dgm:cxn modelId="{F5F537C4-4544-4D4E-B002-080C916A6195}" type="presParOf" srcId="{DC6C97FE-F921-482A-BBAD-316CAF066706}" destId="{F491D032-9886-4F69-9291-15C4FA29A60B}" srcOrd="1" destOrd="0" presId="urn:microsoft.com/office/officeart/2008/layout/LinedList"/>
    <dgm:cxn modelId="{35DE341D-B300-44F5-A309-CA852ED2C01F}" type="presParOf" srcId="{CEE22473-8F0A-45B7-9F45-867E8199FF34}" destId="{867E4F3D-B80E-41C7-B9FF-E490BFC00EAB}" srcOrd="6" destOrd="0" presId="urn:microsoft.com/office/officeart/2008/layout/LinedList"/>
    <dgm:cxn modelId="{7F5C1BB8-ABDA-4032-88AD-EAC8176CA62A}" type="presParOf" srcId="{CEE22473-8F0A-45B7-9F45-867E8199FF34}" destId="{29561555-3373-45D9-84B3-36FFAEC24E4A}" srcOrd="7" destOrd="0" presId="urn:microsoft.com/office/officeart/2008/layout/LinedList"/>
    <dgm:cxn modelId="{99CFE415-0F1B-4AE4-9309-C518A5805168}" type="presParOf" srcId="{29561555-3373-45D9-84B3-36FFAEC24E4A}" destId="{C4FB4A44-C07B-42EE-96A7-F834761659E5}" srcOrd="0" destOrd="0" presId="urn:microsoft.com/office/officeart/2008/layout/LinedList"/>
    <dgm:cxn modelId="{F4850543-3AFF-4E79-B123-8B74F4996554}" type="presParOf" srcId="{29561555-3373-45D9-84B3-36FFAEC24E4A}" destId="{B3310207-CCB5-43E4-A83D-BEA64FD112C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D5F95-16F1-4341-B8B3-7E76CE030886}">
      <dsp:nvSpPr>
        <dsp:cNvPr id="0" name=""/>
        <dsp:cNvSpPr/>
      </dsp:nvSpPr>
      <dsp:spPr>
        <a:xfrm>
          <a:off x="0" y="507"/>
          <a:ext cx="10515600"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F69D753-22D0-44D3-A3E9-E14556E9ACAE}">
      <dsp:nvSpPr>
        <dsp:cNvPr id="0" name=""/>
        <dsp:cNvSpPr/>
      </dsp:nvSpPr>
      <dsp:spPr>
        <a:xfrm>
          <a:off x="0" y="507"/>
          <a:ext cx="10515600" cy="830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Baskerville Old Face" panose="02020602080505020303" pitchFamily="18" charset="0"/>
            </a:rPr>
            <a:t>We will be using ADXL335 accelerometer sensor which measures the acceleration force.</a:t>
          </a:r>
        </a:p>
      </dsp:txBody>
      <dsp:txXfrm>
        <a:off x="0" y="507"/>
        <a:ext cx="10515600" cy="830694"/>
      </dsp:txXfrm>
    </dsp:sp>
    <dsp:sp modelId="{33966FC3-D5DB-4FB9-90FE-A8A6CCAB6341}">
      <dsp:nvSpPr>
        <dsp:cNvPr id="0" name=""/>
        <dsp:cNvSpPr/>
      </dsp:nvSpPr>
      <dsp:spPr>
        <a:xfrm>
          <a:off x="0" y="831201"/>
          <a:ext cx="10515600"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4CDC739-FC9E-4E94-B690-77B90C2AE145}">
      <dsp:nvSpPr>
        <dsp:cNvPr id="0" name=""/>
        <dsp:cNvSpPr/>
      </dsp:nvSpPr>
      <dsp:spPr>
        <a:xfrm>
          <a:off x="0" y="831201"/>
          <a:ext cx="10515600" cy="830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Baskerville Old Face" panose="02020602080505020303" pitchFamily="18" charset="0"/>
            </a:rPr>
            <a:t>Inquire about and configure the correctness of the general postures</a:t>
          </a:r>
        </a:p>
      </dsp:txBody>
      <dsp:txXfrm>
        <a:off x="0" y="831201"/>
        <a:ext cx="10515600" cy="830694"/>
      </dsp:txXfrm>
    </dsp:sp>
    <dsp:sp modelId="{3102C476-3DD5-4374-8E5A-F15169B7F098}">
      <dsp:nvSpPr>
        <dsp:cNvPr id="0" name=""/>
        <dsp:cNvSpPr/>
      </dsp:nvSpPr>
      <dsp:spPr>
        <a:xfrm>
          <a:off x="0" y="1661896"/>
          <a:ext cx="10515600"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426DBC6-D178-464A-BABA-0AC19A85994F}">
      <dsp:nvSpPr>
        <dsp:cNvPr id="0" name=""/>
        <dsp:cNvSpPr/>
      </dsp:nvSpPr>
      <dsp:spPr>
        <a:xfrm>
          <a:off x="0" y="1661896"/>
          <a:ext cx="10515600" cy="830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Baskerville Old Face" panose="02020602080505020303" pitchFamily="18" charset="0"/>
            </a:rPr>
            <a:t>Configure accelerometer with the </a:t>
          </a:r>
          <a:r>
            <a:rPr lang="en-US" sz="2400" kern="1200" dirty="0" err="1">
              <a:latin typeface="Baskerville Old Face" panose="02020602080505020303" pitchFamily="18" charset="0"/>
            </a:rPr>
            <a:t>NodeMCU</a:t>
          </a:r>
          <a:r>
            <a:rPr lang="en-US" sz="2400" kern="1200" dirty="0">
              <a:latin typeface="Baskerville Old Face" panose="02020602080505020303" pitchFamily="18" charset="0"/>
            </a:rPr>
            <a:t>. </a:t>
          </a:r>
        </a:p>
      </dsp:txBody>
      <dsp:txXfrm>
        <a:off x="0" y="1661896"/>
        <a:ext cx="10515600" cy="830694"/>
      </dsp:txXfrm>
    </dsp:sp>
    <dsp:sp modelId="{EB721D3C-9834-4570-9E92-15CA4F89F270}">
      <dsp:nvSpPr>
        <dsp:cNvPr id="0" name=""/>
        <dsp:cNvSpPr/>
      </dsp:nvSpPr>
      <dsp:spPr>
        <a:xfrm>
          <a:off x="0" y="2492591"/>
          <a:ext cx="10515600"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5BD72E5-BBA6-4D00-A313-683E8316C680}">
      <dsp:nvSpPr>
        <dsp:cNvPr id="0" name=""/>
        <dsp:cNvSpPr/>
      </dsp:nvSpPr>
      <dsp:spPr>
        <a:xfrm>
          <a:off x="0" y="2492591"/>
          <a:ext cx="10515600" cy="830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Baskerville Old Face" panose="02020602080505020303" pitchFamily="18" charset="0"/>
            </a:rPr>
            <a:t>Investigate and compute the output of the accelerometer as analog output to give the desired outcome.</a:t>
          </a:r>
        </a:p>
      </dsp:txBody>
      <dsp:txXfrm>
        <a:off x="0" y="2492591"/>
        <a:ext cx="10515600" cy="830694"/>
      </dsp:txXfrm>
    </dsp:sp>
    <dsp:sp modelId="{2AD3F866-7D46-49EF-B92F-6B274C818EF4}">
      <dsp:nvSpPr>
        <dsp:cNvPr id="0" name=""/>
        <dsp:cNvSpPr/>
      </dsp:nvSpPr>
      <dsp:spPr>
        <a:xfrm>
          <a:off x="0" y="3323286"/>
          <a:ext cx="10515600" cy="0"/>
        </a:xfrm>
        <a:prstGeom prst="lin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B61388E-1820-412C-9237-B60DC4D79186}">
      <dsp:nvSpPr>
        <dsp:cNvPr id="0" name=""/>
        <dsp:cNvSpPr/>
      </dsp:nvSpPr>
      <dsp:spPr>
        <a:xfrm>
          <a:off x="0" y="3323286"/>
          <a:ext cx="10515600" cy="830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Baskerville Old Face" panose="02020602080505020303" pitchFamily="18" charset="0"/>
            </a:rPr>
            <a:t>Build a mobile app and a web server for the user.</a:t>
          </a:r>
        </a:p>
      </dsp:txBody>
      <dsp:txXfrm>
        <a:off x="0" y="3323286"/>
        <a:ext cx="10515600" cy="830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3F3D6-EC30-4DA3-AC18-D7DE22EA77C3}">
      <dsp:nvSpPr>
        <dsp:cNvPr id="0" name=""/>
        <dsp:cNvSpPr/>
      </dsp:nvSpPr>
      <dsp:spPr>
        <a:xfrm>
          <a:off x="147875" y="1337"/>
          <a:ext cx="3193702" cy="191622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Baskerville Old Face" panose="02020602080505020303" pitchFamily="18" charset="0"/>
            </a:rPr>
            <a:t>Fitness equipment </a:t>
          </a:r>
        </a:p>
      </dsp:txBody>
      <dsp:txXfrm>
        <a:off x="147875" y="1337"/>
        <a:ext cx="3193702" cy="1916221"/>
      </dsp:txXfrm>
    </dsp:sp>
    <dsp:sp modelId="{ED8D39AC-CD4B-470D-9E9E-70751C245382}">
      <dsp:nvSpPr>
        <dsp:cNvPr id="0" name=""/>
        <dsp:cNvSpPr/>
      </dsp:nvSpPr>
      <dsp:spPr>
        <a:xfrm>
          <a:off x="3660948" y="1337"/>
          <a:ext cx="3193702" cy="191622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Baskerville Old Face" panose="02020602080505020303" pitchFamily="18" charset="0"/>
            </a:rPr>
            <a:t>Handsets </a:t>
          </a:r>
        </a:p>
      </dsp:txBody>
      <dsp:txXfrm>
        <a:off x="3660948" y="1337"/>
        <a:ext cx="3193702" cy="1916221"/>
      </dsp:txXfrm>
    </dsp:sp>
    <dsp:sp modelId="{4A7DC977-B666-489C-A008-350AC5ADF38D}">
      <dsp:nvSpPr>
        <dsp:cNvPr id="0" name=""/>
        <dsp:cNvSpPr/>
      </dsp:nvSpPr>
      <dsp:spPr>
        <a:xfrm>
          <a:off x="7174021" y="1337"/>
          <a:ext cx="3193702" cy="191622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Baskerville Old Face" panose="02020602080505020303" pitchFamily="18" charset="0"/>
            </a:rPr>
            <a:t>Medical instrumentation </a:t>
          </a:r>
        </a:p>
      </dsp:txBody>
      <dsp:txXfrm>
        <a:off x="7174021" y="1337"/>
        <a:ext cx="3193702" cy="1916221"/>
      </dsp:txXfrm>
    </dsp:sp>
    <dsp:sp modelId="{4E814A2F-D1CF-4901-A81B-D9241BED6C81}">
      <dsp:nvSpPr>
        <dsp:cNvPr id="0" name=""/>
        <dsp:cNvSpPr/>
      </dsp:nvSpPr>
      <dsp:spPr>
        <a:xfrm>
          <a:off x="147875" y="2236929"/>
          <a:ext cx="3193702" cy="191622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Baskerville Old Face" panose="02020602080505020303" pitchFamily="18" charset="0"/>
            </a:rPr>
            <a:t>Gaming and pointing devices </a:t>
          </a:r>
        </a:p>
      </dsp:txBody>
      <dsp:txXfrm>
        <a:off x="147875" y="2236929"/>
        <a:ext cx="3193702" cy="1916221"/>
      </dsp:txXfrm>
    </dsp:sp>
    <dsp:sp modelId="{B889D59F-2DA2-46B5-B372-3B994A0D117D}">
      <dsp:nvSpPr>
        <dsp:cNvPr id="0" name=""/>
        <dsp:cNvSpPr/>
      </dsp:nvSpPr>
      <dsp:spPr>
        <a:xfrm>
          <a:off x="3660948" y="2236929"/>
          <a:ext cx="3193702" cy="191622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Baskerville Old Face" panose="02020602080505020303" pitchFamily="18" charset="0"/>
            </a:rPr>
            <a:t>Industrial instrumentation </a:t>
          </a:r>
        </a:p>
      </dsp:txBody>
      <dsp:txXfrm>
        <a:off x="3660948" y="2236929"/>
        <a:ext cx="3193702" cy="1916221"/>
      </dsp:txXfrm>
    </dsp:sp>
    <dsp:sp modelId="{2592D66B-D94E-45EE-B870-828D5AD02645}">
      <dsp:nvSpPr>
        <dsp:cNvPr id="0" name=""/>
        <dsp:cNvSpPr/>
      </dsp:nvSpPr>
      <dsp:spPr>
        <a:xfrm>
          <a:off x="7174021" y="2236929"/>
          <a:ext cx="3193702" cy="1916221"/>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latin typeface="Baskerville Old Face" panose="02020602080505020303" pitchFamily="18" charset="0"/>
            </a:rPr>
            <a:t>Personal navigation devices </a:t>
          </a:r>
        </a:p>
      </dsp:txBody>
      <dsp:txXfrm>
        <a:off x="7174021" y="2236929"/>
        <a:ext cx="3193702" cy="19162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6DC33-91DB-46B3-8588-9C99B79A9D75}">
      <dsp:nvSpPr>
        <dsp:cNvPr id="0" name=""/>
        <dsp:cNvSpPr/>
      </dsp:nvSpPr>
      <dsp:spPr>
        <a:xfrm>
          <a:off x="1283" y="945071"/>
          <a:ext cx="1617389" cy="226434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755650">
            <a:lnSpc>
              <a:spcPct val="90000"/>
            </a:lnSpc>
            <a:spcBef>
              <a:spcPct val="0"/>
            </a:spcBef>
            <a:spcAft>
              <a:spcPct val="35000"/>
            </a:spcAft>
            <a:buNone/>
          </a:pPr>
          <a:r>
            <a:rPr lang="en-US" sz="1700" kern="1200">
              <a:latin typeface="Baskerville Old Face" panose="02020602080505020303" pitchFamily="18" charset="0"/>
            </a:rPr>
            <a:t>Home appliances</a:t>
          </a:r>
        </a:p>
      </dsp:txBody>
      <dsp:txXfrm>
        <a:off x="1283" y="1805522"/>
        <a:ext cx="1617389" cy="1358607"/>
      </dsp:txXfrm>
    </dsp:sp>
    <dsp:sp modelId="{A89D5A16-B171-4AB3-8CE1-3A7C4BB127A0}">
      <dsp:nvSpPr>
        <dsp:cNvPr id="0" name=""/>
        <dsp:cNvSpPr/>
      </dsp:nvSpPr>
      <dsp:spPr>
        <a:xfrm>
          <a:off x="470326" y="1171505"/>
          <a:ext cx="679303" cy="67930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1</a:t>
          </a:r>
        </a:p>
      </dsp:txBody>
      <dsp:txXfrm>
        <a:off x="569808" y="1270987"/>
        <a:ext cx="480339" cy="480339"/>
      </dsp:txXfrm>
    </dsp:sp>
    <dsp:sp modelId="{356CBEDE-B2B3-42FE-A235-530E757503B8}">
      <dsp:nvSpPr>
        <dsp:cNvPr id="0" name=""/>
        <dsp:cNvSpPr/>
      </dsp:nvSpPr>
      <dsp:spPr>
        <a:xfrm>
          <a:off x="1283" y="3209344"/>
          <a:ext cx="1617389" cy="72"/>
        </a:xfrm>
        <a:prstGeom prst="rect">
          <a:avLst/>
        </a:prstGeom>
        <a:solidFill>
          <a:schemeClr val="accent5">
            <a:hueOff val="-614413"/>
            <a:satOff val="-1584"/>
            <a:lumOff val="-1070"/>
            <a:alphaOff val="0"/>
          </a:schemeClr>
        </a:solidFill>
        <a:ln w="12700" cap="flat" cmpd="sng" algn="ctr">
          <a:solidFill>
            <a:schemeClr val="accent5">
              <a:hueOff val="-614413"/>
              <a:satOff val="-1584"/>
              <a:lumOff val="-107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8F6371D-2C79-4994-A4C7-1324C952AF5B}">
      <dsp:nvSpPr>
        <dsp:cNvPr id="0" name=""/>
        <dsp:cNvSpPr/>
      </dsp:nvSpPr>
      <dsp:spPr>
        <a:xfrm>
          <a:off x="1780412" y="945071"/>
          <a:ext cx="1617389" cy="2264345"/>
        </a:xfrm>
        <a:prstGeom prst="rect">
          <a:avLst/>
        </a:prstGeom>
        <a:solidFill>
          <a:schemeClr val="accent5">
            <a:tint val="40000"/>
            <a:alpha val="90000"/>
            <a:hueOff val="-1347952"/>
            <a:satOff val="-4566"/>
            <a:lumOff val="-586"/>
            <a:alphaOff val="0"/>
          </a:schemeClr>
        </a:solidFill>
        <a:ln w="12700" cap="flat" cmpd="sng" algn="ctr">
          <a:solidFill>
            <a:schemeClr val="accent5">
              <a:tint val="40000"/>
              <a:alpha val="90000"/>
              <a:hueOff val="-1347952"/>
              <a:satOff val="-4566"/>
              <a:lumOff val="-5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755650">
            <a:lnSpc>
              <a:spcPct val="90000"/>
            </a:lnSpc>
            <a:spcBef>
              <a:spcPct val="0"/>
            </a:spcBef>
            <a:spcAft>
              <a:spcPct val="35000"/>
            </a:spcAft>
            <a:buNone/>
          </a:pPr>
          <a:r>
            <a:rPr lang="en-US" sz="1700" kern="1200">
              <a:latin typeface="Baskerville Old Face" panose="02020602080505020303" pitchFamily="18" charset="0"/>
            </a:rPr>
            <a:t>Home automation</a:t>
          </a:r>
        </a:p>
      </dsp:txBody>
      <dsp:txXfrm>
        <a:off x="1780412" y="1805522"/>
        <a:ext cx="1617389" cy="1358607"/>
      </dsp:txXfrm>
    </dsp:sp>
    <dsp:sp modelId="{73417971-71A5-4E95-BB05-16B3F2FAC0C7}">
      <dsp:nvSpPr>
        <dsp:cNvPr id="0" name=""/>
        <dsp:cNvSpPr/>
      </dsp:nvSpPr>
      <dsp:spPr>
        <a:xfrm>
          <a:off x="2249455" y="1171505"/>
          <a:ext cx="679303" cy="679303"/>
        </a:xfrm>
        <a:prstGeom prst="ellipse">
          <a:avLst/>
        </a:prstGeom>
        <a:solidFill>
          <a:schemeClr val="accent5">
            <a:hueOff val="-1228826"/>
            <a:satOff val="-3167"/>
            <a:lumOff val="-2139"/>
            <a:alphaOff val="0"/>
          </a:schemeClr>
        </a:solidFill>
        <a:ln w="12700" cap="flat" cmpd="sng" algn="ctr">
          <a:solidFill>
            <a:schemeClr val="accent5">
              <a:hueOff val="-1228826"/>
              <a:satOff val="-3167"/>
              <a:lumOff val="-213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2</a:t>
          </a:r>
        </a:p>
      </dsp:txBody>
      <dsp:txXfrm>
        <a:off x="2348937" y="1270987"/>
        <a:ext cx="480339" cy="480339"/>
      </dsp:txXfrm>
    </dsp:sp>
    <dsp:sp modelId="{7F685D5B-A108-4E3A-AEEA-6671F423F180}">
      <dsp:nvSpPr>
        <dsp:cNvPr id="0" name=""/>
        <dsp:cNvSpPr/>
      </dsp:nvSpPr>
      <dsp:spPr>
        <a:xfrm>
          <a:off x="1780412" y="3209344"/>
          <a:ext cx="1617389" cy="72"/>
        </a:xfrm>
        <a:prstGeom prst="rect">
          <a:avLst/>
        </a:prstGeom>
        <a:solidFill>
          <a:schemeClr val="accent5">
            <a:hueOff val="-1843239"/>
            <a:satOff val="-4751"/>
            <a:lumOff val="-3209"/>
            <a:alphaOff val="0"/>
          </a:schemeClr>
        </a:solidFill>
        <a:ln w="12700" cap="flat" cmpd="sng" algn="ctr">
          <a:solidFill>
            <a:schemeClr val="accent5">
              <a:hueOff val="-1843239"/>
              <a:satOff val="-4751"/>
              <a:lumOff val="-320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35CB9E9-4877-4FC1-A448-6C2650F8733A}">
      <dsp:nvSpPr>
        <dsp:cNvPr id="0" name=""/>
        <dsp:cNvSpPr/>
      </dsp:nvSpPr>
      <dsp:spPr>
        <a:xfrm>
          <a:off x="3559540" y="945071"/>
          <a:ext cx="1617389" cy="2264345"/>
        </a:xfrm>
        <a:prstGeom prst="rect">
          <a:avLst/>
        </a:prstGeom>
        <a:solidFill>
          <a:schemeClr val="accent5">
            <a:tint val="40000"/>
            <a:alpha val="90000"/>
            <a:hueOff val="-2695905"/>
            <a:satOff val="-9133"/>
            <a:lumOff val="-1171"/>
            <a:alphaOff val="0"/>
          </a:schemeClr>
        </a:solidFill>
        <a:ln w="12700" cap="flat" cmpd="sng" algn="ctr">
          <a:solidFill>
            <a:schemeClr val="accent5">
              <a:tint val="40000"/>
              <a:alpha val="90000"/>
              <a:hueOff val="-2695905"/>
              <a:satOff val="-9133"/>
              <a:lumOff val="-11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755650">
            <a:lnSpc>
              <a:spcPct val="90000"/>
            </a:lnSpc>
            <a:spcBef>
              <a:spcPct val="0"/>
            </a:spcBef>
            <a:spcAft>
              <a:spcPct val="35000"/>
            </a:spcAft>
            <a:buNone/>
          </a:pPr>
          <a:r>
            <a:rPr lang="en-US" sz="1700" kern="1200">
              <a:latin typeface="Baskerville Old Face" panose="02020602080505020303" pitchFamily="18" charset="0"/>
            </a:rPr>
            <a:t>Smart plugs and lights</a:t>
          </a:r>
        </a:p>
      </dsp:txBody>
      <dsp:txXfrm>
        <a:off x="3559540" y="1805522"/>
        <a:ext cx="1617389" cy="1358607"/>
      </dsp:txXfrm>
    </dsp:sp>
    <dsp:sp modelId="{5F78A654-4F60-4616-AF94-AC49325D70EC}">
      <dsp:nvSpPr>
        <dsp:cNvPr id="0" name=""/>
        <dsp:cNvSpPr/>
      </dsp:nvSpPr>
      <dsp:spPr>
        <a:xfrm>
          <a:off x="4028583" y="1171505"/>
          <a:ext cx="679303" cy="679303"/>
        </a:xfrm>
        <a:prstGeom prst="ellipse">
          <a:avLst/>
        </a:prstGeom>
        <a:solidFill>
          <a:schemeClr val="accent5">
            <a:hueOff val="-2457652"/>
            <a:satOff val="-6334"/>
            <a:lumOff val="-4278"/>
            <a:alphaOff val="0"/>
          </a:schemeClr>
        </a:solidFill>
        <a:ln w="12700" cap="flat" cmpd="sng" algn="ctr">
          <a:solidFill>
            <a:schemeClr val="accent5">
              <a:hueOff val="-2457652"/>
              <a:satOff val="-6334"/>
              <a:lumOff val="-427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3</a:t>
          </a:r>
        </a:p>
      </dsp:txBody>
      <dsp:txXfrm>
        <a:off x="4128065" y="1270987"/>
        <a:ext cx="480339" cy="480339"/>
      </dsp:txXfrm>
    </dsp:sp>
    <dsp:sp modelId="{65243EFC-4E49-4D79-80E2-2ADC054099DC}">
      <dsp:nvSpPr>
        <dsp:cNvPr id="0" name=""/>
        <dsp:cNvSpPr/>
      </dsp:nvSpPr>
      <dsp:spPr>
        <a:xfrm>
          <a:off x="3559540" y="3209344"/>
          <a:ext cx="1617389" cy="72"/>
        </a:xfrm>
        <a:prstGeom prst="rect">
          <a:avLst/>
        </a:prstGeom>
        <a:solidFill>
          <a:schemeClr val="accent5">
            <a:hueOff val="-3072065"/>
            <a:satOff val="-7918"/>
            <a:lumOff val="-5348"/>
            <a:alphaOff val="0"/>
          </a:schemeClr>
        </a:solidFill>
        <a:ln w="12700" cap="flat" cmpd="sng" algn="ctr">
          <a:solidFill>
            <a:schemeClr val="accent5">
              <a:hueOff val="-3072065"/>
              <a:satOff val="-7918"/>
              <a:lumOff val="-534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9DE26EE-06DD-4C57-8162-9140BB52E423}">
      <dsp:nvSpPr>
        <dsp:cNvPr id="0" name=""/>
        <dsp:cNvSpPr/>
      </dsp:nvSpPr>
      <dsp:spPr>
        <a:xfrm>
          <a:off x="5338669" y="945071"/>
          <a:ext cx="1617389" cy="2264345"/>
        </a:xfrm>
        <a:prstGeom prst="rect">
          <a:avLst/>
        </a:prstGeom>
        <a:solidFill>
          <a:schemeClr val="accent5">
            <a:tint val="40000"/>
            <a:alpha val="90000"/>
            <a:hueOff val="-4043857"/>
            <a:satOff val="-13699"/>
            <a:lumOff val="-1757"/>
            <a:alphaOff val="0"/>
          </a:schemeClr>
        </a:solidFill>
        <a:ln w="12700" cap="flat" cmpd="sng" algn="ctr">
          <a:solidFill>
            <a:schemeClr val="accent5">
              <a:tint val="40000"/>
              <a:alpha val="90000"/>
              <a:hueOff val="-4043857"/>
              <a:satOff val="-13699"/>
              <a:lumOff val="-17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755650">
            <a:lnSpc>
              <a:spcPct val="90000"/>
            </a:lnSpc>
            <a:spcBef>
              <a:spcPct val="0"/>
            </a:spcBef>
            <a:spcAft>
              <a:spcPct val="35000"/>
            </a:spcAft>
            <a:buNone/>
          </a:pPr>
          <a:r>
            <a:rPr lang="en-US" sz="1700" kern="1200">
              <a:latin typeface="Baskerville Old Face" panose="02020602080505020303" pitchFamily="18" charset="0"/>
            </a:rPr>
            <a:t>Mesh network</a:t>
          </a:r>
        </a:p>
      </dsp:txBody>
      <dsp:txXfrm>
        <a:off x="5338669" y="1805522"/>
        <a:ext cx="1617389" cy="1358607"/>
      </dsp:txXfrm>
    </dsp:sp>
    <dsp:sp modelId="{E198C366-926C-427B-89B0-3F7957599F46}">
      <dsp:nvSpPr>
        <dsp:cNvPr id="0" name=""/>
        <dsp:cNvSpPr/>
      </dsp:nvSpPr>
      <dsp:spPr>
        <a:xfrm>
          <a:off x="5807712" y="1171505"/>
          <a:ext cx="679303" cy="679303"/>
        </a:xfrm>
        <a:prstGeom prst="ellipse">
          <a:avLst/>
        </a:prstGeom>
        <a:solidFill>
          <a:schemeClr val="accent5">
            <a:hueOff val="-3686478"/>
            <a:satOff val="-9501"/>
            <a:lumOff val="-6417"/>
            <a:alphaOff val="0"/>
          </a:schemeClr>
        </a:solidFill>
        <a:ln w="12700" cap="flat" cmpd="sng" algn="ctr">
          <a:solidFill>
            <a:schemeClr val="accent5">
              <a:hueOff val="-3686478"/>
              <a:satOff val="-9501"/>
              <a:lumOff val="-641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4</a:t>
          </a:r>
        </a:p>
      </dsp:txBody>
      <dsp:txXfrm>
        <a:off x="5907194" y="1270987"/>
        <a:ext cx="480339" cy="480339"/>
      </dsp:txXfrm>
    </dsp:sp>
    <dsp:sp modelId="{D3D4755F-CBFE-48B4-A29D-974E2DDED485}">
      <dsp:nvSpPr>
        <dsp:cNvPr id="0" name=""/>
        <dsp:cNvSpPr/>
      </dsp:nvSpPr>
      <dsp:spPr>
        <a:xfrm>
          <a:off x="5338669" y="3209344"/>
          <a:ext cx="1617389" cy="72"/>
        </a:xfrm>
        <a:prstGeom prst="rect">
          <a:avLst/>
        </a:prstGeom>
        <a:solidFill>
          <a:schemeClr val="accent5">
            <a:hueOff val="-4300891"/>
            <a:satOff val="-11085"/>
            <a:lumOff val="-7487"/>
            <a:alphaOff val="0"/>
          </a:schemeClr>
        </a:solidFill>
        <a:ln w="12700" cap="flat" cmpd="sng" algn="ctr">
          <a:solidFill>
            <a:schemeClr val="accent5">
              <a:hueOff val="-4300891"/>
              <a:satOff val="-11085"/>
              <a:lumOff val="-748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54848FE-CDF0-4056-9061-6135D9CB137D}">
      <dsp:nvSpPr>
        <dsp:cNvPr id="0" name=""/>
        <dsp:cNvSpPr/>
      </dsp:nvSpPr>
      <dsp:spPr>
        <a:xfrm>
          <a:off x="7117798" y="945071"/>
          <a:ext cx="1617389" cy="2264345"/>
        </a:xfrm>
        <a:prstGeom prst="rect">
          <a:avLst/>
        </a:prstGeom>
        <a:solidFill>
          <a:schemeClr val="accent5">
            <a:tint val="40000"/>
            <a:alpha val="90000"/>
            <a:hueOff val="-5391810"/>
            <a:satOff val="-18266"/>
            <a:lumOff val="-2342"/>
            <a:alphaOff val="0"/>
          </a:schemeClr>
        </a:solidFill>
        <a:ln w="12700" cap="flat" cmpd="sng" algn="ctr">
          <a:solidFill>
            <a:schemeClr val="accent5">
              <a:tint val="40000"/>
              <a:alpha val="90000"/>
              <a:hueOff val="-5391810"/>
              <a:satOff val="-18266"/>
              <a:lumOff val="-2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755650">
            <a:lnSpc>
              <a:spcPct val="90000"/>
            </a:lnSpc>
            <a:spcBef>
              <a:spcPct val="0"/>
            </a:spcBef>
            <a:spcAft>
              <a:spcPct val="35000"/>
            </a:spcAft>
            <a:buNone/>
          </a:pPr>
          <a:r>
            <a:rPr lang="en-US" sz="1700" kern="1200">
              <a:latin typeface="Baskerville Old Face" panose="02020602080505020303" pitchFamily="18" charset="0"/>
            </a:rPr>
            <a:t>Industrial wireless control</a:t>
          </a:r>
        </a:p>
      </dsp:txBody>
      <dsp:txXfrm>
        <a:off x="7117798" y="1805522"/>
        <a:ext cx="1617389" cy="1358607"/>
      </dsp:txXfrm>
    </dsp:sp>
    <dsp:sp modelId="{520C53EA-38AA-41CD-8377-F64C8180DD01}">
      <dsp:nvSpPr>
        <dsp:cNvPr id="0" name=""/>
        <dsp:cNvSpPr/>
      </dsp:nvSpPr>
      <dsp:spPr>
        <a:xfrm>
          <a:off x="7586841" y="1171505"/>
          <a:ext cx="679303" cy="679303"/>
        </a:xfrm>
        <a:prstGeom prst="ellipse">
          <a:avLst/>
        </a:prstGeom>
        <a:solidFill>
          <a:schemeClr val="accent5">
            <a:hueOff val="-4915304"/>
            <a:satOff val="-12668"/>
            <a:lumOff val="-8556"/>
            <a:alphaOff val="0"/>
          </a:schemeClr>
        </a:solidFill>
        <a:ln w="12700" cap="flat" cmpd="sng" algn="ctr">
          <a:solidFill>
            <a:schemeClr val="accent5">
              <a:hueOff val="-4915304"/>
              <a:satOff val="-12668"/>
              <a:lumOff val="-855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5</a:t>
          </a:r>
        </a:p>
      </dsp:txBody>
      <dsp:txXfrm>
        <a:off x="7686323" y="1270987"/>
        <a:ext cx="480339" cy="480339"/>
      </dsp:txXfrm>
    </dsp:sp>
    <dsp:sp modelId="{F169F86D-7A13-4A6E-9408-FFAB13616D98}">
      <dsp:nvSpPr>
        <dsp:cNvPr id="0" name=""/>
        <dsp:cNvSpPr/>
      </dsp:nvSpPr>
      <dsp:spPr>
        <a:xfrm>
          <a:off x="7117798" y="3209344"/>
          <a:ext cx="1617389" cy="72"/>
        </a:xfrm>
        <a:prstGeom prst="rect">
          <a:avLst/>
        </a:prstGeom>
        <a:solidFill>
          <a:schemeClr val="accent5">
            <a:hueOff val="-5529717"/>
            <a:satOff val="-14252"/>
            <a:lumOff val="-9626"/>
            <a:alphaOff val="0"/>
          </a:schemeClr>
        </a:solidFill>
        <a:ln w="12700" cap="flat" cmpd="sng" algn="ctr">
          <a:solidFill>
            <a:schemeClr val="accent5">
              <a:hueOff val="-5529717"/>
              <a:satOff val="-14252"/>
              <a:lumOff val="-962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B8D2E2A-D9E7-4728-AB17-99B5329E0D17}">
      <dsp:nvSpPr>
        <dsp:cNvPr id="0" name=""/>
        <dsp:cNvSpPr/>
      </dsp:nvSpPr>
      <dsp:spPr>
        <a:xfrm>
          <a:off x="8896926" y="945071"/>
          <a:ext cx="1617389" cy="226434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marL="0" lvl="0" indent="0" algn="l" defTabSz="755650">
            <a:lnSpc>
              <a:spcPct val="90000"/>
            </a:lnSpc>
            <a:spcBef>
              <a:spcPct val="0"/>
            </a:spcBef>
            <a:spcAft>
              <a:spcPct val="35000"/>
            </a:spcAft>
            <a:buNone/>
          </a:pPr>
          <a:r>
            <a:rPr lang="en-US" sz="1700" kern="1200">
              <a:latin typeface="Baskerville Old Face" panose="02020602080505020303" pitchFamily="18" charset="0"/>
            </a:rPr>
            <a:t>Baby monitors</a:t>
          </a:r>
        </a:p>
      </dsp:txBody>
      <dsp:txXfrm>
        <a:off x="8896926" y="1805522"/>
        <a:ext cx="1617389" cy="1358607"/>
      </dsp:txXfrm>
    </dsp:sp>
    <dsp:sp modelId="{49A5E773-81D4-48EA-9CF0-64675F4E9821}">
      <dsp:nvSpPr>
        <dsp:cNvPr id="0" name=""/>
        <dsp:cNvSpPr/>
      </dsp:nvSpPr>
      <dsp:spPr>
        <a:xfrm>
          <a:off x="9365969" y="1171505"/>
          <a:ext cx="679303" cy="679303"/>
        </a:xfrm>
        <a:prstGeom prst="ellipse">
          <a:avLst/>
        </a:prstGeom>
        <a:solidFill>
          <a:schemeClr val="accent5">
            <a:hueOff val="-6144130"/>
            <a:satOff val="-15835"/>
            <a:lumOff val="-10695"/>
            <a:alphaOff val="0"/>
          </a:schemeClr>
        </a:solidFill>
        <a:ln w="12700" cap="flat" cmpd="sng" algn="ctr">
          <a:solidFill>
            <a:schemeClr val="accent5">
              <a:hueOff val="-6144130"/>
              <a:satOff val="-15835"/>
              <a:lumOff val="-1069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2961" tIns="12700" rIns="52961" bIns="12700" numCol="1" spcCol="1270" anchor="ctr" anchorCtr="0">
          <a:noAutofit/>
        </a:bodyPr>
        <a:lstStyle/>
        <a:p>
          <a:pPr marL="0" lvl="0" indent="0" algn="ctr" defTabSz="1422400">
            <a:lnSpc>
              <a:spcPct val="90000"/>
            </a:lnSpc>
            <a:spcBef>
              <a:spcPct val="0"/>
            </a:spcBef>
            <a:spcAft>
              <a:spcPct val="35000"/>
            </a:spcAft>
            <a:buNone/>
          </a:pPr>
          <a:r>
            <a:rPr lang="en-US" sz="3200" kern="1200"/>
            <a:t>6</a:t>
          </a:r>
        </a:p>
      </dsp:txBody>
      <dsp:txXfrm>
        <a:off x="9465451" y="1270987"/>
        <a:ext cx="480339" cy="480339"/>
      </dsp:txXfrm>
    </dsp:sp>
    <dsp:sp modelId="{3F3759DC-1314-4EEE-8EA3-62B2535EC619}">
      <dsp:nvSpPr>
        <dsp:cNvPr id="0" name=""/>
        <dsp:cNvSpPr/>
      </dsp:nvSpPr>
      <dsp:spPr>
        <a:xfrm>
          <a:off x="8896926" y="3209344"/>
          <a:ext cx="1617389"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4ACC4-33C8-4452-B0D7-D1F638A01EEE}">
      <dsp:nvSpPr>
        <dsp:cNvPr id="0" name=""/>
        <dsp:cNvSpPr/>
      </dsp:nvSpPr>
      <dsp:spPr>
        <a:xfrm>
          <a:off x="3138246" y="827595"/>
          <a:ext cx="636637" cy="91440"/>
        </a:xfrm>
        <a:custGeom>
          <a:avLst/>
          <a:gdLst/>
          <a:ahLst/>
          <a:cxnLst/>
          <a:rect l="0" t="0" r="0" b="0"/>
          <a:pathLst>
            <a:path>
              <a:moveTo>
                <a:pt x="0" y="45720"/>
              </a:moveTo>
              <a:lnTo>
                <a:pt x="255765" y="45719"/>
              </a:lnTo>
            </a:path>
            <a:path>
              <a:moveTo>
                <a:pt x="380872" y="45719"/>
              </a:moveTo>
              <a:lnTo>
                <a:pt x="636637"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r>
            <a:rPr lang="en-US" sz="1400" kern="1200"/>
            <a:t>1</a:t>
          </a:r>
        </a:p>
      </dsp:txBody>
      <dsp:txXfrm>
        <a:off x="3394011" y="771561"/>
        <a:ext cx="125107" cy="203507"/>
      </dsp:txXfrm>
    </dsp:sp>
    <dsp:sp modelId="{FE613E35-B1CE-4DB5-9EAD-769B9E1C50BA}">
      <dsp:nvSpPr>
        <dsp:cNvPr id="0" name=""/>
        <dsp:cNvSpPr/>
      </dsp:nvSpPr>
      <dsp:spPr>
        <a:xfrm>
          <a:off x="239014" y="3005"/>
          <a:ext cx="2901032" cy="174061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153" tIns="149215" rIns="142153" bIns="149215" numCol="1" spcCol="1270" anchor="ctr" anchorCtr="0">
          <a:noAutofit/>
        </a:bodyPr>
        <a:lstStyle/>
        <a:p>
          <a:pPr marL="0" lvl="0" indent="0" algn="just" defTabSz="755650">
            <a:lnSpc>
              <a:spcPct val="90000"/>
            </a:lnSpc>
            <a:spcBef>
              <a:spcPct val="0"/>
            </a:spcBef>
            <a:spcAft>
              <a:spcPct val="35000"/>
            </a:spcAft>
            <a:buNone/>
          </a:pPr>
          <a:r>
            <a:rPr lang="en-IN" sz="1700" kern="1200" dirty="0">
              <a:latin typeface="Baskerville Old Face" panose="02020602080505020303" pitchFamily="18" charset="0"/>
            </a:rPr>
            <a:t>Google App script has been created by our team for sending the appropriate mail using “GO” framework and is uploaded in our google drive. </a:t>
          </a:r>
          <a:endParaRPr lang="en-US" sz="1700" kern="1200" dirty="0">
            <a:latin typeface="Baskerville Old Face" panose="02020602080505020303" pitchFamily="18" charset="0"/>
          </a:endParaRPr>
        </a:p>
      </dsp:txBody>
      <dsp:txXfrm>
        <a:off x="239014" y="3005"/>
        <a:ext cx="2901032" cy="1740619"/>
      </dsp:txXfrm>
    </dsp:sp>
    <dsp:sp modelId="{367BB293-2EFE-47CE-8762-345C2A67E6AA}">
      <dsp:nvSpPr>
        <dsp:cNvPr id="0" name=""/>
        <dsp:cNvSpPr/>
      </dsp:nvSpPr>
      <dsp:spPr>
        <a:xfrm>
          <a:off x="6706516" y="827595"/>
          <a:ext cx="636637" cy="91440"/>
        </a:xfrm>
        <a:custGeom>
          <a:avLst/>
          <a:gdLst/>
          <a:ahLst/>
          <a:cxnLst/>
          <a:rect l="0" t="0" r="0" b="0"/>
          <a:pathLst>
            <a:path>
              <a:moveTo>
                <a:pt x="0" y="45720"/>
              </a:moveTo>
              <a:lnTo>
                <a:pt x="255765" y="45719"/>
              </a:lnTo>
            </a:path>
            <a:path>
              <a:moveTo>
                <a:pt x="380872" y="45719"/>
              </a:moveTo>
              <a:lnTo>
                <a:pt x="636637" y="45720"/>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r>
            <a:rPr lang="en-US" sz="1400" kern="1200"/>
            <a:t>2</a:t>
          </a:r>
        </a:p>
      </dsp:txBody>
      <dsp:txXfrm>
        <a:off x="6962281" y="771561"/>
        <a:ext cx="125107" cy="203507"/>
      </dsp:txXfrm>
    </dsp:sp>
    <dsp:sp modelId="{7BD0FF2C-4E00-4161-8855-E4D2CE8645BF}">
      <dsp:nvSpPr>
        <dsp:cNvPr id="0" name=""/>
        <dsp:cNvSpPr/>
      </dsp:nvSpPr>
      <dsp:spPr>
        <a:xfrm>
          <a:off x="3807283" y="3005"/>
          <a:ext cx="2901032" cy="1740619"/>
        </a:xfrm>
        <a:prstGeom prst="rect">
          <a:avLst/>
        </a:prstGeom>
        <a:solidFill>
          <a:schemeClr val="accent5">
            <a:hueOff val="-2252848"/>
            <a:satOff val="-5806"/>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153" tIns="149215" rIns="142153" bIns="149215" numCol="1" spcCol="1270" anchor="ctr" anchorCtr="0">
          <a:noAutofit/>
        </a:bodyPr>
        <a:lstStyle/>
        <a:p>
          <a:pPr marL="0" lvl="0" indent="0" algn="just" defTabSz="755650">
            <a:lnSpc>
              <a:spcPct val="90000"/>
            </a:lnSpc>
            <a:spcBef>
              <a:spcPct val="0"/>
            </a:spcBef>
            <a:spcAft>
              <a:spcPct val="35000"/>
            </a:spcAft>
            <a:buNone/>
          </a:pPr>
          <a:r>
            <a:rPr lang="en-IN" sz="1700" kern="1200" dirty="0">
              <a:latin typeface="Baskerville Old Face" panose="02020602080505020303" pitchFamily="18" charset="0"/>
            </a:rPr>
            <a:t>In </a:t>
          </a:r>
          <a:r>
            <a:rPr lang="en-IN" sz="1700" kern="1200" dirty="0" err="1">
              <a:latin typeface="Baskerville Old Face" panose="02020602080505020303" pitchFamily="18" charset="0"/>
            </a:rPr>
            <a:t>Nodemcu</a:t>
          </a:r>
          <a:r>
            <a:rPr lang="en-IN" sz="1700" kern="1200" dirty="0">
              <a:latin typeface="Baskerville Old Face" panose="02020602080505020303" pitchFamily="18" charset="0"/>
            </a:rPr>
            <a:t> C Program </a:t>
          </a:r>
          <a:r>
            <a:rPr lang="en-IN" sz="1700" kern="1200" dirty="0" err="1">
              <a:latin typeface="Baskerville Old Face" panose="02020602080505020303" pitchFamily="18" charset="0"/>
            </a:rPr>
            <a:t>SendValueToGoogle</a:t>
          </a:r>
          <a:r>
            <a:rPr lang="en-IN" sz="1700" kern="1200" dirty="0">
              <a:latin typeface="Baskerville Old Face" panose="02020602080505020303" pitchFamily="18" charset="0"/>
            </a:rPr>
            <a:t>() function is created which will generate the interrupt and send arguments to the google script and Email is sent.</a:t>
          </a:r>
          <a:endParaRPr lang="en-US" sz="1700" kern="1200" dirty="0">
            <a:latin typeface="Baskerville Old Face" panose="02020602080505020303" pitchFamily="18" charset="0"/>
          </a:endParaRPr>
        </a:p>
      </dsp:txBody>
      <dsp:txXfrm>
        <a:off x="3807283" y="3005"/>
        <a:ext cx="2901032" cy="1740619"/>
      </dsp:txXfrm>
    </dsp:sp>
    <dsp:sp modelId="{A95736C5-CDEE-4B2A-9DC7-C62DB6B4F36C}">
      <dsp:nvSpPr>
        <dsp:cNvPr id="0" name=""/>
        <dsp:cNvSpPr/>
      </dsp:nvSpPr>
      <dsp:spPr>
        <a:xfrm>
          <a:off x="1689530" y="1741825"/>
          <a:ext cx="7136539" cy="636637"/>
        </a:xfrm>
        <a:custGeom>
          <a:avLst/>
          <a:gdLst/>
          <a:ahLst/>
          <a:cxnLst/>
          <a:rect l="0" t="0" r="0" b="0"/>
          <a:pathLst>
            <a:path>
              <a:moveTo>
                <a:pt x="7136539" y="0"/>
              </a:moveTo>
              <a:lnTo>
                <a:pt x="7136539" y="335418"/>
              </a:lnTo>
              <a:lnTo>
                <a:pt x="0" y="335418"/>
              </a:lnTo>
              <a:lnTo>
                <a:pt x="0" y="636637"/>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r>
            <a:rPr lang="en-US" sz="1400" kern="1200"/>
            <a:t>3</a:t>
          </a:r>
        </a:p>
      </dsp:txBody>
      <dsp:txXfrm>
        <a:off x="5078608" y="1958390"/>
        <a:ext cx="358383" cy="203507"/>
      </dsp:txXfrm>
    </dsp:sp>
    <dsp:sp modelId="{89C115A2-D0EB-4EB0-9DCC-7257A97CA205}">
      <dsp:nvSpPr>
        <dsp:cNvPr id="0" name=""/>
        <dsp:cNvSpPr/>
      </dsp:nvSpPr>
      <dsp:spPr>
        <a:xfrm>
          <a:off x="7375553" y="3005"/>
          <a:ext cx="2901032" cy="1740619"/>
        </a:xfrm>
        <a:prstGeom prst="rect">
          <a:avLst/>
        </a:prstGeom>
        <a:solidFill>
          <a:schemeClr val="accent5">
            <a:hueOff val="-4505695"/>
            <a:satOff val="-11613"/>
            <a:lumOff val="-784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153" tIns="149215" rIns="142153" bIns="149215" numCol="1" spcCol="1270" anchor="ctr" anchorCtr="0">
          <a:noAutofit/>
        </a:bodyPr>
        <a:lstStyle/>
        <a:p>
          <a:pPr marL="0" lvl="0" indent="0" algn="just" defTabSz="755650">
            <a:lnSpc>
              <a:spcPct val="90000"/>
            </a:lnSpc>
            <a:spcBef>
              <a:spcPct val="0"/>
            </a:spcBef>
            <a:spcAft>
              <a:spcPct val="35000"/>
            </a:spcAft>
            <a:buNone/>
          </a:pPr>
          <a:r>
            <a:rPr lang="en-IN" sz="1700" kern="1200" dirty="0">
              <a:latin typeface="Baskerville Old Face" panose="02020602080505020303" pitchFamily="18" charset="0"/>
            </a:rPr>
            <a:t>In Email user will get the IP address of </a:t>
          </a:r>
          <a:r>
            <a:rPr lang="en-IN" sz="1700" kern="1200" dirty="0" err="1">
              <a:latin typeface="Baskerville Old Face" panose="02020602080505020303" pitchFamily="18" charset="0"/>
            </a:rPr>
            <a:t>nodemcu</a:t>
          </a:r>
          <a:r>
            <a:rPr lang="en-IN" sz="1700" kern="1200" dirty="0">
              <a:latin typeface="Baskerville Old Face" panose="02020602080505020303" pitchFamily="18" charset="0"/>
            </a:rPr>
            <a:t> in the network for the authentication purpose</a:t>
          </a:r>
          <a:endParaRPr lang="en-US" sz="1700" kern="1200" dirty="0">
            <a:latin typeface="Baskerville Old Face" panose="02020602080505020303" pitchFamily="18" charset="0"/>
          </a:endParaRPr>
        </a:p>
      </dsp:txBody>
      <dsp:txXfrm>
        <a:off x="7375553" y="3005"/>
        <a:ext cx="2901032" cy="1740619"/>
      </dsp:txXfrm>
    </dsp:sp>
    <dsp:sp modelId="{75BAD886-EDE8-435B-A17D-81393CE6CE12}">
      <dsp:nvSpPr>
        <dsp:cNvPr id="0" name=""/>
        <dsp:cNvSpPr/>
      </dsp:nvSpPr>
      <dsp:spPr>
        <a:xfrm>
          <a:off x="239014" y="2410862"/>
          <a:ext cx="2901032" cy="1740619"/>
        </a:xfrm>
        <a:prstGeom prst="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153" tIns="149215" rIns="142153" bIns="149215" numCol="1" spcCol="1270" anchor="ctr" anchorCtr="0">
          <a:noAutofit/>
        </a:bodyPr>
        <a:lstStyle/>
        <a:p>
          <a:pPr marL="0" lvl="0" indent="0" algn="just" defTabSz="755650">
            <a:lnSpc>
              <a:spcPct val="90000"/>
            </a:lnSpc>
            <a:spcBef>
              <a:spcPct val="0"/>
            </a:spcBef>
            <a:spcAft>
              <a:spcPct val="35000"/>
            </a:spcAft>
            <a:buNone/>
          </a:pPr>
          <a:r>
            <a:rPr lang="en-IN" sz="1700" i="1" kern="1200" dirty="0" err="1">
              <a:latin typeface="Baskerville Old Face" panose="02020602080505020303" pitchFamily="18" charset="0"/>
            </a:rPr>
            <a:t>SendValueToGoogle</a:t>
          </a:r>
          <a:r>
            <a:rPr lang="en-IN" sz="1700" i="1" kern="1200" dirty="0">
              <a:latin typeface="Baskerville Old Face" panose="02020602080505020303" pitchFamily="18" charset="0"/>
            </a:rPr>
            <a:t>()  function and snapshot of google script are attached below</a:t>
          </a:r>
          <a:endParaRPr lang="en-US" sz="1700" kern="1200" dirty="0">
            <a:latin typeface="Baskerville Old Face" panose="02020602080505020303" pitchFamily="18" charset="0"/>
          </a:endParaRPr>
        </a:p>
      </dsp:txBody>
      <dsp:txXfrm>
        <a:off x="239014" y="2410862"/>
        <a:ext cx="2901032" cy="17406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5A31F-3663-4828-88C7-3B3A16D9E123}">
      <dsp:nvSpPr>
        <dsp:cNvPr id="0" name=""/>
        <dsp:cNvSpPr/>
      </dsp:nvSpPr>
      <dsp:spPr>
        <a:xfrm>
          <a:off x="0" y="0"/>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3F552A0-E294-43D2-9344-52390E636E39}">
      <dsp:nvSpPr>
        <dsp:cNvPr id="0" name=""/>
        <dsp:cNvSpPr/>
      </dsp:nvSpPr>
      <dsp:spPr>
        <a:xfrm>
          <a:off x="0" y="0"/>
          <a:ext cx="105156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Baskerville Old Face" panose="02020602080505020303" pitchFamily="18" charset="0"/>
            </a:rPr>
            <a:t>A system which is in the form of a belt is designed help correct incorrect body posture and maintaining body and mind healthy. </a:t>
          </a:r>
        </a:p>
      </dsp:txBody>
      <dsp:txXfrm>
        <a:off x="0" y="0"/>
        <a:ext cx="10515600" cy="1038622"/>
      </dsp:txXfrm>
    </dsp:sp>
    <dsp:sp modelId="{4D874385-0E2A-4ED4-BC5A-B61756E82233}">
      <dsp:nvSpPr>
        <dsp:cNvPr id="0" name=""/>
        <dsp:cNvSpPr/>
      </dsp:nvSpPr>
      <dsp:spPr>
        <a:xfrm>
          <a:off x="0" y="103862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64A7173-E677-4138-9E36-1853748E5E09}">
      <dsp:nvSpPr>
        <dsp:cNvPr id="0" name=""/>
        <dsp:cNvSpPr/>
      </dsp:nvSpPr>
      <dsp:spPr>
        <a:xfrm>
          <a:off x="0" y="1038622"/>
          <a:ext cx="105156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Baskerville Old Face" panose="02020602080505020303" pitchFamily="18" charset="0"/>
            </a:rPr>
            <a:t>System alerts the user about their inaccurate posture in time via a mobile app.</a:t>
          </a:r>
        </a:p>
      </dsp:txBody>
      <dsp:txXfrm>
        <a:off x="0" y="1038622"/>
        <a:ext cx="10515600" cy="1038622"/>
      </dsp:txXfrm>
    </dsp:sp>
    <dsp:sp modelId="{D1FE0BC2-D8B5-4D41-94A2-212563E6AD2E}">
      <dsp:nvSpPr>
        <dsp:cNvPr id="0" name=""/>
        <dsp:cNvSpPr/>
      </dsp:nvSpPr>
      <dsp:spPr>
        <a:xfrm>
          <a:off x="0" y="2077243"/>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AB9F75A-8D77-4DAA-8369-1DA31F1336EE}">
      <dsp:nvSpPr>
        <dsp:cNvPr id="0" name=""/>
        <dsp:cNvSpPr/>
      </dsp:nvSpPr>
      <dsp:spPr>
        <a:xfrm>
          <a:off x="0" y="2077244"/>
          <a:ext cx="105156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Baskerville Old Face" panose="02020602080505020303" pitchFamily="18" charset="0"/>
            </a:rPr>
            <a:t>User will also be able to track real time activity of his posture.</a:t>
          </a:r>
        </a:p>
      </dsp:txBody>
      <dsp:txXfrm>
        <a:off x="0" y="2077244"/>
        <a:ext cx="10515600" cy="1038622"/>
      </dsp:txXfrm>
    </dsp:sp>
    <dsp:sp modelId="{867E4F3D-B80E-41C7-B9FF-E490BFC00EAB}">
      <dsp:nvSpPr>
        <dsp:cNvPr id="0" name=""/>
        <dsp:cNvSpPr/>
      </dsp:nvSpPr>
      <dsp:spPr>
        <a:xfrm>
          <a:off x="0" y="3115865"/>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4FB4A44-C07B-42EE-96A7-F834761659E5}">
      <dsp:nvSpPr>
        <dsp:cNvPr id="0" name=""/>
        <dsp:cNvSpPr/>
      </dsp:nvSpPr>
      <dsp:spPr>
        <a:xfrm>
          <a:off x="0" y="3115866"/>
          <a:ext cx="10515600" cy="103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latin typeface="Baskerville Old Face" panose="02020602080505020303" pitchFamily="18" charset="0"/>
            </a:rPr>
            <a:t>A lot of back related problems can be cured by correcting postures during different works in life.</a:t>
          </a:r>
        </a:p>
      </dsp:txBody>
      <dsp:txXfrm>
        <a:off x="0" y="3115866"/>
        <a:ext cx="10515600" cy="103862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CA9EE-0335-4B28-97D8-5C13D0D11D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DDA7E9D-60C7-4181-BC4F-707E5CB35D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FC3D1A-BEB8-4E1A-969E-C35C81832B3B}" type="datetimeFigureOut">
              <a:rPr lang="en-US" smtClean="0"/>
              <a:t>5/9/2018</a:t>
            </a:fld>
            <a:endParaRPr lang="en-US"/>
          </a:p>
        </p:txBody>
      </p:sp>
      <p:sp>
        <p:nvSpPr>
          <p:cNvPr id="4" name="Footer Placeholder 3">
            <a:extLst>
              <a:ext uri="{FF2B5EF4-FFF2-40B4-BE49-F238E27FC236}">
                <a16:creationId xmlns:a16="http://schemas.microsoft.com/office/drawing/2014/main" id="{118AC9AB-A913-4B6D-BD9E-B57D75096B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Sangeet Sagar</a:t>
            </a:r>
          </a:p>
        </p:txBody>
      </p:sp>
      <p:sp>
        <p:nvSpPr>
          <p:cNvPr id="5" name="Slide Number Placeholder 4">
            <a:extLst>
              <a:ext uri="{FF2B5EF4-FFF2-40B4-BE49-F238E27FC236}">
                <a16:creationId xmlns:a16="http://schemas.microsoft.com/office/drawing/2014/main" id="{E265E8C8-9D26-47E4-B5EC-D746274187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079585-5EB6-4C3F-B2BE-FE728FA9691C}" type="slidenum">
              <a:rPr lang="en-US" smtClean="0"/>
              <a:t>‹#›</a:t>
            </a:fld>
            <a:endParaRPr lang="en-US"/>
          </a:p>
        </p:txBody>
      </p:sp>
    </p:spTree>
    <p:extLst>
      <p:ext uri="{BB962C8B-B14F-4D97-AF65-F5344CB8AC3E}">
        <p14:creationId xmlns:p14="http://schemas.microsoft.com/office/powerpoint/2010/main" val="317603739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59F261-66F8-444C-BD7E-B92C7C93F278}" type="datetimeFigureOut">
              <a:rPr lang="en-US" smtClean="0"/>
              <a:t>5/9/2018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Sangeet Sagar</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59C3C7-D03A-4694-ADDD-4296E7152A16}" type="slidenum">
              <a:rPr lang="en-US" smtClean="0"/>
              <a:t>‹#›</a:t>
            </a:fld>
            <a:endParaRPr lang="en-US"/>
          </a:p>
        </p:txBody>
      </p:sp>
    </p:spTree>
    <p:extLst>
      <p:ext uri="{BB962C8B-B14F-4D97-AF65-F5344CB8AC3E}">
        <p14:creationId xmlns:p14="http://schemas.microsoft.com/office/powerpoint/2010/main" val="420200768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1CB4-168E-4010-B199-29F4EC0CBC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E7DC8D-0A05-4556-BE42-4DB885CC3D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0923A3-7784-4B5A-AB7A-DFAA7602294C}"/>
              </a:ext>
            </a:extLst>
          </p:cNvPr>
          <p:cNvSpPr>
            <a:spLocks noGrp="1"/>
          </p:cNvSpPr>
          <p:nvPr>
            <p:ph type="dt" sz="half" idx="10"/>
          </p:nvPr>
        </p:nvSpPr>
        <p:spPr/>
        <p:txBody>
          <a:bodyPr/>
          <a:lstStyle/>
          <a:p>
            <a:fld id="{3ADD2442-5134-4FF4-8BC3-A6D033DF7BD7}" type="datetime1">
              <a:rPr lang="en-US" smtClean="0"/>
              <a:t>5/9/2018</a:t>
            </a:fld>
            <a:endParaRPr lang="en-US"/>
          </a:p>
        </p:txBody>
      </p:sp>
      <p:sp>
        <p:nvSpPr>
          <p:cNvPr id="5" name="Footer Placeholder 4">
            <a:extLst>
              <a:ext uri="{FF2B5EF4-FFF2-40B4-BE49-F238E27FC236}">
                <a16:creationId xmlns:a16="http://schemas.microsoft.com/office/drawing/2014/main" id="{3AC14124-97C3-4EFD-B72A-D77BC2EEB64F}"/>
              </a:ext>
            </a:extLst>
          </p:cNvPr>
          <p:cNvSpPr>
            <a:spLocks noGrp="1"/>
          </p:cNvSpPr>
          <p:nvPr>
            <p:ph type="ftr" sz="quarter" idx="11"/>
          </p:nvPr>
        </p:nvSpPr>
        <p:spPr/>
        <p:txBody>
          <a:bodyPr/>
          <a:lstStyle/>
          <a:p>
            <a:r>
              <a:rPr lang="en-US"/>
              <a:t>15uec064, 15ucc009, 15uec053 (The LNMIIT) Human Body Posture Detection &amp; Correctness System</a:t>
            </a:r>
          </a:p>
        </p:txBody>
      </p:sp>
      <p:sp>
        <p:nvSpPr>
          <p:cNvPr id="6" name="Slide Number Placeholder 5">
            <a:extLst>
              <a:ext uri="{FF2B5EF4-FFF2-40B4-BE49-F238E27FC236}">
                <a16:creationId xmlns:a16="http://schemas.microsoft.com/office/drawing/2014/main" id="{1B445C85-EC03-446F-B8B0-951CAF22464B}"/>
              </a:ext>
            </a:extLst>
          </p:cNvPr>
          <p:cNvSpPr>
            <a:spLocks noGrp="1"/>
          </p:cNvSpPr>
          <p:nvPr>
            <p:ph type="sldNum" sz="quarter" idx="12"/>
          </p:nvPr>
        </p:nvSpPr>
        <p:spPr/>
        <p:txBody>
          <a:bodyPr/>
          <a:lstStyle/>
          <a:p>
            <a:fld id="{117EA9C4-BDFF-428A-95CD-D0FFC26509E7}" type="slidenum">
              <a:rPr lang="en-US" smtClean="0"/>
              <a:t>‹#›</a:t>
            </a:fld>
            <a:endParaRPr lang="en-US"/>
          </a:p>
        </p:txBody>
      </p:sp>
    </p:spTree>
    <p:extLst>
      <p:ext uri="{BB962C8B-B14F-4D97-AF65-F5344CB8AC3E}">
        <p14:creationId xmlns:p14="http://schemas.microsoft.com/office/powerpoint/2010/main" val="933356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65C4-2B1C-4CBD-A500-DE56AD1D60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FB2E1-FE12-4F0B-8074-7B5CDF8067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65A77-D1B0-43E2-951D-7216D16E6325}"/>
              </a:ext>
            </a:extLst>
          </p:cNvPr>
          <p:cNvSpPr>
            <a:spLocks noGrp="1"/>
          </p:cNvSpPr>
          <p:nvPr>
            <p:ph type="dt" sz="half" idx="10"/>
          </p:nvPr>
        </p:nvSpPr>
        <p:spPr/>
        <p:txBody>
          <a:bodyPr/>
          <a:lstStyle/>
          <a:p>
            <a:fld id="{6A1B4EA3-0C8C-4507-9946-1AF0FFF511AB}" type="datetime1">
              <a:rPr lang="en-US" smtClean="0"/>
              <a:t>5/9/2018</a:t>
            </a:fld>
            <a:endParaRPr lang="en-US"/>
          </a:p>
        </p:txBody>
      </p:sp>
      <p:sp>
        <p:nvSpPr>
          <p:cNvPr id="5" name="Footer Placeholder 4">
            <a:extLst>
              <a:ext uri="{FF2B5EF4-FFF2-40B4-BE49-F238E27FC236}">
                <a16:creationId xmlns:a16="http://schemas.microsoft.com/office/drawing/2014/main" id="{2F767CFC-3B5D-4937-933B-7ECBAF9BB103}"/>
              </a:ext>
            </a:extLst>
          </p:cNvPr>
          <p:cNvSpPr>
            <a:spLocks noGrp="1"/>
          </p:cNvSpPr>
          <p:nvPr>
            <p:ph type="ftr" sz="quarter" idx="11"/>
          </p:nvPr>
        </p:nvSpPr>
        <p:spPr/>
        <p:txBody>
          <a:bodyPr/>
          <a:lstStyle/>
          <a:p>
            <a:r>
              <a:rPr lang="en-US"/>
              <a:t>15uec064, 15ucc009, 15uec053 (The LNMIIT) Human Body Posture Detection &amp; Correctness System</a:t>
            </a:r>
          </a:p>
        </p:txBody>
      </p:sp>
      <p:sp>
        <p:nvSpPr>
          <p:cNvPr id="6" name="Slide Number Placeholder 5">
            <a:extLst>
              <a:ext uri="{FF2B5EF4-FFF2-40B4-BE49-F238E27FC236}">
                <a16:creationId xmlns:a16="http://schemas.microsoft.com/office/drawing/2014/main" id="{5B519668-F4F1-424B-A824-B2CE9092827E}"/>
              </a:ext>
            </a:extLst>
          </p:cNvPr>
          <p:cNvSpPr>
            <a:spLocks noGrp="1"/>
          </p:cNvSpPr>
          <p:nvPr>
            <p:ph type="sldNum" sz="quarter" idx="12"/>
          </p:nvPr>
        </p:nvSpPr>
        <p:spPr/>
        <p:txBody>
          <a:bodyPr/>
          <a:lstStyle/>
          <a:p>
            <a:fld id="{117EA9C4-BDFF-428A-95CD-D0FFC26509E7}" type="slidenum">
              <a:rPr lang="en-US" smtClean="0"/>
              <a:t>‹#›</a:t>
            </a:fld>
            <a:endParaRPr lang="en-US"/>
          </a:p>
        </p:txBody>
      </p:sp>
    </p:spTree>
    <p:extLst>
      <p:ext uri="{BB962C8B-B14F-4D97-AF65-F5344CB8AC3E}">
        <p14:creationId xmlns:p14="http://schemas.microsoft.com/office/powerpoint/2010/main" val="1775108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D732ED-1448-4A34-B1C7-F6E7479D84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7C2E2A-2217-471A-A5A3-A13DC326613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6BCE9-2294-4223-B194-E318A82764FA}"/>
              </a:ext>
            </a:extLst>
          </p:cNvPr>
          <p:cNvSpPr>
            <a:spLocks noGrp="1"/>
          </p:cNvSpPr>
          <p:nvPr>
            <p:ph type="dt" sz="half" idx="10"/>
          </p:nvPr>
        </p:nvSpPr>
        <p:spPr/>
        <p:txBody>
          <a:bodyPr/>
          <a:lstStyle/>
          <a:p>
            <a:fld id="{C34B2EB6-2657-4C3C-9109-4C7E3E0B8A61}" type="datetime1">
              <a:rPr lang="en-US" smtClean="0"/>
              <a:t>5/9/2018</a:t>
            </a:fld>
            <a:endParaRPr lang="en-US"/>
          </a:p>
        </p:txBody>
      </p:sp>
      <p:sp>
        <p:nvSpPr>
          <p:cNvPr id="5" name="Footer Placeholder 4">
            <a:extLst>
              <a:ext uri="{FF2B5EF4-FFF2-40B4-BE49-F238E27FC236}">
                <a16:creationId xmlns:a16="http://schemas.microsoft.com/office/drawing/2014/main" id="{17EA68D3-FEE5-493C-95B9-726BB1433933}"/>
              </a:ext>
            </a:extLst>
          </p:cNvPr>
          <p:cNvSpPr>
            <a:spLocks noGrp="1"/>
          </p:cNvSpPr>
          <p:nvPr>
            <p:ph type="ftr" sz="quarter" idx="11"/>
          </p:nvPr>
        </p:nvSpPr>
        <p:spPr/>
        <p:txBody>
          <a:bodyPr/>
          <a:lstStyle/>
          <a:p>
            <a:r>
              <a:rPr lang="en-US"/>
              <a:t>15uec064, 15ucc009, 15uec053 (The LNMIIT) Human Body Posture Detection &amp; Correctness System</a:t>
            </a:r>
          </a:p>
        </p:txBody>
      </p:sp>
      <p:sp>
        <p:nvSpPr>
          <p:cNvPr id="6" name="Slide Number Placeholder 5">
            <a:extLst>
              <a:ext uri="{FF2B5EF4-FFF2-40B4-BE49-F238E27FC236}">
                <a16:creationId xmlns:a16="http://schemas.microsoft.com/office/drawing/2014/main" id="{F9808A10-7ED3-4739-8F46-82A8D2446092}"/>
              </a:ext>
            </a:extLst>
          </p:cNvPr>
          <p:cNvSpPr>
            <a:spLocks noGrp="1"/>
          </p:cNvSpPr>
          <p:nvPr>
            <p:ph type="sldNum" sz="quarter" idx="12"/>
          </p:nvPr>
        </p:nvSpPr>
        <p:spPr/>
        <p:txBody>
          <a:bodyPr/>
          <a:lstStyle/>
          <a:p>
            <a:fld id="{117EA9C4-BDFF-428A-95CD-D0FFC26509E7}" type="slidenum">
              <a:rPr lang="en-US" smtClean="0"/>
              <a:t>‹#›</a:t>
            </a:fld>
            <a:endParaRPr lang="en-US"/>
          </a:p>
        </p:txBody>
      </p:sp>
    </p:spTree>
    <p:extLst>
      <p:ext uri="{BB962C8B-B14F-4D97-AF65-F5344CB8AC3E}">
        <p14:creationId xmlns:p14="http://schemas.microsoft.com/office/powerpoint/2010/main" val="387471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EDCE-E3E3-42F2-9F8D-F8B6226A1D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86AE96-55CB-4E76-B7CC-FDFE574AC8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961592-20F3-46FD-8D1B-DC61E3BDF247}"/>
              </a:ext>
            </a:extLst>
          </p:cNvPr>
          <p:cNvSpPr>
            <a:spLocks noGrp="1"/>
          </p:cNvSpPr>
          <p:nvPr>
            <p:ph type="dt" sz="half" idx="10"/>
          </p:nvPr>
        </p:nvSpPr>
        <p:spPr/>
        <p:txBody>
          <a:bodyPr/>
          <a:lstStyle/>
          <a:p>
            <a:fld id="{72CBAEED-ADBF-4EA7-B26B-C07D8F9A597B}" type="datetime1">
              <a:rPr lang="en-US" smtClean="0"/>
              <a:t>5/9/2018</a:t>
            </a:fld>
            <a:endParaRPr lang="en-US"/>
          </a:p>
        </p:txBody>
      </p:sp>
      <p:sp>
        <p:nvSpPr>
          <p:cNvPr id="5" name="Footer Placeholder 4">
            <a:extLst>
              <a:ext uri="{FF2B5EF4-FFF2-40B4-BE49-F238E27FC236}">
                <a16:creationId xmlns:a16="http://schemas.microsoft.com/office/drawing/2014/main" id="{A88796B5-8609-44AB-B811-54164482EF28}"/>
              </a:ext>
            </a:extLst>
          </p:cNvPr>
          <p:cNvSpPr>
            <a:spLocks noGrp="1"/>
          </p:cNvSpPr>
          <p:nvPr>
            <p:ph type="ftr" sz="quarter" idx="11"/>
          </p:nvPr>
        </p:nvSpPr>
        <p:spPr/>
        <p:txBody>
          <a:bodyPr/>
          <a:lstStyle/>
          <a:p>
            <a:r>
              <a:rPr lang="en-US"/>
              <a:t>15uec064, 15ucc009, 15uec053 (The LNMIIT) Human Body Posture Detection &amp; Correctness System</a:t>
            </a:r>
          </a:p>
        </p:txBody>
      </p:sp>
      <p:sp>
        <p:nvSpPr>
          <p:cNvPr id="6" name="Slide Number Placeholder 5">
            <a:extLst>
              <a:ext uri="{FF2B5EF4-FFF2-40B4-BE49-F238E27FC236}">
                <a16:creationId xmlns:a16="http://schemas.microsoft.com/office/drawing/2014/main" id="{D7753E13-10CB-484A-9576-9E3DF3AE1096}"/>
              </a:ext>
            </a:extLst>
          </p:cNvPr>
          <p:cNvSpPr>
            <a:spLocks noGrp="1"/>
          </p:cNvSpPr>
          <p:nvPr>
            <p:ph type="sldNum" sz="quarter" idx="12"/>
          </p:nvPr>
        </p:nvSpPr>
        <p:spPr/>
        <p:txBody>
          <a:bodyPr/>
          <a:lstStyle/>
          <a:p>
            <a:fld id="{117EA9C4-BDFF-428A-95CD-D0FFC26509E7}" type="slidenum">
              <a:rPr lang="en-US" smtClean="0"/>
              <a:t>‹#›</a:t>
            </a:fld>
            <a:endParaRPr lang="en-US"/>
          </a:p>
        </p:txBody>
      </p:sp>
    </p:spTree>
    <p:extLst>
      <p:ext uri="{BB962C8B-B14F-4D97-AF65-F5344CB8AC3E}">
        <p14:creationId xmlns:p14="http://schemas.microsoft.com/office/powerpoint/2010/main" val="247785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031D-E44B-4F4E-87EE-676735424C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2E0F9B-DA59-434A-9B95-0FD1E34F39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176EFF5-8F3D-4F33-A005-6B0DE6F0FECA}"/>
              </a:ext>
            </a:extLst>
          </p:cNvPr>
          <p:cNvSpPr>
            <a:spLocks noGrp="1"/>
          </p:cNvSpPr>
          <p:nvPr>
            <p:ph type="dt" sz="half" idx="10"/>
          </p:nvPr>
        </p:nvSpPr>
        <p:spPr/>
        <p:txBody>
          <a:bodyPr/>
          <a:lstStyle/>
          <a:p>
            <a:fld id="{79134131-72E1-49CD-92C3-955708CB87BB}" type="datetime1">
              <a:rPr lang="en-US" smtClean="0"/>
              <a:t>5/9/2018</a:t>
            </a:fld>
            <a:endParaRPr lang="en-US"/>
          </a:p>
        </p:txBody>
      </p:sp>
      <p:sp>
        <p:nvSpPr>
          <p:cNvPr id="5" name="Footer Placeholder 4">
            <a:extLst>
              <a:ext uri="{FF2B5EF4-FFF2-40B4-BE49-F238E27FC236}">
                <a16:creationId xmlns:a16="http://schemas.microsoft.com/office/drawing/2014/main" id="{F0489453-3A60-4CFD-BA0E-20417F92F257}"/>
              </a:ext>
            </a:extLst>
          </p:cNvPr>
          <p:cNvSpPr>
            <a:spLocks noGrp="1"/>
          </p:cNvSpPr>
          <p:nvPr>
            <p:ph type="ftr" sz="quarter" idx="11"/>
          </p:nvPr>
        </p:nvSpPr>
        <p:spPr/>
        <p:txBody>
          <a:bodyPr/>
          <a:lstStyle/>
          <a:p>
            <a:r>
              <a:rPr lang="en-US"/>
              <a:t>15uec064, 15ucc009, 15uec053 (The LNMIIT) Human Body Posture Detection &amp; Correctness System</a:t>
            </a:r>
          </a:p>
        </p:txBody>
      </p:sp>
      <p:sp>
        <p:nvSpPr>
          <p:cNvPr id="6" name="Slide Number Placeholder 5">
            <a:extLst>
              <a:ext uri="{FF2B5EF4-FFF2-40B4-BE49-F238E27FC236}">
                <a16:creationId xmlns:a16="http://schemas.microsoft.com/office/drawing/2014/main" id="{F436D1A2-7194-4755-BDC2-CD6AF83D0BBE}"/>
              </a:ext>
            </a:extLst>
          </p:cNvPr>
          <p:cNvSpPr>
            <a:spLocks noGrp="1"/>
          </p:cNvSpPr>
          <p:nvPr>
            <p:ph type="sldNum" sz="quarter" idx="12"/>
          </p:nvPr>
        </p:nvSpPr>
        <p:spPr/>
        <p:txBody>
          <a:bodyPr/>
          <a:lstStyle/>
          <a:p>
            <a:fld id="{117EA9C4-BDFF-428A-95CD-D0FFC26509E7}" type="slidenum">
              <a:rPr lang="en-US" smtClean="0"/>
              <a:t>‹#›</a:t>
            </a:fld>
            <a:endParaRPr lang="en-US"/>
          </a:p>
        </p:txBody>
      </p:sp>
    </p:spTree>
    <p:extLst>
      <p:ext uri="{BB962C8B-B14F-4D97-AF65-F5344CB8AC3E}">
        <p14:creationId xmlns:p14="http://schemas.microsoft.com/office/powerpoint/2010/main" val="142065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DDBBE-6795-42C6-9BA0-B6219A23E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9884B6-4F36-43C2-B45E-82354D1641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EBD3A3-4D57-45F8-8526-1CC589DB05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B1B5C3-DB5B-4263-ADE1-AA391EC74548}"/>
              </a:ext>
            </a:extLst>
          </p:cNvPr>
          <p:cNvSpPr>
            <a:spLocks noGrp="1"/>
          </p:cNvSpPr>
          <p:nvPr>
            <p:ph type="dt" sz="half" idx="10"/>
          </p:nvPr>
        </p:nvSpPr>
        <p:spPr/>
        <p:txBody>
          <a:bodyPr/>
          <a:lstStyle/>
          <a:p>
            <a:fld id="{479AB3AB-1535-4143-AB09-F619CCCDDD1A}" type="datetime1">
              <a:rPr lang="en-US" smtClean="0"/>
              <a:t>5/9/2018</a:t>
            </a:fld>
            <a:endParaRPr lang="en-US"/>
          </a:p>
        </p:txBody>
      </p:sp>
      <p:sp>
        <p:nvSpPr>
          <p:cNvPr id="6" name="Footer Placeholder 5">
            <a:extLst>
              <a:ext uri="{FF2B5EF4-FFF2-40B4-BE49-F238E27FC236}">
                <a16:creationId xmlns:a16="http://schemas.microsoft.com/office/drawing/2014/main" id="{4918CF08-E94A-41AE-8E48-1AD26FE99710}"/>
              </a:ext>
            </a:extLst>
          </p:cNvPr>
          <p:cNvSpPr>
            <a:spLocks noGrp="1"/>
          </p:cNvSpPr>
          <p:nvPr>
            <p:ph type="ftr" sz="quarter" idx="11"/>
          </p:nvPr>
        </p:nvSpPr>
        <p:spPr/>
        <p:txBody>
          <a:bodyPr/>
          <a:lstStyle/>
          <a:p>
            <a:r>
              <a:rPr lang="en-US"/>
              <a:t>15uec064, 15ucc009, 15uec053 (The LNMIIT) Human Body Posture Detection &amp; Correctness System</a:t>
            </a:r>
          </a:p>
        </p:txBody>
      </p:sp>
      <p:sp>
        <p:nvSpPr>
          <p:cNvPr id="7" name="Slide Number Placeholder 6">
            <a:extLst>
              <a:ext uri="{FF2B5EF4-FFF2-40B4-BE49-F238E27FC236}">
                <a16:creationId xmlns:a16="http://schemas.microsoft.com/office/drawing/2014/main" id="{3B2E3909-FD2C-4CDE-8AEA-4BCC3E2D7CCB}"/>
              </a:ext>
            </a:extLst>
          </p:cNvPr>
          <p:cNvSpPr>
            <a:spLocks noGrp="1"/>
          </p:cNvSpPr>
          <p:nvPr>
            <p:ph type="sldNum" sz="quarter" idx="12"/>
          </p:nvPr>
        </p:nvSpPr>
        <p:spPr/>
        <p:txBody>
          <a:bodyPr/>
          <a:lstStyle/>
          <a:p>
            <a:fld id="{117EA9C4-BDFF-428A-95CD-D0FFC26509E7}" type="slidenum">
              <a:rPr lang="en-US" smtClean="0"/>
              <a:t>‹#›</a:t>
            </a:fld>
            <a:endParaRPr lang="en-US"/>
          </a:p>
        </p:txBody>
      </p:sp>
    </p:spTree>
    <p:extLst>
      <p:ext uri="{BB962C8B-B14F-4D97-AF65-F5344CB8AC3E}">
        <p14:creationId xmlns:p14="http://schemas.microsoft.com/office/powerpoint/2010/main" val="178636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3822-2589-43E4-82F0-57413E6DD3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EB0D41-FF11-4FFD-A35F-E55F8D456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9F1C02-D58B-45EB-BE8B-F05F913866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5F0009-C3A7-41AF-81B1-8ECC3C5F22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F327DB-D8C9-406D-ADBF-925935CA7A9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50BB0F-ACE9-4C4A-9BF5-5E6B5C841AEC}"/>
              </a:ext>
            </a:extLst>
          </p:cNvPr>
          <p:cNvSpPr>
            <a:spLocks noGrp="1"/>
          </p:cNvSpPr>
          <p:nvPr>
            <p:ph type="dt" sz="half" idx="10"/>
          </p:nvPr>
        </p:nvSpPr>
        <p:spPr/>
        <p:txBody>
          <a:bodyPr/>
          <a:lstStyle/>
          <a:p>
            <a:fld id="{4133FBAC-874F-49D2-B806-D57CF661D12A}" type="datetime1">
              <a:rPr lang="en-US" smtClean="0"/>
              <a:t>5/9/2018</a:t>
            </a:fld>
            <a:endParaRPr lang="en-US"/>
          </a:p>
        </p:txBody>
      </p:sp>
      <p:sp>
        <p:nvSpPr>
          <p:cNvPr id="8" name="Footer Placeholder 7">
            <a:extLst>
              <a:ext uri="{FF2B5EF4-FFF2-40B4-BE49-F238E27FC236}">
                <a16:creationId xmlns:a16="http://schemas.microsoft.com/office/drawing/2014/main" id="{B7F66400-43EC-425B-9484-685028CC7EDA}"/>
              </a:ext>
            </a:extLst>
          </p:cNvPr>
          <p:cNvSpPr>
            <a:spLocks noGrp="1"/>
          </p:cNvSpPr>
          <p:nvPr>
            <p:ph type="ftr" sz="quarter" idx="11"/>
          </p:nvPr>
        </p:nvSpPr>
        <p:spPr/>
        <p:txBody>
          <a:bodyPr/>
          <a:lstStyle/>
          <a:p>
            <a:r>
              <a:rPr lang="en-US"/>
              <a:t>15uec064, 15ucc009, 15uec053 (The LNMIIT) Human Body Posture Detection &amp; Correctness System</a:t>
            </a:r>
          </a:p>
        </p:txBody>
      </p:sp>
      <p:sp>
        <p:nvSpPr>
          <p:cNvPr id="9" name="Slide Number Placeholder 8">
            <a:extLst>
              <a:ext uri="{FF2B5EF4-FFF2-40B4-BE49-F238E27FC236}">
                <a16:creationId xmlns:a16="http://schemas.microsoft.com/office/drawing/2014/main" id="{19D96324-63FD-4AC2-B6A5-E6AA8D49A5DF}"/>
              </a:ext>
            </a:extLst>
          </p:cNvPr>
          <p:cNvSpPr>
            <a:spLocks noGrp="1"/>
          </p:cNvSpPr>
          <p:nvPr>
            <p:ph type="sldNum" sz="quarter" idx="12"/>
          </p:nvPr>
        </p:nvSpPr>
        <p:spPr/>
        <p:txBody>
          <a:bodyPr/>
          <a:lstStyle/>
          <a:p>
            <a:fld id="{117EA9C4-BDFF-428A-95CD-D0FFC26509E7}" type="slidenum">
              <a:rPr lang="en-US" smtClean="0"/>
              <a:t>‹#›</a:t>
            </a:fld>
            <a:endParaRPr lang="en-US"/>
          </a:p>
        </p:txBody>
      </p:sp>
    </p:spTree>
    <p:extLst>
      <p:ext uri="{BB962C8B-B14F-4D97-AF65-F5344CB8AC3E}">
        <p14:creationId xmlns:p14="http://schemas.microsoft.com/office/powerpoint/2010/main" val="337701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6948-D5C8-4DA4-AC85-73D963878D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B5328C-41B0-42DC-807D-DE84462FD20F}"/>
              </a:ext>
            </a:extLst>
          </p:cNvPr>
          <p:cNvSpPr>
            <a:spLocks noGrp="1"/>
          </p:cNvSpPr>
          <p:nvPr>
            <p:ph type="dt" sz="half" idx="10"/>
          </p:nvPr>
        </p:nvSpPr>
        <p:spPr/>
        <p:txBody>
          <a:bodyPr/>
          <a:lstStyle/>
          <a:p>
            <a:fld id="{70663FD5-4263-4396-A6FD-67D66B8D9FC1}" type="datetime1">
              <a:rPr lang="en-US" smtClean="0"/>
              <a:t>5/9/2018</a:t>
            </a:fld>
            <a:endParaRPr lang="en-US"/>
          </a:p>
        </p:txBody>
      </p:sp>
      <p:sp>
        <p:nvSpPr>
          <p:cNvPr id="4" name="Footer Placeholder 3">
            <a:extLst>
              <a:ext uri="{FF2B5EF4-FFF2-40B4-BE49-F238E27FC236}">
                <a16:creationId xmlns:a16="http://schemas.microsoft.com/office/drawing/2014/main" id="{E99FC5AC-DD3C-458F-8861-67E725619292}"/>
              </a:ext>
            </a:extLst>
          </p:cNvPr>
          <p:cNvSpPr>
            <a:spLocks noGrp="1"/>
          </p:cNvSpPr>
          <p:nvPr>
            <p:ph type="ftr" sz="quarter" idx="11"/>
          </p:nvPr>
        </p:nvSpPr>
        <p:spPr/>
        <p:txBody>
          <a:bodyPr/>
          <a:lstStyle/>
          <a:p>
            <a:r>
              <a:rPr lang="en-US"/>
              <a:t>15uec064, 15ucc009, 15uec053 (The LNMIIT) Human Body Posture Detection &amp; Correctness System</a:t>
            </a:r>
          </a:p>
        </p:txBody>
      </p:sp>
      <p:sp>
        <p:nvSpPr>
          <p:cNvPr id="5" name="Slide Number Placeholder 4">
            <a:extLst>
              <a:ext uri="{FF2B5EF4-FFF2-40B4-BE49-F238E27FC236}">
                <a16:creationId xmlns:a16="http://schemas.microsoft.com/office/drawing/2014/main" id="{399AB5A7-483A-4DC8-8EEF-85C99EF529EA}"/>
              </a:ext>
            </a:extLst>
          </p:cNvPr>
          <p:cNvSpPr>
            <a:spLocks noGrp="1"/>
          </p:cNvSpPr>
          <p:nvPr>
            <p:ph type="sldNum" sz="quarter" idx="12"/>
          </p:nvPr>
        </p:nvSpPr>
        <p:spPr/>
        <p:txBody>
          <a:bodyPr/>
          <a:lstStyle/>
          <a:p>
            <a:fld id="{117EA9C4-BDFF-428A-95CD-D0FFC26509E7}" type="slidenum">
              <a:rPr lang="en-US" smtClean="0"/>
              <a:t>‹#›</a:t>
            </a:fld>
            <a:endParaRPr lang="en-US"/>
          </a:p>
        </p:txBody>
      </p:sp>
    </p:spTree>
    <p:extLst>
      <p:ext uri="{BB962C8B-B14F-4D97-AF65-F5344CB8AC3E}">
        <p14:creationId xmlns:p14="http://schemas.microsoft.com/office/powerpoint/2010/main" val="1449915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D667B1-3EEF-4959-9E97-BFB5A407838D}"/>
              </a:ext>
            </a:extLst>
          </p:cNvPr>
          <p:cNvSpPr>
            <a:spLocks noGrp="1"/>
          </p:cNvSpPr>
          <p:nvPr>
            <p:ph type="dt" sz="half" idx="10"/>
          </p:nvPr>
        </p:nvSpPr>
        <p:spPr/>
        <p:txBody>
          <a:bodyPr/>
          <a:lstStyle/>
          <a:p>
            <a:fld id="{65B1B31F-9B47-4FB7-B058-48D97655043F}" type="datetime1">
              <a:rPr lang="en-US" smtClean="0"/>
              <a:t>5/9/2018</a:t>
            </a:fld>
            <a:endParaRPr lang="en-US"/>
          </a:p>
        </p:txBody>
      </p:sp>
      <p:sp>
        <p:nvSpPr>
          <p:cNvPr id="3" name="Footer Placeholder 2">
            <a:extLst>
              <a:ext uri="{FF2B5EF4-FFF2-40B4-BE49-F238E27FC236}">
                <a16:creationId xmlns:a16="http://schemas.microsoft.com/office/drawing/2014/main" id="{5CB52DFF-455D-4199-ADAB-7199BC094573}"/>
              </a:ext>
            </a:extLst>
          </p:cNvPr>
          <p:cNvSpPr>
            <a:spLocks noGrp="1"/>
          </p:cNvSpPr>
          <p:nvPr>
            <p:ph type="ftr" sz="quarter" idx="11"/>
          </p:nvPr>
        </p:nvSpPr>
        <p:spPr/>
        <p:txBody>
          <a:bodyPr/>
          <a:lstStyle/>
          <a:p>
            <a:r>
              <a:rPr lang="en-US"/>
              <a:t>15uec064, 15ucc009, 15uec053 (The LNMIIT) Human Body Posture Detection &amp; Correctness System</a:t>
            </a:r>
          </a:p>
        </p:txBody>
      </p:sp>
      <p:sp>
        <p:nvSpPr>
          <p:cNvPr id="4" name="Slide Number Placeholder 3">
            <a:extLst>
              <a:ext uri="{FF2B5EF4-FFF2-40B4-BE49-F238E27FC236}">
                <a16:creationId xmlns:a16="http://schemas.microsoft.com/office/drawing/2014/main" id="{F1FA2F90-A26A-48AA-9A55-666D93E8D71F}"/>
              </a:ext>
            </a:extLst>
          </p:cNvPr>
          <p:cNvSpPr>
            <a:spLocks noGrp="1"/>
          </p:cNvSpPr>
          <p:nvPr>
            <p:ph type="sldNum" sz="quarter" idx="12"/>
          </p:nvPr>
        </p:nvSpPr>
        <p:spPr/>
        <p:txBody>
          <a:bodyPr/>
          <a:lstStyle/>
          <a:p>
            <a:fld id="{117EA9C4-BDFF-428A-95CD-D0FFC26509E7}" type="slidenum">
              <a:rPr lang="en-US" smtClean="0"/>
              <a:t>‹#›</a:t>
            </a:fld>
            <a:endParaRPr lang="en-US"/>
          </a:p>
        </p:txBody>
      </p:sp>
    </p:spTree>
    <p:extLst>
      <p:ext uri="{BB962C8B-B14F-4D97-AF65-F5344CB8AC3E}">
        <p14:creationId xmlns:p14="http://schemas.microsoft.com/office/powerpoint/2010/main" val="50077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31C1-2146-4378-A763-D059EFF9DC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5CD21D-0788-4998-917A-B42015D5A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24CC16-92AF-46CC-AC1A-97C5B2ACA2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925FE7-5AAF-4664-A8E7-DE465F81D561}"/>
              </a:ext>
            </a:extLst>
          </p:cNvPr>
          <p:cNvSpPr>
            <a:spLocks noGrp="1"/>
          </p:cNvSpPr>
          <p:nvPr>
            <p:ph type="dt" sz="half" idx="10"/>
          </p:nvPr>
        </p:nvSpPr>
        <p:spPr/>
        <p:txBody>
          <a:bodyPr/>
          <a:lstStyle/>
          <a:p>
            <a:fld id="{3704BF3E-6F56-489E-8007-D8489312B0A1}" type="datetime1">
              <a:rPr lang="en-US" smtClean="0"/>
              <a:t>5/9/2018</a:t>
            </a:fld>
            <a:endParaRPr lang="en-US"/>
          </a:p>
        </p:txBody>
      </p:sp>
      <p:sp>
        <p:nvSpPr>
          <p:cNvPr id="6" name="Footer Placeholder 5">
            <a:extLst>
              <a:ext uri="{FF2B5EF4-FFF2-40B4-BE49-F238E27FC236}">
                <a16:creationId xmlns:a16="http://schemas.microsoft.com/office/drawing/2014/main" id="{27424658-90DD-4B4E-B5B3-E04BDBE1B69D}"/>
              </a:ext>
            </a:extLst>
          </p:cNvPr>
          <p:cNvSpPr>
            <a:spLocks noGrp="1"/>
          </p:cNvSpPr>
          <p:nvPr>
            <p:ph type="ftr" sz="quarter" idx="11"/>
          </p:nvPr>
        </p:nvSpPr>
        <p:spPr/>
        <p:txBody>
          <a:bodyPr/>
          <a:lstStyle/>
          <a:p>
            <a:r>
              <a:rPr lang="en-US"/>
              <a:t>15uec064, 15ucc009, 15uec053 (The LNMIIT) Human Body Posture Detection &amp; Correctness System</a:t>
            </a:r>
          </a:p>
        </p:txBody>
      </p:sp>
      <p:sp>
        <p:nvSpPr>
          <p:cNvPr id="7" name="Slide Number Placeholder 6">
            <a:extLst>
              <a:ext uri="{FF2B5EF4-FFF2-40B4-BE49-F238E27FC236}">
                <a16:creationId xmlns:a16="http://schemas.microsoft.com/office/drawing/2014/main" id="{D3C71D03-5E6C-4A77-985B-F5F473830A0F}"/>
              </a:ext>
            </a:extLst>
          </p:cNvPr>
          <p:cNvSpPr>
            <a:spLocks noGrp="1"/>
          </p:cNvSpPr>
          <p:nvPr>
            <p:ph type="sldNum" sz="quarter" idx="12"/>
          </p:nvPr>
        </p:nvSpPr>
        <p:spPr/>
        <p:txBody>
          <a:bodyPr/>
          <a:lstStyle/>
          <a:p>
            <a:fld id="{117EA9C4-BDFF-428A-95CD-D0FFC26509E7}" type="slidenum">
              <a:rPr lang="en-US" smtClean="0"/>
              <a:t>‹#›</a:t>
            </a:fld>
            <a:endParaRPr lang="en-US"/>
          </a:p>
        </p:txBody>
      </p:sp>
    </p:spTree>
    <p:extLst>
      <p:ext uri="{BB962C8B-B14F-4D97-AF65-F5344CB8AC3E}">
        <p14:creationId xmlns:p14="http://schemas.microsoft.com/office/powerpoint/2010/main" val="2059655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7080-356A-4136-97C3-C2130C73D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D57BCE-9F01-4360-B3A3-3D21780930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7769C6-804A-4F20-A6E6-045976205A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A7AB01-3342-451A-BA49-610F83596AE5}"/>
              </a:ext>
            </a:extLst>
          </p:cNvPr>
          <p:cNvSpPr>
            <a:spLocks noGrp="1"/>
          </p:cNvSpPr>
          <p:nvPr>
            <p:ph type="dt" sz="half" idx="10"/>
          </p:nvPr>
        </p:nvSpPr>
        <p:spPr/>
        <p:txBody>
          <a:bodyPr/>
          <a:lstStyle/>
          <a:p>
            <a:fld id="{68A1C7B2-2176-4D8D-A66B-BCA1D5CCF0AE}" type="datetime1">
              <a:rPr lang="en-US" smtClean="0"/>
              <a:t>5/9/2018</a:t>
            </a:fld>
            <a:endParaRPr lang="en-US"/>
          </a:p>
        </p:txBody>
      </p:sp>
      <p:sp>
        <p:nvSpPr>
          <p:cNvPr id="6" name="Footer Placeholder 5">
            <a:extLst>
              <a:ext uri="{FF2B5EF4-FFF2-40B4-BE49-F238E27FC236}">
                <a16:creationId xmlns:a16="http://schemas.microsoft.com/office/drawing/2014/main" id="{F930ADED-0F9B-4F9D-AE19-94E93C77F1B4}"/>
              </a:ext>
            </a:extLst>
          </p:cNvPr>
          <p:cNvSpPr>
            <a:spLocks noGrp="1"/>
          </p:cNvSpPr>
          <p:nvPr>
            <p:ph type="ftr" sz="quarter" idx="11"/>
          </p:nvPr>
        </p:nvSpPr>
        <p:spPr/>
        <p:txBody>
          <a:bodyPr/>
          <a:lstStyle/>
          <a:p>
            <a:r>
              <a:rPr lang="en-US"/>
              <a:t>15uec064, 15ucc009, 15uec053 (The LNMIIT) Human Body Posture Detection &amp; Correctness System</a:t>
            </a:r>
          </a:p>
        </p:txBody>
      </p:sp>
      <p:sp>
        <p:nvSpPr>
          <p:cNvPr id="7" name="Slide Number Placeholder 6">
            <a:extLst>
              <a:ext uri="{FF2B5EF4-FFF2-40B4-BE49-F238E27FC236}">
                <a16:creationId xmlns:a16="http://schemas.microsoft.com/office/drawing/2014/main" id="{577D516B-6AF5-480B-B3B3-44048D3C2D9C}"/>
              </a:ext>
            </a:extLst>
          </p:cNvPr>
          <p:cNvSpPr>
            <a:spLocks noGrp="1"/>
          </p:cNvSpPr>
          <p:nvPr>
            <p:ph type="sldNum" sz="quarter" idx="12"/>
          </p:nvPr>
        </p:nvSpPr>
        <p:spPr/>
        <p:txBody>
          <a:bodyPr/>
          <a:lstStyle/>
          <a:p>
            <a:fld id="{117EA9C4-BDFF-428A-95CD-D0FFC26509E7}" type="slidenum">
              <a:rPr lang="en-US" smtClean="0"/>
              <a:t>‹#›</a:t>
            </a:fld>
            <a:endParaRPr lang="en-US"/>
          </a:p>
        </p:txBody>
      </p:sp>
    </p:spTree>
    <p:extLst>
      <p:ext uri="{BB962C8B-B14F-4D97-AF65-F5344CB8AC3E}">
        <p14:creationId xmlns:p14="http://schemas.microsoft.com/office/powerpoint/2010/main" val="62214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023040-04E0-4D8E-A2CF-8609F31D85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BA1CC9-88AE-44D9-9F20-C643A01A22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D0084-EFF9-45B9-9983-69CBCE46CC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B82D7-E121-4689-B8BF-07C6022924B4}" type="datetime1">
              <a:rPr lang="en-US" smtClean="0"/>
              <a:t>5/9/2018</a:t>
            </a:fld>
            <a:endParaRPr lang="en-US"/>
          </a:p>
        </p:txBody>
      </p:sp>
      <p:sp>
        <p:nvSpPr>
          <p:cNvPr id="5" name="Footer Placeholder 4">
            <a:extLst>
              <a:ext uri="{FF2B5EF4-FFF2-40B4-BE49-F238E27FC236}">
                <a16:creationId xmlns:a16="http://schemas.microsoft.com/office/drawing/2014/main" id="{5AD0171E-C5E4-435E-B880-C85CE02A4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15uec064, 15ucc009, 15uec053 (The LNMIIT) Human Body Posture Detection &amp; Correctness System</a:t>
            </a:r>
          </a:p>
        </p:txBody>
      </p:sp>
      <p:sp>
        <p:nvSpPr>
          <p:cNvPr id="6" name="Slide Number Placeholder 5">
            <a:extLst>
              <a:ext uri="{FF2B5EF4-FFF2-40B4-BE49-F238E27FC236}">
                <a16:creationId xmlns:a16="http://schemas.microsoft.com/office/drawing/2014/main" id="{6B79C499-1A61-4922-A29B-13403BDB3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EA9C4-BDFF-428A-95CD-D0FFC26509E7}" type="slidenum">
              <a:rPr lang="en-US" smtClean="0"/>
              <a:t>‹#›</a:t>
            </a:fld>
            <a:endParaRPr lang="en-US"/>
          </a:p>
        </p:txBody>
      </p:sp>
    </p:spTree>
    <p:extLst>
      <p:ext uri="{BB962C8B-B14F-4D97-AF65-F5344CB8AC3E}">
        <p14:creationId xmlns:p14="http://schemas.microsoft.com/office/powerpoint/2010/main" val="3144646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bject 61"/>
          <p:cNvSpPr txBox="1"/>
          <p:nvPr/>
        </p:nvSpPr>
        <p:spPr>
          <a:xfrm>
            <a:off x="4574755" y="6619151"/>
            <a:ext cx="3038194" cy="216892"/>
          </a:xfrm>
          <a:prstGeom prst="rect">
            <a:avLst/>
          </a:prstGeom>
        </p:spPr>
        <p:txBody>
          <a:bodyPr wrap="square" lIns="0" tIns="8792" rIns="0" bIns="0" rtlCol="0">
            <a:noAutofit/>
          </a:bodyPr>
          <a:lstStyle/>
          <a:p>
            <a:pPr marL="3632">
              <a:lnSpc>
                <a:spcPct val="95825"/>
              </a:lnSpc>
            </a:pPr>
            <a:r>
              <a:rPr sz="1187" spc="53" dirty="0">
                <a:solidFill>
                  <a:srgbClr val="FFFFFF"/>
                </a:solidFill>
                <a:latin typeface="Times New Roman"/>
                <a:cs typeface="Times New Roman"/>
              </a:rPr>
              <a:t>Jaipur)</a:t>
            </a:r>
            <a:endParaRPr sz="1187">
              <a:latin typeface="Times New Roman"/>
              <a:cs typeface="Times New Roman"/>
            </a:endParaRPr>
          </a:p>
        </p:txBody>
      </p:sp>
      <p:sp>
        <p:nvSpPr>
          <p:cNvPr id="47" name="object 47"/>
          <p:cNvSpPr/>
          <p:nvPr/>
        </p:nvSpPr>
        <p:spPr>
          <a:xfrm>
            <a:off x="1710118" y="1427442"/>
            <a:ext cx="8767713" cy="162957"/>
          </a:xfrm>
          <a:custGeom>
            <a:avLst/>
            <a:gdLst/>
            <a:ahLst/>
            <a:cxnLst/>
            <a:rect l="l" t="t" r="r" b="b"/>
            <a:pathLst>
              <a:path w="4432566" h="82384">
                <a:moveTo>
                  <a:pt x="0" y="50800"/>
                </a:moveTo>
                <a:lnTo>
                  <a:pt x="0" y="82384"/>
                </a:lnTo>
                <a:lnTo>
                  <a:pt x="4432566" y="82384"/>
                </a:lnTo>
                <a:lnTo>
                  <a:pt x="4432566" y="50800"/>
                </a:lnTo>
                <a:lnTo>
                  <a:pt x="4431669" y="41299"/>
                </a:lnTo>
                <a:lnTo>
                  <a:pt x="4408709" y="7786"/>
                </a:lnTo>
                <a:lnTo>
                  <a:pt x="4381765" y="0"/>
                </a:lnTo>
                <a:lnTo>
                  <a:pt x="50800" y="0"/>
                </a:lnTo>
                <a:lnTo>
                  <a:pt x="7786" y="23856"/>
                </a:lnTo>
                <a:lnTo>
                  <a:pt x="0" y="50800"/>
                </a:lnTo>
                <a:close/>
              </a:path>
            </a:pathLst>
          </a:custGeom>
          <a:solidFill>
            <a:srgbClr val="3333B2"/>
          </a:solidFill>
        </p:spPr>
        <p:txBody>
          <a:bodyPr wrap="square" lIns="0" tIns="0" rIns="0" bIns="0" rtlCol="0">
            <a:noAutofit/>
          </a:bodyPr>
          <a:lstStyle/>
          <a:p>
            <a:endParaRPr sz="3560"/>
          </a:p>
        </p:txBody>
      </p:sp>
      <p:sp>
        <p:nvSpPr>
          <p:cNvPr id="49" name="object 49"/>
          <p:cNvSpPr/>
          <p:nvPr/>
        </p:nvSpPr>
        <p:spPr>
          <a:xfrm>
            <a:off x="10352228" y="2474457"/>
            <a:ext cx="226090" cy="226090"/>
          </a:xfrm>
          <a:prstGeom prst="rect">
            <a:avLst/>
          </a:prstGeom>
          <a:blipFill>
            <a:blip r:embed="rId2" cstate="print"/>
            <a:stretch>
              <a:fillRect/>
            </a:stretch>
          </a:blipFill>
        </p:spPr>
        <p:txBody>
          <a:bodyPr wrap="square" lIns="0" tIns="0" rIns="0" bIns="0" rtlCol="0">
            <a:noAutofit/>
          </a:bodyPr>
          <a:lstStyle/>
          <a:p>
            <a:endParaRPr sz="3560"/>
          </a:p>
        </p:txBody>
      </p:sp>
      <p:sp>
        <p:nvSpPr>
          <p:cNvPr id="50" name="object 50"/>
          <p:cNvSpPr/>
          <p:nvPr/>
        </p:nvSpPr>
        <p:spPr>
          <a:xfrm>
            <a:off x="1911087" y="2574940"/>
            <a:ext cx="8466258" cy="125604"/>
          </a:xfrm>
          <a:prstGeom prst="rect">
            <a:avLst/>
          </a:prstGeom>
          <a:blipFill>
            <a:blip r:embed="rId3" cstate="print"/>
            <a:stretch>
              <a:fillRect/>
            </a:stretch>
          </a:blipFill>
        </p:spPr>
        <p:txBody>
          <a:bodyPr wrap="square" lIns="0" tIns="0" rIns="0" bIns="0" rtlCol="0">
            <a:noAutofit/>
          </a:bodyPr>
          <a:lstStyle/>
          <a:p>
            <a:endParaRPr sz="3560"/>
          </a:p>
        </p:txBody>
      </p:sp>
      <p:sp>
        <p:nvSpPr>
          <p:cNvPr id="51" name="object 51"/>
          <p:cNvSpPr/>
          <p:nvPr/>
        </p:nvSpPr>
        <p:spPr>
          <a:xfrm>
            <a:off x="10477833" y="1502302"/>
            <a:ext cx="100484" cy="997275"/>
          </a:xfrm>
          <a:prstGeom prst="rect">
            <a:avLst/>
          </a:prstGeom>
          <a:blipFill>
            <a:blip r:embed="rId4" cstate="print"/>
            <a:stretch>
              <a:fillRect/>
            </a:stretch>
          </a:blipFill>
        </p:spPr>
        <p:txBody>
          <a:bodyPr wrap="square" lIns="0" tIns="0" rIns="0" bIns="0" rtlCol="0">
            <a:noAutofit/>
          </a:bodyPr>
          <a:lstStyle/>
          <a:p>
            <a:endParaRPr sz="3560"/>
          </a:p>
        </p:txBody>
      </p:sp>
      <p:sp>
        <p:nvSpPr>
          <p:cNvPr id="52" name="object 52"/>
          <p:cNvSpPr/>
          <p:nvPr/>
        </p:nvSpPr>
        <p:spPr>
          <a:xfrm>
            <a:off x="10477833" y="1627909"/>
            <a:ext cx="100484" cy="871669"/>
          </a:xfrm>
          <a:prstGeom prst="rect">
            <a:avLst/>
          </a:prstGeom>
          <a:blipFill>
            <a:blip r:embed="rId5" cstate="print"/>
            <a:stretch>
              <a:fillRect/>
            </a:stretch>
          </a:blipFill>
        </p:spPr>
        <p:txBody>
          <a:bodyPr wrap="square" lIns="0" tIns="0" rIns="0" bIns="0" rtlCol="0">
            <a:noAutofit/>
          </a:bodyPr>
          <a:lstStyle/>
          <a:p>
            <a:endParaRPr sz="3560"/>
          </a:p>
        </p:txBody>
      </p:sp>
      <p:sp>
        <p:nvSpPr>
          <p:cNvPr id="53" name="object 53"/>
          <p:cNvSpPr/>
          <p:nvPr/>
        </p:nvSpPr>
        <p:spPr>
          <a:xfrm>
            <a:off x="1710118" y="1515283"/>
            <a:ext cx="8767713" cy="1084775"/>
          </a:xfrm>
          <a:custGeom>
            <a:avLst/>
            <a:gdLst/>
            <a:ahLst/>
            <a:cxnLst/>
            <a:rect l="l" t="t" r="r" b="b"/>
            <a:pathLst>
              <a:path w="4432566" h="548414">
                <a:moveTo>
                  <a:pt x="0" y="497614"/>
                </a:moveTo>
                <a:lnTo>
                  <a:pt x="16636" y="535128"/>
                </a:lnTo>
                <a:lnTo>
                  <a:pt x="50800" y="548414"/>
                </a:lnTo>
                <a:lnTo>
                  <a:pt x="4381765" y="548414"/>
                </a:lnTo>
                <a:lnTo>
                  <a:pt x="4419279" y="531778"/>
                </a:lnTo>
                <a:lnTo>
                  <a:pt x="4432566" y="497614"/>
                </a:lnTo>
                <a:lnTo>
                  <a:pt x="4432566" y="0"/>
                </a:lnTo>
                <a:lnTo>
                  <a:pt x="0" y="0"/>
                </a:lnTo>
                <a:lnTo>
                  <a:pt x="0" y="497614"/>
                </a:lnTo>
                <a:close/>
              </a:path>
            </a:pathLst>
          </a:custGeom>
          <a:solidFill>
            <a:srgbClr val="3333B2"/>
          </a:solidFill>
        </p:spPr>
        <p:txBody>
          <a:bodyPr wrap="square" lIns="0" tIns="0" rIns="0" bIns="0" rtlCol="0">
            <a:noAutofit/>
          </a:bodyPr>
          <a:lstStyle/>
          <a:p>
            <a:endParaRPr sz="3560"/>
          </a:p>
        </p:txBody>
      </p:sp>
      <p:sp>
        <p:nvSpPr>
          <p:cNvPr id="54" name="object 54"/>
          <p:cNvSpPr/>
          <p:nvPr/>
        </p:nvSpPr>
        <p:spPr>
          <a:xfrm>
            <a:off x="10477833" y="1602788"/>
            <a:ext cx="0" cy="934471"/>
          </a:xfrm>
          <a:custGeom>
            <a:avLst/>
            <a:gdLst/>
            <a:ahLst/>
            <a:cxnLst/>
            <a:rect l="l" t="t" r="r" b="b"/>
            <a:pathLst>
              <a:path h="472427">
                <a:moveTo>
                  <a:pt x="0" y="472427"/>
                </a:moveTo>
                <a:lnTo>
                  <a:pt x="0" y="0"/>
                </a:lnTo>
              </a:path>
            </a:pathLst>
          </a:custGeom>
          <a:ln w="0">
            <a:solidFill>
              <a:srgbClr val="7F7F7F"/>
            </a:solidFill>
          </a:ln>
        </p:spPr>
        <p:txBody>
          <a:bodyPr wrap="square" lIns="0" tIns="0" rIns="0" bIns="0" rtlCol="0">
            <a:noAutofit/>
          </a:bodyPr>
          <a:lstStyle/>
          <a:p>
            <a:endParaRPr sz="3560"/>
          </a:p>
        </p:txBody>
      </p:sp>
      <p:sp>
        <p:nvSpPr>
          <p:cNvPr id="55" name="object 55"/>
          <p:cNvSpPr/>
          <p:nvPr/>
        </p:nvSpPr>
        <p:spPr>
          <a:xfrm>
            <a:off x="10477833" y="1577664"/>
            <a:ext cx="0" cy="25121"/>
          </a:xfrm>
          <a:custGeom>
            <a:avLst/>
            <a:gdLst/>
            <a:ahLst/>
            <a:cxnLst/>
            <a:rect l="l" t="t" r="r" b="b"/>
            <a:pathLst>
              <a:path h="12700">
                <a:moveTo>
                  <a:pt x="0" y="12700"/>
                </a:moveTo>
                <a:lnTo>
                  <a:pt x="0" y="0"/>
                </a:lnTo>
              </a:path>
            </a:pathLst>
          </a:custGeom>
          <a:ln w="0">
            <a:solidFill>
              <a:srgbClr val="AFAFAF"/>
            </a:solidFill>
          </a:ln>
        </p:spPr>
        <p:txBody>
          <a:bodyPr wrap="square" lIns="0" tIns="0" rIns="0" bIns="0" rtlCol="0">
            <a:noAutofit/>
          </a:bodyPr>
          <a:lstStyle/>
          <a:p>
            <a:endParaRPr sz="3560"/>
          </a:p>
        </p:txBody>
      </p:sp>
      <p:sp>
        <p:nvSpPr>
          <p:cNvPr id="56" name="object 56"/>
          <p:cNvSpPr/>
          <p:nvPr/>
        </p:nvSpPr>
        <p:spPr>
          <a:xfrm>
            <a:off x="10477833" y="1552543"/>
            <a:ext cx="0" cy="25121"/>
          </a:xfrm>
          <a:custGeom>
            <a:avLst/>
            <a:gdLst/>
            <a:ahLst/>
            <a:cxnLst/>
            <a:rect l="l" t="t" r="r" b="b"/>
            <a:pathLst>
              <a:path h="12700">
                <a:moveTo>
                  <a:pt x="0" y="12699"/>
                </a:moveTo>
                <a:lnTo>
                  <a:pt x="0" y="0"/>
                </a:lnTo>
              </a:path>
            </a:pathLst>
          </a:custGeom>
          <a:ln w="0">
            <a:solidFill>
              <a:srgbClr val="CECECE"/>
            </a:solidFill>
          </a:ln>
        </p:spPr>
        <p:txBody>
          <a:bodyPr wrap="square" lIns="0" tIns="0" rIns="0" bIns="0" rtlCol="0">
            <a:noAutofit/>
          </a:bodyPr>
          <a:lstStyle/>
          <a:p>
            <a:endParaRPr sz="3560"/>
          </a:p>
        </p:txBody>
      </p:sp>
      <p:sp>
        <p:nvSpPr>
          <p:cNvPr id="57" name="object 57"/>
          <p:cNvSpPr/>
          <p:nvPr/>
        </p:nvSpPr>
        <p:spPr>
          <a:xfrm>
            <a:off x="10477833" y="1527423"/>
            <a:ext cx="0" cy="25121"/>
          </a:xfrm>
          <a:custGeom>
            <a:avLst/>
            <a:gdLst/>
            <a:ahLst/>
            <a:cxnLst/>
            <a:rect l="l" t="t" r="r" b="b"/>
            <a:pathLst>
              <a:path h="12700">
                <a:moveTo>
                  <a:pt x="0" y="12699"/>
                </a:moveTo>
                <a:lnTo>
                  <a:pt x="0" y="0"/>
                </a:lnTo>
              </a:path>
            </a:pathLst>
          </a:custGeom>
          <a:ln w="0">
            <a:solidFill>
              <a:srgbClr val="EFEFEF"/>
            </a:solidFill>
          </a:ln>
        </p:spPr>
        <p:txBody>
          <a:bodyPr wrap="square" lIns="0" tIns="0" rIns="0" bIns="0" rtlCol="0">
            <a:noAutofit/>
          </a:bodyPr>
          <a:lstStyle/>
          <a:p>
            <a:endParaRPr sz="3560"/>
          </a:p>
        </p:txBody>
      </p:sp>
      <p:sp>
        <p:nvSpPr>
          <p:cNvPr id="12" name="object 12"/>
          <p:cNvSpPr txBox="1"/>
          <p:nvPr/>
        </p:nvSpPr>
        <p:spPr>
          <a:xfrm>
            <a:off x="2780046" y="1619505"/>
            <a:ext cx="6829987" cy="942876"/>
          </a:xfrm>
          <a:prstGeom prst="rect">
            <a:avLst/>
          </a:prstGeom>
        </p:spPr>
        <p:txBody>
          <a:bodyPr wrap="square" lIns="0" tIns="18589" rIns="0" bIns="0" rtlCol="0">
            <a:noAutofit/>
          </a:bodyPr>
          <a:lstStyle/>
          <a:p>
            <a:pPr marL="25121" algn="ctr">
              <a:lnSpc>
                <a:spcPts val="2927"/>
              </a:lnSpc>
            </a:pPr>
            <a:r>
              <a:rPr lang="en-US" sz="3560" b="1" spc="73" dirty="0">
                <a:solidFill>
                  <a:srgbClr val="FFFFFF"/>
                </a:solidFill>
                <a:latin typeface="Times New Roman"/>
                <a:cs typeface="Times New Roman"/>
              </a:rPr>
              <a:t>Human Body Posture Detection &amp; Correctness System</a:t>
            </a:r>
            <a:endParaRPr sz="2769" b="1" dirty="0">
              <a:latin typeface="Times New Roman"/>
              <a:cs typeface="Times New Roman"/>
            </a:endParaRPr>
          </a:p>
        </p:txBody>
      </p:sp>
      <p:sp>
        <p:nvSpPr>
          <p:cNvPr id="11" name="object 11"/>
          <p:cNvSpPr txBox="1"/>
          <p:nvPr/>
        </p:nvSpPr>
        <p:spPr>
          <a:xfrm>
            <a:off x="4281720" y="3177106"/>
            <a:ext cx="4256986" cy="1234596"/>
          </a:xfrm>
          <a:prstGeom prst="rect">
            <a:avLst/>
          </a:prstGeom>
        </p:spPr>
        <p:txBody>
          <a:bodyPr wrap="square" lIns="0" tIns="14568" rIns="0" bIns="0" rtlCol="0">
            <a:noAutofit/>
          </a:bodyPr>
          <a:lstStyle/>
          <a:p>
            <a:pPr marL="25121">
              <a:lnSpc>
                <a:spcPts val="2294"/>
              </a:lnSpc>
            </a:pPr>
            <a:r>
              <a:rPr lang="en-US" sz="2176" spc="18" dirty="0">
                <a:latin typeface="Times New Roman"/>
                <a:cs typeface="Times New Roman"/>
              </a:rPr>
              <a:t>Ayush Shrivastava       (15UCC009)</a:t>
            </a:r>
          </a:p>
          <a:p>
            <a:pPr marL="25121">
              <a:lnSpc>
                <a:spcPts val="2294"/>
              </a:lnSpc>
            </a:pPr>
            <a:endParaRPr lang="en-US" sz="2176" spc="18" dirty="0">
              <a:latin typeface="Times New Roman"/>
              <a:cs typeface="Times New Roman"/>
            </a:endParaRPr>
          </a:p>
          <a:p>
            <a:pPr marL="25121">
              <a:lnSpc>
                <a:spcPts val="2294"/>
              </a:lnSpc>
            </a:pPr>
            <a:r>
              <a:rPr lang="en-US" sz="2176" spc="18" dirty="0">
                <a:latin typeface="Times New Roman"/>
                <a:cs typeface="Times New Roman"/>
              </a:rPr>
              <a:t>Sangeet Sagar              (15UEC053)</a:t>
            </a:r>
          </a:p>
          <a:p>
            <a:pPr marL="25121">
              <a:lnSpc>
                <a:spcPts val="2294"/>
              </a:lnSpc>
            </a:pPr>
            <a:endParaRPr sz="2176" dirty="0">
              <a:latin typeface="Times New Roman"/>
              <a:cs typeface="Times New Roman"/>
            </a:endParaRPr>
          </a:p>
        </p:txBody>
      </p:sp>
      <p:sp>
        <p:nvSpPr>
          <p:cNvPr id="10" name="object 10"/>
          <p:cNvSpPr txBox="1"/>
          <p:nvPr/>
        </p:nvSpPr>
        <p:spPr>
          <a:xfrm>
            <a:off x="3301546" y="4879120"/>
            <a:ext cx="5444860" cy="521215"/>
          </a:xfrm>
          <a:prstGeom prst="rect">
            <a:avLst/>
          </a:prstGeom>
        </p:spPr>
        <p:txBody>
          <a:bodyPr wrap="square" lIns="0" tIns="12622" rIns="0" bIns="0" rtlCol="0">
            <a:noAutofit/>
          </a:bodyPr>
          <a:lstStyle/>
          <a:p>
            <a:pPr algn="ctr">
              <a:lnSpc>
                <a:spcPts val="1988"/>
              </a:lnSpc>
            </a:pPr>
            <a:r>
              <a:rPr sz="1582" spc="45" dirty="0">
                <a:latin typeface="Times New Roman"/>
                <a:cs typeface="Times New Roman"/>
              </a:rPr>
              <a:t>Department of Electronics  and  Communication Engineering</a:t>
            </a:r>
            <a:endParaRPr sz="1582" dirty="0">
              <a:latin typeface="Times New Roman"/>
              <a:cs typeface="Times New Roman"/>
            </a:endParaRPr>
          </a:p>
          <a:p>
            <a:pPr marL="264876" marR="353103" algn="ctr">
              <a:lnSpc>
                <a:spcPct val="95825"/>
              </a:lnSpc>
            </a:pPr>
            <a:r>
              <a:rPr sz="1582" spc="40" dirty="0">
                <a:latin typeface="Times New Roman"/>
                <a:cs typeface="Times New Roman"/>
              </a:rPr>
              <a:t>The  LNM Institute of Information  Technology, Jaipur</a:t>
            </a:r>
            <a:endParaRPr sz="1582" dirty="0">
              <a:latin typeface="Times New Roman"/>
              <a:cs typeface="Times New Roman"/>
            </a:endParaRPr>
          </a:p>
        </p:txBody>
      </p:sp>
      <p:sp>
        <p:nvSpPr>
          <p:cNvPr id="9" name="object 9"/>
          <p:cNvSpPr txBox="1"/>
          <p:nvPr/>
        </p:nvSpPr>
        <p:spPr>
          <a:xfrm>
            <a:off x="5077784" y="5400335"/>
            <a:ext cx="1892380" cy="324287"/>
          </a:xfrm>
          <a:prstGeom prst="rect">
            <a:avLst/>
          </a:prstGeom>
        </p:spPr>
        <p:txBody>
          <a:bodyPr wrap="square" lIns="0" tIns="14568" rIns="0" bIns="0" rtlCol="0">
            <a:noAutofit/>
          </a:bodyPr>
          <a:lstStyle/>
          <a:p>
            <a:pPr marL="25121" algn="ctr">
              <a:lnSpc>
                <a:spcPts val="2294"/>
              </a:lnSpc>
            </a:pPr>
            <a:r>
              <a:rPr lang="en-US" sz="2176" spc="6" dirty="0">
                <a:latin typeface="Times New Roman"/>
                <a:cs typeface="Times New Roman"/>
              </a:rPr>
              <a:t>May</a:t>
            </a:r>
            <a:r>
              <a:rPr sz="2176" spc="6" dirty="0">
                <a:latin typeface="Times New Roman"/>
                <a:cs typeface="Times New Roman"/>
              </a:rPr>
              <a:t> 201</a:t>
            </a:r>
            <a:r>
              <a:rPr lang="en-US" sz="2176" spc="6" dirty="0">
                <a:latin typeface="Times New Roman"/>
                <a:cs typeface="Times New Roman"/>
              </a:rPr>
              <a:t>8</a:t>
            </a:r>
            <a:endParaRPr sz="2176" dirty="0">
              <a:latin typeface="Times New Roman"/>
              <a:cs typeface="Times New Roman"/>
            </a:endParaRPr>
          </a:p>
        </p:txBody>
      </p:sp>
      <p:sp>
        <p:nvSpPr>
          <p:cNvPr id="5" name="object 5"/>
          <p:cNvSpPr txBox="1"/>
          <p:nvPr/>
        </p:nvSpPr>
        <p:spPr>
          <a:xfrm>
            <a:off x="10067130" y="6631148"/>
            <a:ext cx="475592" cy="200403"/>
          </a:xfrm>
          <a:prstGeom prst="rect">
            <a:avLst/>
          </a:prstGeom>
        </p:spPr>
        <p:txBody>
          <a:bodyPr wrap="square" lIns="0" tIns="8541" rIns="0" bIns="0" rtlCol="0">
            <a:noAutofit/>
          </a:bodyPr>
          <a:lstStyle/>
          <a:p>
            <a:pPr marL="25121">
              <a:lnSpc>
                <a:spcPts val="1345"/>
              </a:lnSpc>
            </a:pPr>
            <a:r>
              <a:rPr sz="1187" spc="103" dirty="0">
                <a:solidFill>
                  <a:srgbClr val="FFFFFF"/>
                </a:solidFill>
                <a:latin typeface="Times New Roman"/>
                <a:cs typeface="Times New Roman"/>
              </a:rPr>
              <a:t>1 / 17</a:t>
            </a:r>
            <a:endParaRPr sz="1187" dirty="0">
              <a:latin typeface="Times New Roman"/>
              <a:cs typeface="Times New Roman"/>
            </a:endParaRPr>
          </a:p>
        </p:txBody>
      </p:sp>
    </p:spTree>
    <p:extLst>
      <p:ext uri="{BB962C8B-B14F-4D97-AF65-F5344CB8AC3E}">
        <p14:creationId xmlns:p14="http://schemas.microsoft.com/office/powerpoint/2010/main" val="1664891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FC3E6A4-B901-4D78-94A7-F6EC6E8A5F3E}"/>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628" b="13103"/>
          <a:stretch/>
        </p:blipFill>
        <p:spPr>
          <a:xfrm>
            <a:off x="20" y="1"/>
            <a:ext cx="12191980" cy="6857999"/>
          </a:xfrm>
          <a:prstGeom prst="rect">
            <a:avLst/>
          </a:prstGeom>
        </p:spPr>
      </p:pic>
      <p:cxnSp>
        <p:nvCxnSpPr>
          <p:cNvPr id="20"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ctr"/>
            <a:r>
              <a:rPr lang="en-US" sz="4000" b="1" dirty="0">
                <a:solidFill>
                  <a:srgbClr val="FFFFFF"/>
                </a:solidFill>
                <a:latin typeface="Baskerville Old Face" panose="02020602080505020303" pitchFamily="18" charset="0"/>
              </a:rPr>
              <a:t>  Components: </a:t>
            </a:r>
            <a:r>
              <a:rPr lang="en-US" sz="4000" dirty="0" err="1">
                <a:solidFill>
                  <a:srgbClr val="FFFFFF"/>
                </a:solidFill>
                <a:latin typeface="Baskerville Old Face" panose="02020602080505020303" pitchFamily="18" charset="0"/>
              </a:rPr>
              <a:t>NodeMCU</a:t>
            </a:r>
            <a:r>
              <a:rPr lang="en-US" sz="4000" dirty="0">
                <a:solidFill>
                  <a:srgbClr val="FFFFFF"/>
                </a:solidFill>
                <a:latin typeface="Baskerville Old Face" panose="02020602080505020303" pitchFamily="18" charset="0"/>
              </a:rPr>
              <a:t> (ESP8266)</a:t>
            </a:r>
            <a:endParaRPr lang="en-US" sz="4000" b="1" dirty="0">
              <a:solidFill>
                <a:srgbClr val="FFFFFF"/>
              </a:solidFill>
              <a:latin typeface="Baskerville Old Face" panose="02020602080505020303" pitchFamily="18" charset="0"/>
            </a:endParaRPr>
          </a:p>
        </p:txBody>
      </p:sp>
      <p:sp>
        <p:nvSpPr>
          <p:cNvPr id="5" name="Content Placeholder 2">
            <a:extLst>
              <a:ext uri="{FF2B5EF4-FFF2-40B4-BE49-F238E27FC236}">
                <a16:creationId xmlns:a16="http://schemas.microsoft.com/office/drawing/2014/main" id="{82072C09-E5F5-468B-BE91-63E9B5389029}"/>
              </a:ext>
            </a:extLst>
          </p:cNvPr>
          <p:cNvSpPr txBox="1">
            <a:spLocks/>
          </p:cNvSpPr>
          <p:nvPr/>
        </p:nvSpPr>
        <p:spPr>
          <a:xfrm>
            <a:off x="5155379" y="1065862"/>
            <a:ext cx="5744685" cy="472627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b="1" dirty="0">
                <a:solidFill>
                  <a:srgbClr val="FFFFFF"/>
                </a:solidFill>
                <a:latin typeface="Baskerville Old Face" panose="02020602080505020303" pitchFamily="18" charset="0"/>
              </a:rPr>
              <a:t>Developer</a:t>
            </a:r>
            <a:r>
              <a:rPr lang="en-US" sz="2000" dirty="0">
                <a:solidFill>
                  <a:srgbClr val="FFFFFF"/>
                </a:solidFill>
                <a:latin typeface="Baskerville Old Face" panose="02020602080505020303" pitchFamily="18" charset="0"/>
              </a:rPr>
              <a:t>	ESP8266 Opensource Community</a:t>
            </a:r>
          </a:p>
          <a:p>
            <a:pPr algn="just"/>
            <a:r>
              <a:rPr lang="en-US" sz="2000" b="1" dirty="0">
                <a:solidFill>
                  <a:srgbClr val="FFFFFF"/>
                </a:solidFill>
                <a:latin typeface="Baskerville Old Face" panose="02020602080505020303" pitchFamily="18" charset="0"/>
              </a:rPr>
              <a:t>Type</a:t>
            </a:r>
            <a:r>
              <a:rPr lang="en-US" sz="2000" dirty="0">
                <a:solidFill>
                  <a:srgbClr val="FFFFFF"/>
                </a:solidFill>
                <a:latin typeface="Baskerville Old Face" panose="02020602080505020303" pitchFamily="18" charset="0"/>
              </a:rPr>
              <a:t>	               Single-board microcontroller</a:t>
            </a:r>
          </a:p>
          <a:p>
            <a:pPr algn="just"/>
            <a:r>
              <a:rPr lang="en-US" sz="2000" b="1" dirty="0">
                <a:solidFill>
                  <a:srgbClr val="FFFFFF"/>
                </a:solidFill>
                <a:latin typeface="Baskerville Old Face" panose="02020602080505020303" pitchFamily="18" charset="0"/>
              </a:rPr>
              <a:t>Operating</a:t>
            </a:r>
            <a:r>
              <a:rPr lang="en-US" sz="2000" dirty="0">
                <a:solidFill>
                  <a:srgbClr val="FFFFFF"/>
                </a:solidFill>
                <a:latin typeface="Baskerville Old Face" panose="02020602080505020303" pitchFamily="18" charset="0"/>
              </a:rPr>
              <a:t> </a:t>
            </a:r>
            <a:r>
              <a:rPr lang="en-US" sz="2000" b="1" dirty="0">
                <a:solidFill>
                  <a:srgbClr val="FFFFFF"/>
                </a:solidFill>
                <a:latin typeface="Baskerville Old Face" panose="02020602080505020303" pitchFamily="18" charset="0"/>
              </a:rPr>
              <a:t>system</a:t>
            </a:r>
            <a:r>
              <a:rPr lang="en-US" sz="2000" dirty="0">
                <a:solidFill>
                  <a:srgbClr val="FFFFFF"/>
                </a:solidFill>
                <a:latin typeface="Baskerville Old Face" panose="02020602080505020303" pitchFamily="18" charset="0"/>
              </a:rPr>
              <a:t>	XTOS</a:t>
            </a:r>
          </a:p>
          <a:p>
            <a:pPr algn="just"/>
            <a:r>
              <a:rPr lang="en-US" sz="2000" b="1" dirty="0">
                <a:solidFill>
                  <a:srgbClr val="FFFFFF"/>
                </a:solidFill>
                <a:latin typeface="Baskerville Old Face" panose="02020602080505020303" pitchFamily="18" charset="0"/>
              </a:rPr>
              <a:t>CPU</a:t>
            </a:r>
            <a:r>
              <a:rPr lang="en-US" sz="2000" dirty="0">
                <a:solidFill>
                  <a:srgbClr val="FFFFFF"/>
                </a:solidFill>
                <a:latin typeface="Baskerville Old Face" panose="02020602080505020303" pitchFamily="18" charset="0"/>
              </a:rPr>
              <a:t>	               ESP8266</a:t>
            </a:r>
          </a:p>
          <a:p>
            <a:pPr algn="just"/>
            <a:r>
              <a:rPr lang="en-US" sz="2000" b="1" dirty="0">
                <a:solidFill>
                  <a:srgbClr val="FFFFFF"/>
                </a:solidFill>
                <a:latin typeface="Baskerville Old Face" panose="02020602080505020303" pitchFamily="18" charset="0"/>
              </a:rPr>
              <a:t>Memory</a:t>
            </a:r>
            <a:r>
              <a:rPr lang="en-US" sz="2000" dirty="0">
                <a:solidFill>
                  <a:srgbClr val="FFFFFF"/>
                </a:solidFill>
                <a:latin typeface="Baskerville Old Face" panose="02020602080505020303" pitchFamily="18" charset="0"/>
              </a:rPr>
              <a:t>	 128kBytes</a:t>
            </a:r>
          </a:p>
          <a:p>
            <a:pPr algn="just"/>
            <a:r>
              <a:rPr lang="en-US" sz="2000" b="1" dirty="0">
                <a:solidFill>
                  <a:srgbClr val="FFFFFF"/>
                </a:solidFill>
                <a:latin typeface="Baskerville Old Face" panose="02020602080505020303" pitchFamily="18" charset="0"/>
              </a:rPr>
              <a:t>Storage</a:t>
            </a:r>
            <a:r>
              <a:rPr lang="en-US" sz="2000" dirty="0">
                <a:solidFill>
                  <a:srgbClr val="FFFFFF"/>
                </a:solidFill>
                <a:latin typeface="Baskerville Old Face" panose="02020602080505020303" pitchFamily="18" charset="0"/>
              </a:rPr>
              <a:t>	 4MBytes</a:t>
            </a:r>
          </a:p>
          <a:p>
            <a:pPr algn="just"/>
            <a:r>
              <a:rPr lang="en-US" sz="2000" dirty="0">
                <a:solidFill>
                  <a:srgbClr val="FFFFFF"/>
                </a:solidFill>
                <a:latin typeface="Baskerville Old Face" panose="02020602080505020303" pitchFamily="18" charset="0"/>
              </a:rPr>
              <a:t>Network Protocols IPv4, TCP/UDP/HTTP/FTP.</a:t>
            </a:r>
          </a:p>
        </p:txBody>
      </p:sp>
    </p:spTree>
    <p:extLst>
      <p:ext uri="{BB962C8B-B14F-4D97-AF65-F5344CB8AC3E}">
        <p14:creationId xmlns:p14="http://schemas.microsoft.com/office/powerpoint/2010/main" val="273388969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833002" y="365125"/>
            <a:ext cx="10520702" cy="1325563"/>
          </a:xfrm>
        </p:spPr>
        <p:txBody>
          <a:bodyPr>
            <a:normAutofit/>
          </a:bodyPr>
          <a:lstStyle/>
          <a:p>
            <a:pPr algn="ctr"/>
            <a:r>
              <a:rPr lang="en-US" b="1" dirty="0">
                <a:latin typeface="Baskerville Old Face" panose="02020602080505020303" pitchFamily="18" charset="0"/>
                <a:cs typeface="Times New Roman" panose="02020603050405020304" pitchFamily="18" charset="0"/>
              </a:rPr>
              <a:t> </a:t>
            </a:r>
            <a:r>
              <a:rPr lang="en-US" b="1" dirty="0" err="1">
                <a:latin typeface="Baskerville Old Face" panose="02020602080505020303" pitchFamily="18" charset="0"/>
                <a:cs typeface="Times New Roman" panose="02020603050405020304" pitchFamily="18" charset="0"/>
              </a:rPr>
              <a:t>Components:Applications</a:t>
            </a:r>
            <a:r>
              <a:rPr lang="en-US" b="1" dirty="0">
                <a:latin typeface="Baskerville Old Face" panose="02020602080505020303" pitchFamily="18" charset="0"/>
                <a:cs typeface="Times New Roman" panose="02020603050405020304" pitchFamily="18" charset="0"/>
              </a:rPr>
              <a:t> of </a:t>
            </a:r>
            <a:r>
              <a:rPr lang="en-US" b="1" dirty="0" err="1">
                <a:latin typeface="Baskerville Old Face" panose="02020602080505020303" pitchFamily="18" charset="0"/>
                <a:cs typeface="Times New Roman" panose="02020603050405020304" pitchFamily="18" charset="0"/>
              </a:rPr>
              <a:t>NodeMCU</a:t>
            </a:r>
            <a:r>
              <a:rPr lang="en-US" b="1" dirty="0">
                <a:latin typeface="Baskerville Old Face" panose="02020602080505020303" pitchFamily="18" charset="0"/>
                <a:cs typeface="Times New Roman" panose="02020603050405020304" pitchFamily="18" charset="0"/>
              </a:rPr>
              <a:t> (ESP8266)</a:t>
            </a:r>
          </a:p>
        </p:txBody>
      </p:sp>
      <p:graphicFrame>
        <p:nvGraphicFramePr>
          <p:cNvPr id="5" name="Content Placeholder 2">
            <a:extLst>
              <a:ext uri="{FF2B5EF4-FFF2-40B4-BE49-F238E27FC236}">
                <a16:creationId xmlns:a16="http://schemas.microsoft.com/office/drawing/2014/main" id="{562353CA-9479-4AFE-9BAA-71B6433CC080}"/>
              </a:ext>
            </a:extLst>
          </p:cNvPr>
          <p:cNvGraphicFramePr>
            <a:graphicFrameLocks noGrp="1"/>
          </p:cNvGraphicFramePr>
          <p:nvPr>
            <p:ph idx="1"/>
            <p:extLst>
              <p:ext uri="{D42A27DB-BD31-4B8C-83A1-F6EECF244321}">
                <p14:modId xmlns:p14="http://schemas.microsoft.com/office/powerpoint/2010/main" val="159679677"/>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191439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3B09B2E-8377-4413-8615-349F3BB26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194" y="468977"/>
            <a:ext cx="5002213" cy="3539066"/>
          </a:xfrm>
          <a:prstGeom prst="rect">
            <a:avLst/>
          </a:prstGeom>
        </p:spPr>
      </p:pic>
      <p:pic>
        <p:nvPicPr>
          <p:cNvPr id="4" name="Picture 3">
            <a:extLst>
              <a:ext uri="{FF2B5EF4-FFF2-40B4-BE49-F238E27FC236}">
                <a16:creationId xmlns:a16="http://schemas.microsoft.com/office/drawing/2014/main" id="{BB9CA78A-E37A-4DF3-A71B-3E6870F0634A}"/>
              </a:ext>
            </a:extLst>
          </p:cNvPr>
          <p:cNvPicPr>
            <a:picLocks noChangeAspect="1"/>
          </p:cNvPicPr>
          <p:nvPr/>
        </p:nvPicPr>
        <p:blipFill rotWithShape="1">
          <a:blip r:embed="rId3">
            <a:extLst>
              <a:ext uri="{28A0092B-C50C-407E-A947-70E740481C1C}">
                <a14:useLocalDpi xmlns:a14="http://schemas.microsoft.com/office/drawing/2010/main" val="0"/>
              </a:ext>
            </a:extLst>
          </a:blip>
          <a:srcRect l="32624" r="20475"/>
          <a:stretch/>
        </p:blipFill>
        <p:spPr>
          <a:xfrm>
            <a:off x="6716576" y="468977"/>
            <a:ext cx="4396972" cy="3539066"/>
          </a:xfrm>
          <a:prstGeom prst="rect">
            <a:avLst/>
          </a:prstGeom>
        </p:spPr>
      </p:pic>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b="1">
                <a:solidFill>
                  <a:srgbClr val="404040"/>
                </a:solidFill>
              </a:rPr>
              <a:t>   Circuit Diagram</a:t>
            </a:r>
          </a:p>
        </p:txBody>
      </p:sp>
    </p:spTree>
    <p:extLst>
      <p:ext uri="{BB962C8B-B14F-4D97-AF65-F5344CB8AC3E}">
        <p14:creationId xmlns:p14="http://schemas.microsoft.com/office/powerpoint/2010/main" val="585959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712"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F0A2ACC3-AB6F-43BF-A74E-C250C063D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 y="119270"/>
            <a:ext cx="5730239" cy="6695081"/>
          </a:xfrm>
          <a:prstGeom prst="rect">
            <a:avLst/>
          </a:prstGeom>
        </p:spPr>
      </p:pic>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8222550" y="1122363"/>
            <a:ext cx="3308130" cy="2387600"/>
          </a:xfrm>
        </p:spPr>
        <p:txBody>
          <a:bodyPr vert="horz" lIns="91440" tIns="45720" rIns="91440" bIns="45720" rtlCol="0" anchor="b">
            <a:normAutofit/>
          </a:bodyPr>
          <a:lstStyle/>
          <a:p>
            <a:pPr algn="ctr"/>
            <a:r>
              <a:rPr lang="en-US" sz="6000" b="1" kern="1200" dirty="0">
                <a:solidFill>
                  <a:srgbClr val="FFFFFF"/>
                </a:solidFill>
                <a:latin typeface="Baskerville Old Face" panose="02020602080505020303" pitchFamily="18" charset="0"/>
              </a:rPr>
              <a:t>Activity Diagram</a:t>
            </a:r>
          </a:p>
        </p:txBody>
      </p:sp>
    </p:spTree>
    <p:extLst>
      <p:ext uri="{BB962C8B-B14F-4D97-AF65-F5344CB8AC3E}">
        <p14:creationId xmlns:p14="http://schemas.microsoft.com/office/powerpoint/2010/main" val="386299153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3" name="Content Placeholder 3">
            <a:extLst>
              <a:ext uri="{FF2B5EF4-FFF2-40B4-BE49-F238E27FC236}">
                <a16:creationId xmlns:a16="http://schemas.microsoft.com/office/drawing/2014/main" id="{BB048A1E-0CFB-466E-BBF4-0A670D6DC7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230" y="307731"/>
            <a:ext cx="8158441" cy="3997637"/>
          </a:xfrm>
          <a:prstGeom prst="rect">
            <a:avLst/>
          </a:prstGeom>
        </p:spPr>
      </p:pic>
      <p:sp>
        <p:nvSpPr>
          <p:cNvPr id="2" name="Title 1">
            <a:extLst>
              <a:ext uri="{FF2B5EF4-FFF2-40B4-BE49-F238E27FC236}">
                <a16:creationId xmlns:a16="http://schemas.microsoft.com/office/drawing/2014/main" id="{2E622246-8214-4AE3-8511-E44C0A208236}"/>
              </a:ext>
            </a:extLst>
          </p:cNvPr>
          <p:cNvSpPr>
            <a:spLocks noGrp="1"/>
          </p:cNvSpPr>
          <p:nvPr>
            <p:ph type="title"/>
          </p:nvPr>
        </p:nvSpPr>
        <p:spPr>
          <a:xfrm>
            <a:off x="527538" y="4756638"/>
            <a:ext cx="11139854" cy="930447"/>
          </a:xfrm>
          <a:prstGeom prst="ellipse">
            <a:avLst/>
          </a:prstGeom>
        </p:spPr>
        <p:txBody>
          <a:bodyPr vert="horz" lIns="91440" tIns="45720" rIns="91440" bIns="45720" rtlCol="0" anchor="b">
            <a:normAutofit/>
          </a:bodyPr>
          <a:lstStyle/>
          <a:p>
            <a:pPr algn="ctr"/>
            <a:r>
              <a:rPr lang="en-US" sz="4000" kern="1200" dirty="0">
                <a:solidFill>
                  <a:srgbClr val="FFFFFF"/>
                </a:solidFill>
                <a:latin typeface="Baskerville Old Face" panose="02020602080505020303" pitchFamily="18" charset="0"/>
              </a:rPr>
              <a:t>Implementation</a:t>
            </a:r>
          </a:p>
        </p:txBody>
      </p:sp>
    </p:spTree>
    <p:extLst>
      <p:ext uri="{BB962C8B-B14F-4D97-AF65-F5344CB8AC3E}">
        <p14:creationId xmlns:p14="http://schemas.microsoft.com/office/powerpoint/2010/main" val="491053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 name="Freeform: Shape 2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24">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ADA82BD-010C-4E40-869B-39E2F85C8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881" y="1517250"/>
            <a:ext cx="5246370" cy="1936513"/>
          </a:xfrm>
          <a:prstGeom prst="rect">
            <a:avLst/>
          </a:prstGeom>
        </p:spPr>
      </p:pic>
      <p:sp>
        <p:nvSpPr>
          <p:cNvPr id="2" name="Title 1">
            <a:extLst>
              <a:ext uri="{FF2B5EF4-FFF2-40B4-BE49-F238E27FC236}">
                <a16:creationId xmlns:a16="http://schemas.microsoft.com/office/drawing/2014/main" id="{48DDD52E-6908-4A85-A706-FE0541093B8B}"/>
              </a:ext>
            </a:extLst>
          </p:cNvPr>
          <p:cNvSpPr>
            <a:spLocks noGrp="1"/>
          </p:cNvSpPr>
          <p:nvPr>
            <p:ph type="title"/>
          </p:nvPr>
        </p:nvSpPr>
        <p:spPr>
          <a:xfrm>
            <a:off x="805543" y="288706"/>
            <a:ext cx="4906281" cy="1325563"/>
          </a:xfrm>
        </p:spPr>
        <p:txBody>
          <a:bodyPr>
            <a:normAutofit/>
          </a:bodyPr>
          <a:lstStyle/>
          <a:p>
            <a:pPr algn="ctr"/>
            <a:r>
              <a:rPr lang="en-US" dirty="0">
                <a:latin typeface="Baskerville Old Face" panose="02020602080505020303" pitchFamily="18" charset="0"/>
              </a:rPr>
              <a:t>Web Server</a:t>
            </a:r>
          </a:p>
        </p:txBody>
      </p:sp>
      <p:sp>
        <p:nvSpPr>
          <p:cNvPr id="3" name="Content Placeholder 2">
            <a:extLst>
              <a:ext uri="{FF2B5EF4-FFF2-40B4-BE49-F238E27FC236}">
                <a16:creationId xmlns:a16="http://schemas.microsoft.com/office/drawing/2014/main" id="{6776051C-6AD0-4BD3-ACF0-D945853F651A}"/>
              </a:ext>
            </a:extLst>
          </p:cNvPr>
          <p:cNvSpPr>
            <a:spLocks noGrp="1"/>
          </p:cNvSpPr>
          <p:nvPr>
            <p:ph idx="1"/>
          </p:nvPr>
        </p:nvSpPr>
        <p:spPr>
          <a:xfrm>
            <a:off x="805543" y="1614268"/>
            <a:ext cx="5006336" cy="4464559"/>
          </a:xfrm>
        </p:spPr>
        <p:txBody>
          <a:bodyPr anchor="t">
            <a:normAutofit/>
          </a:bodyPr>
          <a:lstStyle/>
          <a:p>
            <a:pPr algn="just">
              <a:buFont typeface="Wingdings" panose="05000000000000000000" pitchFamily="2" charset="2"/>
              <a:buChar char="q"/>
            </a:pPr>
            <a:r>
              <a:rPr lang="en-IN" sz="2000" dirty="0">
                <a:latin typeface="Baskerville Old Face" panose="02020602080505020303" pitchFamily="18" charset="0"/>
              </a:rPr>
              <a:t> </a:t>
            </a:r>
            <a:r>
              <a:rPr lang="en-IN" sz="2000" dirty="0" err="1">
                <a:latin typeface="Baskerville Old Face" panose="02020602080505020303" pitchFamily="18" charset="0"/>
              </a:rPr>
              <a:t>NodeMCU</a:t>
            </a:r>
            <a:r>
              <a:rPr lang="en-IN" sz="2000" dirty="0">
                <a:latin typeface="Baskerville Old Face" panose="02020602080505020303" pitchFamily="18" charset="0"/>
              </a:rPr>
              <a:t> supports multiple modes for </a:t>
            </a:r>
            <a:r>
              <a:rPr lang="en-IN" sz="2000" dirty="0" err="1">
                <a:latin typeface="Baskerville Old Face" panose="02020602080505020303" pitchFamily="18" charset="0"/>
              </a:rPr>
              <a:t>WiFi</a:t>
            </a:r>
            <a:r>
              <a:rPr lang="en-IN" sz="2000" dirty="0">
                <a:latin typeface="Baskerville Old Face" panose="02020602080505020303" pitchFamily="18" charset="0"/>
              </a:rPr>
              <a:t> setup such as Station , Access Point (AP) and other combinations.</a:t>
            </a:r>
          </a:p>
          <a:p>
            <a:pPr algn="just">
              <a:buFont typeface="Wingdings" panose="05000000000000000000" pitchFamily="2" charset="2"/>
              <a:buChar char="q"/>
            </a:pPr>
            <a:r>
              <a:rPr lang="en-IN" sz="2000" dirty="0">
                <a:latin typeface="Baskerville Old Face" panose="02020602080505020303" pitchFamily="18" charset="0"/>
              </a:rPr>
              <a:t> We have established the web server using &lt;</a:t>
            </a:r>
            <a:r>
              <a:rPr lang="en-IN" sz="2000" dirty="0" err="1">
                <a:latin typeface="Baskerville Old Face" panose="02020602080505020303" pitchFamily="18" charset="0"/>
              </a:rPr>
              <a:t>WiFiClient.h</a:t>
            </a:r>
            <a:r>
              <a:rPr lang="en-IN" sz="2000" dirty="0">
                <a:latin typeface="Baskerville Old Face" panose="02020602080505020303" pitchFamily="18" charset="0"/>
              </a:rPr>
              <a:t>&gt; and &lt;ESP8266WebServer.h&gt; library</a:t>
            </a:r>
          </a:p>
          <a:p>
            <a:pPr algn="just">
              <a:buFont typeface="Wingdings" panose="05000000000000000000" pitchFamily="2" charset="2"/>
              <a:buChar char="q"/>
            </a:pPr>
            <a:r>
              <a:rPr lang="en-IN" sz="2000" dirty="0">
                <a:latin typeface="Baskerville Old Face" panose="02020602080505020303" pitchFamily="18" charset="0"/>
              </a:rPr>
              <a:t>Frontend part of the web server was done using HTML,CSS and JavaScript. Since the </a:t>
            </a:r>
            <a:r>
              <a:rPr lang="en-IN" sz="2000" dirty="0" err="1">
                <a:latin typeface="Baskerville Old Face" panose="02020602080505020303" pitchFamily="18" charset="0"/>
              </a:rPr>
              <a:t>nodemcu</a:t>
            </a:r>
            <a:r>
              <a:rPr lang="en-IN" sz="2000" dirty="0">
                <a:latin typeface="Baskerville Old Face" panose="02020602080505020303" pitchFamily="18" charset="0"/>
              </a:rPr>
              <a:t> provides 128Kb memory only so all the libraries are uploaded online and are accessed on runtime.</a:t>
            </a:r>
          </a:p>
          <a:p>
            <a:pPr algn="just">
              <a:buFont typeface="Wingdings" panose="05000000000000000000" pitchFamily="2" charset="2"/>
              <a:buChar char="q"/>
            </a:pPr>
            <a:r>
              <a:rPr lang="en-IN" sz="2000" dirty="0">
                <a:latin typeface="Baskerville Old Face" panose="02020602080505020303" pitchFamily="18" charset="0"/>
              </a:rPr>
              <a:t> Using Accelerometer values of x, y and z axis are recorded and sent to the web server using AJAX</a:t>
            </a:r>
          </a:p>
          <a:p>
            <a:pPr algn="just"/>
            <a:endParaRPr lang="en-US" sz="2000" dirty="0">
              <a:latin typeface="Baskerville Old Face" panose="02020602080505020303" pitchFamily="18" charset="0"/>
            </a:endParaRPr>
          </a:p>
        </p:txBody>
      </p:sp>
    </p:spTree>
    <p:extLst>
      <p:ext uri="{BB962C8B-B14F-4D97-AF65-F5344CB8AC3E}">
        <p14:creationId xmlns:p14="http://schemas.microsoft.com/office/powerpoint/2010/main" val="151379576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BA1220F5-5D6A-4C0C-A281-87C7C81E1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8" y="279096"/>
            <a:ext cx="12048824" cy="6296483"/>
          </a:xfrm>
          <a:prstGeom prst="rect">
            <a:avLst/>
          </a:prstGeom>
        </p:spPr>
      </p:pic>
    </p:spTree>
    <p:extLst>
      <p:ext uri="{BB962C8B-B14F-4D97-AF65-F5344CB8AC3E}">
        <p14:creationId xmlns:p14="http://schemas.microsoft.com/office/powerpoint/2010/main" val="321016580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8040DE-D8E9-4549-A304-1750FE4D3BCF}"/>
              </a:ext>
            </a:extLst>
          </p:cNvPr>
          <p:cNvSpPr>
            <a:spLocks noGrp="1"/>
          </p:cNvSpPr>
          <p:nvPr>
            <p:ph type="title"/>
          </p:nvPr>
        </p:nvSpPr>
        <p:spPr>
          <a:xfrm>
            <a:off x="833002" y="365125"/>
            <a:ext cx="10520702" cy="1325563"/>
          </a:xfrm>
        </p:spPr>
        <p:txBody>
          <a:bodyPr>
            <a:normAutofit/>
          </a:bodyPr>
          <a:lstStyle/>
          <a:p>
            <a:pPr algn="ctr"/>
            <a:r>
              <a:rPr lang="en-US" dirty="0">
                <a:latin typeface="Baskerville Old Face" panose="02020602080505020303" pitchFamily="18" charset="0"/>
              </a:rPr>
              <a:t>E-Mail Service</a:t>
            </a:r>
            <a:br>
              <a:rPr lang="en-US" dirty="0">
                <a:latin typeface="Baskerville Old Face" panose="02020602080505020303" pitchFamily="18" charset="0"/>
              </a:rPr>
            </a:br>
            <a:endParaRPr lang="en-US" dirty="0">
              <a:latin typeface="Baskerville Old Face" panose="02020602080505020303" pitchFamily="18" charset="0"/>
            </a:endParaRPr>
          </a:p>
        </p:txBody>
      </p:sp>
      <p:graphicFrame>
        <p:nvGraphicFramePr>
          <p:cNvPr id="27" name="Content Placeholder 2">
            <a:extLst>
              <a:ext uri="{FF2B5EF4-FFF2-40B4-BE49-F238E27FC236}">
                <a16:creationId xmlns:a16="http://schemas.microsoft.com/office/drawing/2014/main" id="{3F55D601-7A53-496E-9490-8F5F8E344C88}"/>
              </a:ext>
            </a:extLst>
          </p:cNvPr>
          <p:cNvGraphicFramePr>
            <a:graphicFrameLocks noGrp="1"/>
          </p:cNvGraphicFramePr>
          <p:nvPr>
            <p:ph idx="1"/>
            <p:extLst>
              <p:ext uri="{D42A27DB-BD31-4B8C-83A1-F6EECF244321}">
                <p14:modId xmlns:p14="http://schemas.microsoft.com/office/powerpoint/2010/main" val="3209397038"/>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099832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217D4-35BB-403A-841F-D27FF82C0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81632" cy="3032028"/>
          </a:xfrm>
          <a:prstGeom prst="rect">
            <a:avLst/>
          </a:prstGeom>
        </p:spPr>
      </p:pic>
      <p:pic>
        <p:nvPicPr>
          <p:cNvPr id="3" name="Picture 2">
            <a:extLst>
              <a:ext uri="{FF2B5EF4-FFF2-40B4-BE49-F238E27FC236}">
                <a16:creationId xmlns:a16="http://schemas.microsoft.com/office/drawing/2014/main" id="{A85FFC94-FCBA-4037-8F34-11B7B6597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930" y="4362339"/>
            <a:ext cx="10674070" cy="2495661"/>
          </a:xfrm>
          <a:prstGeom prst="rect">
            <a:avLst/>
          </a:prstGeom>
        </p:spPr>
      </p:pic>
    </p:spTree>
    <p:extLst>
      <p:ext uri="{BB962C8B-B14F-4D97-AF65-F5344CB8AC3E}">
        <p14:creationId xmlns:p14="http://schemas.microsoft.com/office/powerpoint/2010/main" val="3459579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B4DDAC7-E245-4A28-B094-E4E2BE138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770891"/>
            <a:ext cx="10905066" cy="5316218"/>
          </a:xfrm>
          <a:prstGeom prst="rect">
            <a:avLst/>
          </a:prstGeom>
        </p:spPr>
      </p:pic>
    </p:spTree>
    <p:extLst>
      <p:ext uri="{BB962C8B-B14F-4D97-AF65-F5344CB8AC3E}">
        <p14:creationId xmlns:p14="http://schemas.microsoft.com/office/powerpoint/2010/main" val="654956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7B9909-3A77-411A-AE33-941CD9067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985" y="2529969"/>
            <a:ext cx="4260814" cy="2616908"/>
          </a:xfrm>
          <a:prstGeom prst="rect">
            <a:avLst/>
          </a:prstGeom>
        </p:spPr>
      </p:pic>
      <p:sp>
        <p:nvSpPr>
          <p:cNvPr id="14" name="Freeform: Shape 13">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838199" y="365125"/>
            <a:ext cx="5529943" cy="1325563"/>
          </a:xfrm>
        </p:spPr>
        <p:txBody>
          <a:bodyPr>
            <a:normAutofit/>
          </a:bodyPr>
          <a:lstStyle/>
          <a:p>
            <a:r>
              <a:rPr lang="en-US" b="1" dirty="0">
                <a:latin typeface="Times New Roman" panose="02020603050405020304" pitchFamily="18" charset="0"/>
                <a:cs typeface="Times New Roman" panose="02020603050405020304" pitchFamily="18" charset="0"/>
              </a:rPr>
              <a:t>  Outline</a:t>
            </a:r>
          </a:p>
        </p:txBody>
      </p:sp>
      <p:sp>
        <p:nvSpPr>
          <p:cNvPr id="3" name="Content Placeholder 2">
            <a:extLst>
              <a:ext uri="{FF2B5EF4-FFF2-40B4-BE49-F238E27FC236}">
                <a16:creationId xmlns:a16="http://schemas.microsoft.com/office/drawing/2014/main" id="{3A764CD0-CC7E-4B27-B0A4-810EB14D7FEF}"/>
              </a:ext>
            </a:extLst>
          </p:cNvPr>
          <p:cNvSpPr>
            <a:spLocks noGrp="1"/>
          </p:cNvSpPr>
          <p:nvPr>
            <p:ph idx="1"/>
          </p:nvPr>
        </p:nvSpPr>
        <p:spPr>
          <a:xfrm>
            <a:off x="838199" y="1825625"/>
            <a:ext cx="4128169" cy="3399518"/>
          </a:xfrm>
        </p:spPr>
        <p:txBody>
          <a:bodyPr>
            <a:normAutofit/>
          </a:bodyPr>
          <a:lstStyle/>
          <a:p>
            <a:r>
              <a:rPr lang="en-US" sz="2400" dirty="0">
                <a:latin typeface="Baskerville Old Face" panose="02020602080505020303" pitchFamily="18" charset="0"/>
                <a:cs typeface="Times New Roman" panose="02020603050405020304" pitchFamily="18" charset="0"/>
              </a:rPr>
              <a:t>Introduction</a:t>
            </a:r>
          </a:p>
          <a:p>
            <a:r>
              <a:rPr lang="en-US" sz="2400" dirty="0">
                <a:latin typeface="Baskerville Old Face" panose="02020602080505020303" pitchFamily="18" charset="0"/>
                <a:cs typeface="Times New Roman" panose="02020603050405020304" pitchFamily="18" charset="0"/>
              </a:rPr>
              <a:t>Literature Survey</a:t>
            </a:r>
          </a:p>
          <a:p>
            <a:r>
              <a:rPr lang="en-US" sz="2400" dirty="0">
                <a:latin typeface="Baskerville Old Face" panose="02020602080505020303" pitchFamily="18" charset="0"/>
                <a:cs typeface="Times New Roman" panose="02020603050405020304" pitchFamily="18" charset="0"/>
              </a:rPr>
              <a:t>Proposed Work</a:t>
            </a:r>
          </a:p>
          <a:p>
            <a:r>
              <a:rPr lang="en-US" sz="2400" dirty="0">
                <a:latin typeface="Baskerville Old Face" panose="02020602080505020303" pitchFamily="18" charset="0"/>
                <a:cs typeface="Times New Roman" panose="02020603050405020304" pitchFamily="18" charset="0"/>
              </a:rPr>
              <a:t>Implementation</a:t>
            </a:r>
          </a:p>
          <a:p>
            <a:r>
              <a:rPr lang="en-US" sz="2400" dirty="0">
                <a:latin typeface="Baskerville Old Face" panose="02020602080505020303" pitchFamily="18" charset="0"/>
                <a:cs typeface="Times New Roman" panose="02020603050405020304" pitchFamily="18" charset="0"/>
              </a:rPr>
              <a:t>Results</a:t>
            </a:r>
          </a:p>
          <a:p>
            <a:r>
              <a:rPr lang="en-US" sz="2400" dirty="0">
                <a:latin typeface="Baskerville Old Face" panose="02020602080505020303" pitchFamily="18" charset="0"/>
                <a:cs typeface="Times New Roman" panose="02020603050405020304" pitchFamily="18" charset="0"/>
              </a:rPr>
              <a:t>Discussion and Future Work</a:t>
            </a:r>
          </a:p>
        </p:txBody>
      </p:sp>
    </p:spTree>
    <p:extLst>
      <p:ext uri="{BB962C8B-B14F-4D97-AF65-F5344CB8AC3E}">
        <p14:creationId xmlns:p14="http://schemas.microsoft.com/office/powerpoint/2010/main" val="279274294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8040DE-D8E9-4549-A304-1750FE4D3BCF}"/>
              </a:ext>
            </a:extLst>
          </p:cNvPr>
          <p:cNvSpPr>
            <a:spLocks noGrp="1"/>
          </p:cNvSpPr>
          <p:nvPr>
            <p:ph type="title"/>
          </p:nvPr>
        </p:nvSpPr>
        <p:spPr>
          <a:xfrm>
            <a:off x="833002" y="365125"/>
            <a:ext cx="10520702" cy="1325563"/>
          </a:xfrm>
        </p:spPr>
        <p:txBody>
          <a:bodyPr>
            <a:normAutofit/>
          </a:bodyPr>
          <a:lstStyle/>
          <a:p>
            <a:pPr algn="ctr"/>
            <a:r>
              <a:rPr lang="en-US" dirty="0">
                <a:latin typeface="Baskerville Old Face" panose="02020602080505020303" pitchFamily="18" charset="0"/>
              </a:rPr>
              <a:t>Reading Values  from Accelerometer</a:t>
            </a:r>
            <a:br>
              <a:rPr lang="en-US" dirty="0">
                <a:latin typeface="Baskerville Old Face" panose="02020602080505020303" pitchFamily="18" charset="0"/>
              </a:rPr>
            </a:br>
            <a:endParaRPr lang="en-US" dirty="0">
              <a:latin typeface="Baskerville Old Face" panose="02020602080505020303" pitchFamily="18" charset="0"/>
            </a:endParaRPr>
          </a:p>
        </p:txBody>
      </p:sp>
      <p:sp>
        <p:nvSpPr>
          <p:cNvPr id="3" name="Content Placeholder 2">
            <a:extLst>
              <a:ext uri="{FF2B5EF4-FFF2-40B4-BE49-F238E27FC236}">
                <a16:creationId xmlns:a16="http://schemas.microsoft.com/office/drawing/2014/main" id="{96C89CA7-6DF8-4DCD-BB18-9126FF038FDA}"/>
              </a:ext>
            </a:extLst>
          </p:cNvPr>
          <p:cNvSpPr>
            <a:spLocks noGrp="1"/>
          </p:cNvSpPr>
          <p:nvPr>
            <p:ph idx="1"/>
          </p:nvPr>
        </p:nvSpPr>
        <p:spPr/>
        <p:txBody>
          <a:bodyPr/>
          <a:lstStyle/>
          <a:p>
            <a:r>
              <a:rPr lang="en-US" dirty="0" err="1"/>
              <a:t>ReadAccel</a:t>
            </a:r>
            <a:r>
              <a:rPr lang="en-US" dirty="0"/>
              <a:t>() function take argument (1,2,3) as input. If value of variable is 1 than it will return analog value of X-axis, If value is 2 than Y-axis and 3 for Z-axis. Value is stored in an array named buffer values of accelerometer axis are left shifted by 8bits (Each axis reading comes in 16 bit resolution, </a:t>
            </a:r>
            <a:r>
              <a:rPr lang="en-US" dirty="0" err="1"/>
              <a:t>ie</a:t>
            </a:r>
            <a:r>
              <a:rPr lang="en-US" dirty="0"/>
              <a:t> 2 bytes. Least Significant Byte first!! thus we are converting both bytes in to one int) The accelerations in raw format are stored in registers – DATAX0, DATAX1, DATAY0, DATAY1, DATAZ0 and DATAZ1.</a:t>
            </a:r>
            <a:endParaRPr lang="en-IN" dirty="0"/>
          </a:p>
          <a:p>
            <a:endParaRPr lang="en-IN" dirty="0"/>
          </a:p>
        </p:txBody>
      </p:sp>
    </p:spTree>
    <p:extLst>
      <p:ext uri="{BB962C8B-B14F-4D97-AF65-F5344CB8AC3E}">
        <p14:creationId xmlns:p14="http://schemas.microsoft.com/office/powerpoint/2010/main" val="210965966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Content Placeholder 8">
            <a:extLst>
              <a:ext uri="{FF2B5EF4-FFF2-40B4-BE49-F238E27FC236}">
                <a16:creationId xmlns:a16="http://schemas.microsoft.com/office/drawing/2014/main" id="{2BE4FCE0-D8EC-4396-9A97-065AE6F6D5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935" y="48628"/>
            <a:ext cx="11406883" cy="6757420"/>
          </a:xfrm>
        </p:spPr>
      </p:pic>
    </p:spTree>
    <p:extLst>
      <p:ext uri="{BB962C8B-B14F-4D97-AF65-F5344CB8AC3E}">
        <p14:creationId xmlns:p14="http://schemas.microsoft.com/office/powerpoint/2010/main" val="59254089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8040DE-D8E9-4549-A304-1750FE4D3BCF}"/>
              </a:ext>
            </a:extLst>
          </p:cNvPr>
          <p:cNvSpPr>
            <a:spLocks noGrp="1"/>
          </p:cNvSpPr>
          <p:nvPr>
            <p:ph type="title"/>
          </p:nvPr>
        </p:nvSpPr>
        <p:spPr>
          <a:xfrm>
            <a:off x="833002" y="365125"/>
            <a:ext cx="10520702" cy="1325563"/>
          </a:xfrm>
        </p:spPr>
        <p:txBody>
          <a:bodyPr>
            <a:normAutofit/>
          </a:bodyPr>
          <a:lstStyle/>
          <a:p>
            <a:pPr algn="ctr"/>
            <a:r>
              <a:rPr lang="en-US" dirty="0">
                <a:latin typeface="Baskerville Old Face" panose="02020602080505020303" pitchFamily="18" charset="0"/>
              </a:rPr>
              <a:t>Model Training</a:t>
            </a:r>
          </a:p>
        </p:txBody>
      </p:sp>
      <p:sp>
        <p:nvSpPr>
          <p:cNvPr id="3" name="Content Placeholder 2">
            <a:extLst>
              <a:ext uri="{FF2B5EF4-FFF2-40B4-BE49-F238E27FC236}">
                <a16:creationId xmlns:a16="http://schemas.microsoft.com/office/drawing/2014/main" id="{96C89CA7-6DF8-4DCD-BB18-9126FF038FDA}"/>
              </a:ext>
            </a:extLst>
          </p:cNvPr>
          <p:cNvSpPr>
            <a:spLocks noGrp="1"/>
          </p:cNvSpPr>
          <p:nvPr>
            <p:ph idx="1"/>
          </p:nvPr>
        </p:nvSpPr>
        <p:spPr>
          <a:xfrm>
            <a:off x="957469" y="2141537"/>
            <a:ext cx="10515600" cy="4351338"/>
          </a:xfrm>
        </p:spPr>
        <p:txBody>
          <a:bodyPr/>
          <a:lstStyle/>
          <a:p>
            <a:r>
              <a:rPr lang="en-US" dirty="0"/>
              <a:t>Module for training model is created which means that this module is responsible for calibrating user’s posture by asking user to perform some basic movements. Values of users’ calibrations are stored in a buffer in form of coordinates which is then pass to posture detection module which maps all the coordinate provided and generate the threshold (allowed) values for posture detection.</a:t>
            </a:r>
          </a:p>
          <a:p>
            <a:endParaRPr lang="en-US" dirty="0"/>
          </a:p>
          <a:p>
            <a:r>
              <a:rPr lang="en-US" b="1" u="sng" dirty="0"/>
              <a:t>Snap of calibration function for training model is attached bellow.</a:t>
            </a:r>
            <a:endParaRPr lang="en-IN" dirty="0"/>
          </a:p>
          <a:p>
            <a:endParaRPr lang="en-IN" dirty="0"/>
          </a:p>
          <a:p>
            <a:endParaRPr lang="en-IN" dirty="0"/>
          </a:p>
        </p:txBody>
      </p:sp>
    </p:spTree>
    <p:extLst>
      <p:ext uri="{BB962C8B-B14F-4D97-AF65-F5344CB8AC3E}">
        <p14:creationId xmlns:p14="http://schemas.microsoft.com/office/powerpoint/2010/main" val="402370518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C9F8C37B-80C2-43CB-AAFB-A8B1F5836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4"/>
            <a:ext cx="12192000" cy="6861323"/>
          </a:xfrm>
          <a:prstGeom prst="rect">
            <a:avLst/>
          </a:prstGeom>
        </p:spPr>
      </p:pic>
    </p:spTree>
    <p:extLst>
      <p:ext uri="{BB962C8B-B14F-4D97-AF65-F5344CB8AC3E}">
        <p14:creationId xmlns:p14="http://schemas.microsoft.com/office/powerpoint/2010/main" val="248644748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64980A10-C460-4B62-B040-DE4E134251DC}"/>
              </a:ext>
            </a:extLst>
          </p:cNvPr>
          <p:cNvPicPr/>
          <p:nvPr/>
        </p:nvPicPr>
        <p:blipFill>
          <a:blip r:embed="rId2"/>
          <a:stretch>
            <a:fillRect/>
          </a:stretch>
        </p:blipFill>
        <p:spPr>
          <a:xfrm>
            <a:off x="1" y="0"/>
            <a:ext cx="12159716" cy="6720840"/>
          </a:xfrm>
          <a:prstGeom prst="rect">
            <a:avLst/>
          </a:prstGeom>
        </p:spPr>
      </p:pic>
    </p:spTree>
    <p:extLst>
      <p:ext uri="{BB962C8B-B14F-4D97-AF65-F5344CB8AC3E}">
        <p14:creationId xmlns:p14="http://schemas.microsoft.com/office/powerpoint/2010/main" val="262563858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8040DE-D8E9-4549-A304-1750FE4D3BCF}"/>
              </a:ext>
            </a:extLst>
          </p:cNvPr>
          <p:cNvSpPr>
            <a:spLocks noGrp="1"/>
          </p:cNvSpPr>
          <p:nvPr>
            <p:ph type="title"/>
          </p:nvPr>
        </p:nvSpPr>
        <p:spPr>
          <a:xfrm>
            <a:off x="833002" y="365125"/>
            <a:ext cx="10520702" cy="1325563"/>
          </a:xfrm>
        </p:spPr>
        <p:txBody>
          <a:bodyPr>
            <a:normAutofit/>
          </a:bodyPr>
          <a:lstStyle/>
          <a:p>
            <a:pPr algn="ctr"/>
            <a:r>
              <a:rPr lang="en-US" dirty="0">
                <a:latin typeface="Baskerville Old Face" panose="02020602080505020303" pitchFamily="18" charset="0"/>
              </a:rPr>
              <a:t>Health Chart</a:t>
            </a:r>
          </a:p>
        </p:txBody>
      </p:sp>
      <p:pic>
        <p:nvPicPr>
          <p:cNvPr id="10" name="Content Placeholder 9">
            <a:extLst>
              <a:ext uri="{FF2B5EF4-FFF2-40B4-BE49-F238E27FC236}">
                <a16:creationId xmlns:a16="http://schemas.microsoft.com/office/drawing/2014/main" id="{4FCD4BDF-D9F4-4B87-AD3F-E4B0D46632D5}"/>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838104" y="3913374"/>
            <a:ext cx="10515600" cy="2548069"/>
          </a:xfrm>
          <a:prstGeom prst="rect">
            <a:avLst/>
          </a:prstGeom>
        </p:spPr>
      </p:pic>
      <p:sp>
        <p:nvSpPr>
          <p:cNvPr id="7" name="Rectangle 6">
            <a:extLst>
              <a:ext uri="{FF2B5EF4-FFF2-40B4-BE49-F238E27FC236}">
                <a16:creationId xmlns:a16="http://schemas.microsoft.com/office/drawing/2014/main" id="{7F596647-90BF-45B8-8D3E-1932A0BA6169}"/>
              </a:ext>
            </a:extLst>
          </p:cNvPr>
          <p:cNvSpPr/>
          <p:nvPr/>
        </p:nvSpPr>
        <p:spPr>
          <a:xfrm>
            <a:off x="2743200" y="1781320"/>
            <a:ext cx="6096000" cy="1346459"/>
          </a:xfrm>
          <a:prstGeom prst="rect">
            <a:avLst/>
          </a:prstGeom>
        </p:spPr>
        <p:txBody>
          <a:bodyPr>
            <a:spAutoFit/>
          </a:bodyPr>
          <a:lstStyle/>
          <a:p>
            <a:pPr marL="457200">
              <a:lnSpc>
                <a:spcPct val="115000"/>
              </a:lnSpc>
              <a:spcAft>
                <a:spcPts val="800"/>
              </a:spcAft>
            </a:pPr>
            <a:r>
              <a:rPr lang="en-US" b="1" dirty="0" err="1">
                <a:latin typeface="Maiandra GD" panose="020E0502030308020204" pitchFamily="34" charset="0"/>
                <a:ea typeface="Times New Roman" panose="02020603050405020304" pitchFamily="18" charset="0"/>
                <a:cs typeface="Times New Roman" panose="02020603050405020304" pitchFamily="18" charset="0"/>
              </a:rPr>
              <a:t>HealthChart</a:t>
            </a:r>
            <a:r>
              <a:rPr lang="en-US" b="1" dirty="0">
                <a:latin typeface="Maiandra GD" panose="020E0502030308020204" pitchFamily="34" charset="0"/>
                <a:ea typeface="Times New Roman" panose="02020603050405020304" pitchFamily="18" charset="0"/>
                <a:cs typeface="Times New Roman" panose="02020603050405020304" pitchFamily="18" charset="0"/>
              </a:rPr>
              <a:t> module is responsible for the user’s to see the chart which will generate the data of previous 10 time units So, User can keep record of their posture and see their “posture progress” </a:t>
            </a:r>
            <a:endParaRPr lang="en-IN" sz="12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06648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8040DE-D8E9-4549-A304-1750FE4D3BCF}"/>
              </a:ext>
            </a:extLst>
          </p:cNvPr>
          <p:cNvSpPr>
            <a:spLocks noGrp="1"/>
          </p:cNvSpPr>
          <p:nvPr>
            <p:ph type="title"/>
          </p:nvPr>
        </p:nvSpPr>
        <p:spPr>
          <a:xfrm>
            <a:off x="835649" y="285611"/>
            <a:ext cx="10520702" cy="1325563"/>
          </a:xfrm>
        </p:spPr>
        <p:txBody>
          <a:bodyPr>
            <a:normAutofit/>
          </a:bodyPr>
          <a:lstStyle/>
          <a:p>
            <a:pPr algn="ctr"/>
            <a:r>
              <a:rPr lang="en-US" dirty="0">
                <a:latin typeface="Baskerville Old Face" panose="02020602080505020303" pitchFamily="18" charset="0"/>
              </a:rPr>
              <a:t>Code for posture detection </a:t>
            </a:r>
          </a:p>
        </p:txBody>
      </p:sp>
      <p:pic>
        <p:nvPicPr>
          <p:cNvPr id="8" name="Picture 7">
            <a:extLst>
              <a:ext uri="{FF2B5EF4-FFF2-40B4-BE49-F238E27FC236}">
                <a16:creationId xmlns:a16="http://schemas.microsoft.com/office/drawing/2014/main" id="{B52D023E-E8F3-47B1-8B4E-3A3ED64FF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896785"/>
            <a:ext cx="9147362" cy="3880699"/>
          </a:xfrm>
          <a:prstGeom prst="rect">
            <a:avLst/>
          </a:prstGeom>
        </p:spPr>
      </p:pic>
    </p:spTree>
    <p:extLst>
      <p:ext uri="{BB962C8B-B14F-4D97-AF65-F5344CB8AC3E}">
        <p14:creationId xmlns:p14="http://schemas.microsoft.com/office/powerpoint/2010/main" val="131570907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8040DE-D8E9-4549-A304-1750FE4D3BCF}"/>
              </a:ext>
            </a:extLst>
          </p:cNvPr>
          <p:cNvSpPr>
            <a:spLocks noGrp="1"/>
          </p:cNvSpPr>
          <p:nvPr>
            <p:ph type="title"/>
          </p:nvPr>
        </p:nvSpPr>
        <p:spPr>
          <a:xfrm>
            <a:off x="835649" y="285611"/>
            <a:ext cx="10520702" cy="1325563"/>
          </a:xfrm>
        </p:spPr>
        <p:txBody>
          <a:bodyPr>
            <a:normAutofit/>
          </a:bodyPr>
          <a:lstStyle/>
          <a:p>
            <a:pPr algn="ctr"/>
            <a:r>
              <a:rPr lang="en-US" dirty="0">
                <a:latin typeface="Baskerville Old Face" panose="02020602080505020303" pitchFamily="18" charset="0"/>
              </a:rPr>
              <a:t>Code for posture detection </a:t>
            </a:r>
          </a:p>
        </p:txBody>
      </p:sp>
      <p:pic>
        <p:nvPicPr>
          <p:cNvPr id="4" name="Picture 3">
            <a:extLst>
              <a:ext uri="{FF2B5EF4-FFF2-40B4-BE49-F238E27FC236}">
                <a16:creationId xmlns:a16="http://schemas.microsoft.com/office/drawing/2014/main" id="{8D86CAB1-6487-481B-9827-EF653E676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808" y="1611174"/>
            <a:ext cx="10088383" cy="4477375"/>
          </a:xfrm>
          <a:prstGeom prst="rect">
            <a:avLst/>
          </a:prstGeom>
        </p:spPr>
      </p:pic>
    </p:spTree>
    <p:extLst>
      <p:ext uri="{BB962C8B-B14F-4D97-AF65-F5344CB8AC3E}">
        <p14:creationId xmlns:p14="http://schemas.microsoft.com/office/powerpoint/2010/main" val="291396119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8040DE-D8E9-4549-A304-1750FE4D3BCF}"/>
              </a:ext>
            </a:extLst>
          </p:cNvPr>
          <p:cNvSpPr>
            <a:spLocks noGrp="1"/>
          </p:cNvSpPr>
          <p:nvPr>
            <p:ph type="title"/>
          </p:nvPr>
        </p:nvSpPr>
        <p:spPr>
          <a:xfrm>
            <a:off x="673237" y="190655"/>
            <a:ext cx="10520702" cy="1325563"/>
          </a:xfrm>
        </p:spPr>
        <p:txBody>
          <a:bodyPr>
            <a:normAutofit/>
          </a:bodyPr>
          <a:lstStyle/>
          <a:p>
            <a:pPr algn="ctr"/>
            <a:r>
              <a:rPr lang="en-US" dirty="0">
                <a:latin typeface="Baskerville Old Face" panose="02020602080505020303" pitchFamily="18" charset="0"/>
              </a:rPr>
              <a:t>Technologies Used</a:t>
            </a:r>
          </a:p>
        </p:txBody>
      </p:sp>
      <p:pic>
        <p:nvPicPr>
          <p:cNvPr id="6" name="Picture 5">
            <a:extLst>
              <a:ext uri="{FF2B5EF4-FFF2-40B4-BE49-F238E27FC236}">
                <a16:creationId xmlns:a16="http://schemas.microsoft.com/office/drawing/2014/main" id="{9331BAA1-5BF2-41B8-870E-731907CDF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41" y="1397926"/>
            <a:ext cx="4787090" cy="4915585"/>
          </a:xfrm>
          <a:prstGeom prst="rect">
            <a:avLst/>
          </a:prstGeom>
        </p:spPr>
      </p:pic>
      <p:pic>
        <p:nvPicPr>
          <p:cNvPr id="9" name="Picture 8">
            <a:extLst>
              <a:ext uri="{FF2B5EF4-FFF2-40B4-BE49-F238E27FC236}">
                <a16:creationId xmlns:a16="http://schemas.microsoft.com/office/drawing/2014/main" id="{F4AD9019-867F-4246-AF14-E701A43C0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417" y="1397927"/>
            <a:ext cx="4934639" cy="4915586"/>
          </a:xfrm>
          <a:prstGeom prst="rect">
            <a:avLst/>
          </a:prstGeom>
        </p:spPr>
      </p:pic>
    </p:spTree>
    <p:extLst>
      <p:ext uri="{BB962C8B-B14F-4D97-AF65-F5344CB8AC3E}">
        <p14:creationId xmlns:p14="http://schemas.microsoft.com/office/powerpoint/2010/main" val="328230092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Picture 26">
            <a:extLst>
              <a:ext uri="{FF2B5EF4-FFF2-40B4-BE49-F238E27FC236}">
                <a16:creationId xmlns:a16="http://schemas.microsoft.com/office/drawing/2014/main" id="{B84B58A4-A126-4922-821E-F4B4426E0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 y="1715781"/>
            <a:ext cx="3425957" cy="3425957"/>
          </a:xfrm>
          <a:prstGeom prst="rect">
            <a:avLst/>
          </a:prstGeom>
        </p:spPr>
      </p:pic>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4384039" y="365125"/>
            <a:ext cx="7164493" cy="1325563"/>
          </a:xfrm>
        </p:spPr>
        <p:txBody>
          <a:bodyPr>
            <a:normAutofit/>
          </a:bodyPr>
          <a:lstStyle/>
          <a:p>
            <a:pPr algn="ctr"/>
            <a:r>
              <a:rPr lang="en-US" b="1" dirty="0">
                <a:latin typeface="Times New Roman" panose="02020603050405020304" pitchFamily="18" charset="0"/>
                <a:cs typeface="Times New Roman" panose="02020603050405020304" pitchFamily="18" charset="0"/>
              </a:rPr>
              <a:t> </a:t>
            </a:r>
            <a:r>
              <a:rPr lang="en-US" b="1" dirty="0">
                <a:latin typeface="Baskerville Old Face" panose="02020602080505020303" pitchFamily="18" charset="0"/>
                <a:cs typeface="Times New Roman" panose="02020603050405020304" pitchFamily="18" charset="0"/>
              </a:rPr>
              <a:t>Correct Posture? Huh? What’s that?</a:t>
            </a:r>
          </a:p>
        </p:txBody>
      </p:sp>
      <p:sp>
        <p:nvSpPr>
          <p:cNvPr id="3" name="Content Placeholder 2">
            <a:extLst>
              <a:ext uri="{FF2B5EF4-FFF2-40B4-BE49-F238E27FC236}">
                <a16:creationId xmlns:a16="http://schemas.microsoft.com/office/drawing/2014/main" id="{3A764CD0-CC7E-4B27-B0A4-810EB14D7FEF}"/>
              </a:ext>
            </a:extLst>
          </p:cNvPr>
          <p:cNvSpPr>
            <a:spLocks noGrp="1"/>
          </p:cNvSpPr>
          <p:nvPr>
            <p:ph idx="1"/>
          </p:nvPr>
        </p:nvSpPr>
        <p:spPr>
          <a:xfrm>
            <a:off x="4387515" y="2022601"/>
            <a:ext cx="7161017" cy="4154361"/>
          </a:xfrm>
        </p:spPr>
        <p:txBody>
          <a:bodyPr>
            <a:normAutofit/>
          </a:bodyPr>
          <a:lstStyle/>
          <a:p>
            <a:r>
              <a:rPr lang="en-US" dirty="0">
                <a:latin typeface="Baskerville Old Face" panose="02020602080505020303" pitchFamily="18" charset="0"/>
                <a:cs typeface="Times New Roman" panose="02020603050405020304" pitchFamily="18" charset="0"/>
              </a:rPr>
              <a:t>A good posture the body is balanced so to produce least fatigue</a:t>
            </a:r>
          </a:p>
          <a:p>
            <a:r>
              <a:rPr lang="en-US" dirty="0">
                <a:latin typeface="Baskerville Old Face" panose="02020602080505020303" pitchFamily="18" charset="0"/>
                <a:cs typeface="Times New Roman" panose="02020603050405020304" pitchFamily="18" charset="0"/>
              </a:rPr>
              <a:t>Body is held without any sense of effort.</a:t>
            </a:r>
          </a:p>
          <a:p>
            <a:r>
              <a:rPr lang="en-US" dirty="0">
                <a:latin typeface="Baskerville Old Face" panose="02020602080505020303" pitchFamily="18" charset="0"/>
                <a:cs typeface="Times New Roman" panose="02020603050405020304" pitchFamily="18" charset="0"/>
              </a:rPr>
              <a:t>Advantages</a:t>
            </a:r>
          </a:p>
          <a:p>
            <a:pPr lvl="1">
              <a:buFont typeface="Wingdings" panose="05000000000000000000" pitchFamily="2" charset="2"/>
              <a:buChar char="q"/>
            </a:pPr>
            <a:r>
              <a:rPr lang="en-US" sz="2800" dirty="0">
                <a:latin typeface="Baskerville Old Face" panose="02020602080505020303" pitchFamily="18" charset="0"/>
                <a:cs typeface="Times New Roman" panose="02020603050405020304" pitchFamily="18" charset="0"/>
              </a:rPr>
              <a:t>Improves appetite</a:t>
            </a:r>
          </a:p>
          <a:p>
            <a:pPr lvl="1">
              <a:buFont typeface="Wingdings" panose="05000000000000000000" pitchFamily="2" charset="2"/>
              <a:buChar char="q"/>
            </a:pPr>
            <a:r>
              <a:rPr lang="en-US" sz="2800" dirty="0">
                <a:latin typeface="Baskerville Old Face" panose="02020602080505020303" pitchFamily="18" charset="0"/>
                <a:cs typeface="Times New Roman" panose="02020603050405020304" pitchFamily="18" charset="0"/>
              </a:rPr>
              <a:t>Psychological balance</a:t>
            </a:r>
          </a:p>
          <a:p>
            <a:pPr lvl="1">
              <a:buFont typeface="Wingdings" panose="05000000000000000000" pitchFamily="2" charset="2"/>
              <a:buChar char="q"/>
            </a:pPr>
            <a:r>
              <a:rPr lang="en-US" sz="2800" dirty="0">
                <a:latin typeface="Baskerville Old Face" panose="02020602080505020303" pitchFamily="18" charset="0"/>
                <a:cs typeface="Times New Roman" panose="02020603050405020304" pitchFamily="18" charset="0"/>
              </a:rPr>
              <a:t>Prevention of  diseases and disorders</a:t>
            </a:r>
          </a:p>
          <a:p>
            <a:pPr>
              <a:buFont typeface="Wingdings" panose="05000000000000000000" pitchFamily="2" charset="2"/>
              <a:buChar char="q"/>
            </a:pPr>
            <a:endParaRPr lang="en-US" dirty="0">
              <a:latin typeface="Baskerville Old Face" panose="02020602080505020303" pitchFamily="18" charset="0"/>
              <a:cs typeface="Times New Roman" panose="02020603050405020304" pitchFamily="18" charset="0"/>
            </a:endParaRPr>
          </a:p>
          <a:p>
            <a:endParaRPr lang="en-US" dirty="0">
              <a:latin typeface="Baskerville Old Face" panose="02020602080505020303" pitchFamily="18" charset="0"/>
              <a:cs typeface="Times New Roman" panose="02020603050405020304" pitchFamily="18" charset="0"/>
            </a:endParaRPr>
          </a:p>
        </p:txBody>
      </p:sp>
    </p:spTree>
    <p:extLst>
      <p:ext uri="{BB962C8B-B14F-4D97-AF65-F5344CB8AC3E}">
        <p14:creationId xmlns:p14="http://schemas.microsoft.com/office/powerpoint/2010/main" val="4681372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2" name="Freeform: Shape 27">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29">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74BCF37-2186-43F9-ABE3-8FF6404DE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439" y="292608"/>
            <a:ext cx="1822076" cy="4336542"/>
          </a:xfrm>
          <a:prstGeom prst="rect">
            <a:avLst/>
          </a:prstGeom>
        </p:spPr>
      </p:pic>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6053668" y="803325"/>
            <a:ext cx="5314536" cy="1325563"/>
          </a:xfrm>
        </p:spPr>
        <p:txBody>
          <a:bodyPr>
            <a:normAutofit/>
          </a:bodyPr>
          <a:lstStyle/>
          <a:p>
            <a:pPr algn="ctr"/>
            <a:r>
              <a:rPr lang="en-US" b="1" dirty="0">
                <a:latin typeface="Baskerville Old Face" panose="02020602080505020303" pitchFamily="18" charset="0"/>
                <a:cs typeface="Times New Roman" panose="02020603050405020304" pitchFamily="18" charset="0"/>
              </a:rPr>
              <a:t>  Problem Statement</a:t>
            </a:r>
          </a:p>
        </p:txBody>
      </p:sp>
      <p:sp>
        <p:nvSpPr>
          <p:cNvPr id="3" name="Content Placeholder 2">
            <a:extLst>
              <a:ext uri="{FF2B5EF4-FFF2-40B4-BE49-F238E27FC236}">
                <a16:creationId xmlns:a16="http://schemas.microsoft.com/office/drawing/2014/main" id="{3A764CD0-CC7E-4B27-B0A4-810EB14D7FEF}"/>
              </a:ext>
            </a:extLst>
          </p:cNvPr>
          <p:cNvSpPr>
            <a:spLocks noGrp="1"/>
          </p:cNvSpPr>
          <p:nvPr>
            <p:ph idx="1"/>
          </p:nvPr>
        </p:nvSpPr>
        <p:spPr>
          <a:xfrm>
            <a:off x="6053667" y="2279018"/>
            <a:ext cx="5314543" cy="3375920"/>
          </a:xfrm>
        </p:spPr>
        <p:txBody>
          <a:bodyPr anchor="t">
            <a:normAutofit fontScale="92500" lnSpcReduction="20000"/>
          </a:bodyPr>
          <a:lstStyle/>
          <a:p>
            <a:pPr algn="just"/>
            <a:r>
              <a:rPr lang="en-US" sz="2400" dirty="0">
                <a:latin typeface="Baskerville Old Face" panose="02020602080505020303" pitchFamily="18" charset="0"/>
                <a:cs typeface="Times New Roman" panose="02020603050405020304" pitchFamily="18" charset="0"/>
              </a:rPr>
              <a:t>Build a real time human body posture detection and correctness system using accelerometer sensor and </a:t>
            </a:r>
            <a:r>
              <a:rPr lang="en-US" sz="2400" dirty="0" err="1">
                <a:latin typeface="Baskerville Old Face" panose="02020602080505020303" pitchFamily="18" charset="0"/>
                <a:cs typeface="Times New Roman" panose="02020603050405020304" pitchFamily="18" charset="0"/>
              </a:rPr>
              <a:t>NodeMCU</a:t>
            </a:r>
            <a:r>
              <a:rPr lang="en-US" sz="2400" dirty="0">
                <a:latin typeface="Baskerville Old Face" panose="02020602080505020303" pitchFamily="18" charset="0"/>
                <a:cs typeface="Times New Roman" panose="02020603050405020304" pitchFamily="18" charset="0"/>
              </a:rPr>
              <a:t> (ESP8266). Also, build a mobile app to caution the user in case his/her posture is incorrect.</a:t>
            </a:r>
          </a:p>
          <a:p>
            <a:pPr algn="just"/>
            <a:r>
              <a:rPr lang="en-US" sz="2400" dirty="0">
                <a:latin typeface="Baskerville Old Face" panose="02020602080505020303" pitchFamily="18" charset="0"/>
                <a:cs typeface="Times New Roman" panose="02020603050405020304" pitchFamily="18" charset="0"/>
              </a:rPr>
              <a:t>Real time model training and data mapping.</a:t>
            </a:r>
          </a:p>
          <a:p>
            <a:pPr algn="just"/>
            <a:r>
              <a:rPr lang="en-US" sz="2400" dirty="0">
                <a:latin typeface="Baskerville Old Face" panose="02020602080505020303" pitchFamily="18" charset="0"/>
                <a:cs typeface="Times New Roman" panose="02020603050405020304" pitchFamily="18" charset="0"/>
              </a:rPr>
              <a:t>Poor body posture prompts numerous medical problems. Wrong posture issues, which extend from back agony to weariness may ascend and influence our day by day exercises.</a:t>
            </a:r>
          </a:p>
          <a:p>
            <a:pPr algn="just"/>
            <a:endParaRPr lang="en-US" sz="2400" dirty="0">
              <a:latin typeface="Baskerville Old Face" panose="02020602080505020303" pitchFamily="18" charset="0"/>
              <a:cs typeface="Times New Roman" panose="02020603050405020304" pitchFamily="18" charset="0"/>
            </a:endParaRPr>
          </a:p>
        </p:txBody>
      </p:sp>
    </p:spTree>
    <p:extLst>
      <p:ext uri="{BB962C8B-B14F-4D97-AF65-F5344CB8AC3E}">
        <p14:creationId xmlns:p14="http://schemas.microsoft.com/office/powerpoint/2010/main" val="279934174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lgCheck">
          <a:fgClr>
            <a:schemeClr val="tx1">
              <a:lumMod val="65000"/>
              <a:lumOff val="35000"/>
            </a:schemeClr>
          </a:fgClr>
          <a:bgClr>
            <a:srgbClr val="00B050"/>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0" y="0"/>
            <a:ext cx="12192000" cy="1347537"/>
          </a:xfrm>
          <a:pattFill prst="pct90">
            <a:fgClr>
              <a:schemeClr val="tx1">
                <a:lumMod val="65000"/>
                <a:lumOff val="35000"/>
              </a:schemeClr>
            </a:fgClr>
            <a:bgClr>
              <a:schemeClr val="bg1"/>
            </a:bgClr>
          </a:pattFill>
          <a:effectLst>
            <a:innerShdw blurRad="63500" dist="50800" dir="18900000">
              <a:prstClr val="black">
                <a:alpha val="50000"/>
              </a:prstClr>
            </a:innerShdw>
          </a:effectLst>
        </p:spPr>
        <p:txBody>
          <a:bodyPr/>
          <a:lstStyle/>
          <a:p>
            <a:r>
              <a:rPr lang="en-US" b="1" dirty="0">
                <a:solidFill>
                  <a:schemeClr val="bg1"/>
                </a:solidFill>
                <a:latin typeface="Times New Roman" panose="02020603050405020304" pitchFamily="18" charset="0"/>
                <a:cs typeface="Times New Roman" panose="02020603050405020304" pitchFamily="18" charset="0"/>
              </a:rPr>
              <a:t>  Common Postural Deformities</a:t>
            </a:r>
          </a:p>
        </p:txBody>
      </p:sp>
      <p:sp>
        <p:nvSpPr>
          <p:cNvPr id="4" name="Oval 3">
            <a:extLst>
              <a:ext uri="{FF2B5EF4-FFF2-40B4-BE49-F238E27FC236}">
                <a16:creationId xmlns:a16="http://schemas.microsoft.com/office/drawing/2014/main" id="{BA528CB7-BAAB-4B52-B23E-BC8F2F33899D}"/>
              </a:ext>
            </a:extLst>
          </p:cNvPr>
          <p:cNvSpPr/>
          <p:nvPr/>
        </p:nvSpPr>
        <p:spPr>
          <a:xfrm>
            <a:off x="4533364" y="3428184"/>
            <a:ext cx="2665927" cy="11462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a:latin typeface="Baskerville Old Face" panose="02020602080505020303" pitchFamily="18" charset="0"/>
              </a:rPr>
              <a:t>Postural Deformities </a:t>
            </a:r>
          </a:p>
        </p:txBody>
      </p:sp>
      <p:sp>
        <p:nvSpPr>
          <p:cNvPr id="5" name="Rectangle 4">
            <a:extLst>
              <a:ext uri="{FF2B5EF4-FFF2-40B4-BE49-F238E27FC236}">
                <a16:creationId xmlns:a16="http://schemas.microsoft.com/office/drawing/2014/main" id="{5F34B7E4-EF3D-4E68-8F4C-DE04210F4409}"/>
              </a:ext>
            </a:extLst>
          </p:cNvPr>
          <p:cNvSpPr/>
          <p:nvPr/>
        </p:nvSpPr>
        <p:spPr>
          <a:xfrm>
            <a:off x="4636394" y="1775108"/>
            <a:ext cx="2562897" cy="708338"/>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dirty="0">
                <a:solidFill>
                  <a:schemeClr val="bg1"/>
                </a:solidFill>
                <a:latin typeface="Baskerville Old Face" panose="02020602080505020303" pitchFamily="18" charset="0"/>
              </a:rPr>
              <a:t>Kyphosis</a:t>
            </a:r>
          </a:p>
        </p:txBody>
      </p:sp>
      <p:sp>
        <p:nvSpPr>
          <p:cNvPr id="6" name="Rectangle 5">
            <a:extLst>
              <a:ext uri="{FF2B5EF4-FFF2-40B4-BE49-F238E27FC236}">
                <a16:creationId xmlns:a16="http://schemas.microsoft.com/office/drawing/2014/main" id="{BCFA96F2-8CAD-4C73-8481-CEE896AE2A63}"/>
              </a:ext>
            </a:extLst>
          </p:cNvPr>
          <p:cNvSpPr/>
          <p:nvPr/>
        </p:nvSpPr>
        <p:spPr>
          <a:xfrm>
            <a:off x="8100811" y="2372155"/>
            <a:ext cx="2562897" cy="708338"/>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dirty="0">
                <a:latin typeface="Baskerville Old Face" panose="02020602080505020303" pitchFamily="18" charset="0"/>
              </a:rPr>
              <a:t>Round Shoulders</a:t>
            </a:r>
          </a:p>
        </p:txBody>
      </p:sp>
      <p:sp>
        <p:nvSpPr>
          <p:cNvPr id="7" name="Rectangle 6">
            <a:extLst>
              <a:ext uri="{FF2B5EF4-FFF2-40B4-BE49-F238E27FC236}">
                <a16:creationId xmlns:a16="http://schemas.microsoft.com/office/drawing/2014/main" id="{B307BBB4-4D13-468F-ACDC-638272315D32}"/>
              </a:ext>
            </a:extLst>
          </p:cNvPr>
          <p:cNvSpPr/>
          <p:nvPr/>
        </p:nvSpPr>
        <p:spPr>
          <a:xfrm>
            <a:off x="8376635" y="4141466"/>
            <a:ext cx="2562897" cy="708338"/>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dirty="0">
                <a:latin typeface="Baskerville Old Face" panose="02020602080505020303" pitchFamily="18" charset="0"/>
              </a:rPr>
              <a:t>Lordosis</a:t>
            </a:r>
          </a:p>
        </p:txBody>
      </p:sp>
      <p:sp>
        <p:nvSpPr>
          <p:cNvPr id="12" name="Rectangle 11">
            <a:extLst>
              <a:ext uri="{FF2B5EF4-FFF2-40B4-BE49-F238E27FC236}">
                <a16:creationId xmlns:a16="http://schemas.microsoft.com/office/drawing/2014/main" id="{2FC8D989-526B-493C-B79A-D6C6FF0E5F5A}"/>
              </a:ext>
            </a:extLst>
          </p:cNvPr>
          <p:cNvSpPr/>
          <p:nvPr/>
        </p:nvSpPr>
        <p:spPr>
          <a:xfrm>
            <a:off x="6639059" y="5755543"/>
            <a:ext cx="2562897" cy="708338"/>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dirty="0">
                <a:latin typeface="Baskerville Old Face" panose="02020602080505020303" pitchFamily="18" charset="0"/>
              </a:rPr>
              <a:t>Scoliosis</a:t>
            </a:r>
          </a:p>
        </p:txBody>
      </p:sp>
      <p:sp>
        <p:nvSpPr>
          <p:cNvPr id="13" name="Rectangle 12">
            <a:extLst>
              <a:ext uri="{FF2B5EF4-FFF2-40B4-BE49-F238E27FC236}">
                <a16:creationId xmlns:a16="http://schemas.microsoft.com/office/drawing/2014/main" id="{F75578EA-8C8C-4C1A-8883-1F5D81F31739}"/>
              </a:ext>
            </a:extLst>
          </p:cNvPr>
          <p:cNvSpPr/>
          <p:nvPr/>
        </p:nvSpPr>
        <p:spPr>
          <a:xfrm>
            <a:off x="2223750" y="5755543"/>
            <a:ext cx="2562897" cy="708338"/>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dirty="0">
                <a:latin typeface="Baskerville Old Face" panose="02020602080505020303" pitchFamily="18" charset="0"/>
              </a:rPr>
              <a:t>Knock Knees</a:t>
            </a:r>
          </a:p>
        </p:txBody>
      </p:sp>
      <p:sp>
        <p:nvSpPr>
          <p:cNvPr id="14" name="Rectangle 13">
            <a:extLst>
              <a:ext uri="{FF2B5EF4-FFF2-40B4-BE49-F238E27FC236}">
                <a16:creationId xmlns:a16="http://schemas.microsoft.com/office/drawing/2014/main" id="{F59461FC-51B5-4B29-A96A-4A941A5E2327}"/>
              </a:ext>
            </a:extLst>
          </p:cNvPr>
          <p:cNvSpPr/>
          <p:nvPr/>
        </p:nvSpPr>
        <p:spPr>
          <a:xfrm>
            <a:off x="711556" y="4141466"/>
            <a:ext cx="2562897" cy="708338"/>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dirty="0">
                <a:latin typeface="Baskerville Old Face" panose="02020602080505020303" pitchFamily="18" charset="0"/>
              </a:rPr>
              <a:t>Bowlegs</a:t>
            </a:r>
          </a:p>
        </p:txBody>
      </p:sp>
      <p:sp>
        <p:nvSpPr>
          <p:cNvPr id="15" name="Rectangle 14">
            <a:extLst>
              <a:ext uri="{FF2B5EF4-FFF2-40B4-BE49-F238E27FC236}">
                <a16:creationId xmlns:a16="http://schemas.microsoft.com/office/drawing/2014/main" id="{1E50998D-E092-43FD-8242-29C02D46BE7F}"/>
              </a:ext>
            </a:extLst>
          </p:cNvPr>
          <p:cNvSpPr/>
          <p:nvPr/>
        </p:nvSpPr>
        <p:spPr>
          <a:xfrm>
            <a:off x="1125289" y="2359093"/>
            <a:ext cx="2562897" cy="708338"/>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dirty="0">
                <a:latin typeface="Baskerville Old Face" panose="02020602080505020303" pitchFamily="18" charset="0"/>
              </a:rPr>
              <a:t>Flat Foot</a:t>
            </a:r>
          </a:p>
        </p:txBody>
      </p:sp>
      <p:sp>
        <p:nvSpPr>
          <p:cNvPr id="17" name="Arrow: Up 16">
            <a:extLst>
              <a:ext uri="{FF2B5EF4-FFF2-40B4-BE49-F238E27FC236}">
                <a16:creationId xmlns:a16="http://schemas.microsoft.com/office/drawing/2014/main" id="{CC579978-1DE0-4E54-B95D-2ED5B514AD59}"/>
              </a:ext>
            </a:extLst>
          </p:cNvPr>
          <p:cNvSpPr/>
          <p:nvPr/>
        </p:nvSpPr>
        <p:spPr>
          <a:xfrm>
            <a:off x="5573332" y="2483446"/>
            <a:ext cx="585989" cy="905739"/>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id="{67318E08-45E3-448A-8E78-139DB92720A8}"/>
              </a:ext>
            </a:extLst>
          </p:cNvPr>
          <p:cNvSpPr/>
          <p:nvPr/>
        </p:nvSpPr>
        <p:spPr>
          <a:xfrm rot="3242376">
            <a:off x="7249719" y="2637552"/>
            <a:ext cx="585989" cy="1299513"/>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66DEF2CD-1906-4581-9E9B-E9E800908E59}"/>
              </a:ext>
            </a:extLst>
          </p:cNvPr>
          <p:cNvSpPr/>
          <p:nvPr/>
        </p:nvSpPr>
        <p:spPr>
          <a:xfrm rot="6320948">
            <a:off x="7494968" y="3644856"/>
            <a:ext cx="585989" cy="1299513"/>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75DA06B3-DF9F-4C36-B269-C6045F11A1CF}"/>
              </a:ext>
            </a:extLst>
          </p:cNvPr>
          <p:cNvSpPr/>
          <p:nvPr/>
        </p:nvSpPr>
        <p:spPr>
          <a:xfrm rot="9057769">
            <a:off x="6931101" y="4286439"/>
            <a:ext cx="585989" cy="1571185"/>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Arrow: Up 20">
            <a:extLst>
              <a:ext uri="{FF2B5EF4-FFF2-40B4-BE49-F238E27FC236}">
                <a16:creationId xmlns:a16="http://schemas.microsoft.com/office/drawing/2014/main" id="{5F52A296-DC00-46AF-B7C6-E306849DCAF0}"/>
              </a:ext>
            </a:extLst>
          </p:cNvPr>
          <p:cNvSpPr/>
          <p:nvPr/>
        </p:nvSpPr>
        <p:spPr>
          <a:xfrm rot="13073037">
            <a:off x="4274429" y="4315548"/>
            <a:ext cx="585989" cy="1571185"/>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Arrow: Up 21">
            <a:extLst>
              <a:ext uri="{FF2B5EF4-FFF2-40B4-BE49-F238E27FC236}">
                <a16:creationId xmlns:a16="http://schemas.microsoft.com/office/drawing/2014/main" id="{9BE2516E-0F10-46EF-9293-6CB7A0C86490}"/>
              </a:ext>
            </a:extLst>
          </p:cNvPr>
          <p:cNvSpPr/>
          <p:nvPr/>
        </p:nvSpPr>
        <p:spPr>
          <a:xfrm rot="15510656">
            <a:off x="3603812" y="3598898"/>
            <a:ext cx="585989" cy="1288016"/>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1D2F8A02-4DDD-4DFA-BD20-AC0A89A5961E}"/>
              </a:ext>
            </a:extLst>
          </p:cNvPr>
          <p:cNvSpPr/>
          <p:nvPr/>
        </p:nvSpPr>
        <p:spPr>
          <a:xfrm rot="18121701">
            <a:off x="3949690" y="2538070"/>
            <a:ext cx="585989" cy="1339478"/>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107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82B0BD37-87F5-4DDB-B767-20FA06048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7">
            <a:extLst>
              <a:ext uri="{FF2B5EF4-FFF2-40B4-BE49-F238E27FC236}">
                <a16:creationId xmlns:a16="http://schemas.microsoft.com/office/drawing/2014/main" id="{ADFE5C4E-0B5D-4AB5-9877-3993F84A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6048CCE-094B-4948-B61B-DE627F176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5BB48934-4796-4249-B64C-EE2375977B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7600A2E-BA30-44DA-ACB3-309C8DD64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471" y="628650"/>
            <a:ext cx="2629316" cy="5449360"/>
          </a:xfrm>
          <a:prstGeom prst="rect">
            <a:avLst/>
          </a:prstGeom>
        </p:spPr>
      </p:pic>
      <p:pic>
        <p:nvPicPr>
          <p:cNvPr id="9" name="Picture 8">
            <a:extLst>
              <a:ext uri="{FF2B5EF4-FFF2-40B4-BE49-F238E27FC236}">
                <a16:creationId xmlns:a16="http://schemas.microsoft.com/office/drawing/2014/main" id="{49A99DDB-3297-48B4-9B8C-A842F9981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375" y="628649"/>
            <a:ext cx="1920224" cy="2639484"/>
          </a:xfrm>
          <a:prstGeom prst="rect">
            <a:avLst/>
          </a:prstGeom>
        </p:spPr>
      </p:pic>
      <p:pic>
        <p:nvPicPr>
          <p:cNvPr id="7" name="Picture 6">
            <a:extLst>
              <a:ext uri="{FF2B5EF4-FFF2-40B4-BE49-F238E27FC236}">
                <a16:creationId xmlns:a16="http://schemas.microsoft.com/office/drawing/2014/main" id="{59B663D3-7DF2-45A6-B1C0-2E1A0A46A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951" y="628649"/>
            <a:ext cx="1722263" cy="2639484"/>
          </a:xfrm>
          <a:prstGeom prst="rect">
            <a:avLst/>
          </a:prstGeom>
        </p:spPr>
      </p:pic>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5021821" y="4004732"/>
            <a:ext cx="6465287" cy="1324235"/>
          </a:xfrm>
        </p:spPr>
        <p:txBody>
          <a:bodyPr vert="horz" lIns="91440" tIns="45720" rIns="91440" bIns="45720" rtlCol="0" anchor="b">
            <a:normAutofit/>
          </a:bodyPr>
          <a:lstStyle/>
          <a:p>
            <a:pPr algn="ctr"/>
            <a:r>
              <a:rPr lang="en-US" b="1" dirty="0">
                <a:latin typeface="Baskerville Old Face" panose="02020602080505020303" pitchFamily="18" charset="0"/>
              </a:rPr>
              <a:t>  6 Exercises To Reverse Bad Posture</a:t>
            </a:r>
          </a:p>
        </p:txBody>
      </p:sp>
      <p:sp>
        <p:nvSpPr>
          <p:cNvPr id="27" name="Rectangle 26">
            <a:extLst>
              <a:ext uri="{FF2B5EF4-FFF2-40B4-BE49-F238E27FC236}">
                <a16:creationId xmlns:a16="http://schemas.microsoft.com/office/drawing/2014/main" id="{2A2AECF4-E197-4BDF-A61B-7B0A493A04BC}"/>
              </a:ext>
            </a:extLst>
          </p:cNvPr>
          <p:cNvSpPr/>
          <p:nvPr/>
        </p:nvSpPr>
        <p:spPr>
          <a:xfrm>
            <a:off x="8551546" y="321733"/>
            <a:ext cx="1738648" cy="400110"/>
          </a:xfrm>
          <a:prstGeom prst="rect">
            <a:avLst/>
          </a:prstGeom>
        </p:spPr>
        <p:txBody>
          <a:bodyPr wrap="square">
            <a:spAutoFit/>
          </a:bodyPr>
          <a:lstStyle/>
          <a:p>
            <a:pPr algn="just"/>
            <a:r>
              <a:rPr lang="en-US" sz="2000" dirty="0">
                <a:solidFill>
                  <a:srgbClr val="002060"/>
                </a:solidFill>
                <a:latin typeface="Baskerville Old Face" panose="02020602080505020303" pitchFamily="18" charset="0"/>
                <a:cs typeface="Times New Roman" panose="02020603050405020304" pitchFamily="18" charset="0"/>
              </a:rPr>
              <a:t>Chin Tuck</a:t>
            </a:r>
          </a:p>
        </p:txBody>
      </p:sp>
      <p:sp>
        <p:nvSpPr>
          <p:cNvPr id="28" name="Rectangle 27">
            <a:extLst>
              <a:ext uri="{FF2B5EF4-FFF2-40B4-BE49-F238E27FC236}">
                <a16:creationId xmlns:a16="http://schemas.microsoft.com/office/drawing/2014/main" id="{04D224A2-E8D5-484C-BD12-44BFF14C8901}"/>
              </a:ext>
            </a:extLst>
          </p:cNvPr>
          <p:cNvSpPr/>
          <p:nvPr/>
        </p:nvSpPr>
        <p:spPr>
          <a:xfrm>
            <a:off x="4935657" y="404142"/>
            <a:ext cx="1925619" cy="400110"/>
          </a:xfrm>
          <a:prstGeom prst="rect">
            <a:avLst/>
          </a:prstGeom>
        </p:spPr>
        <p:txBody>
          <a:bodyPr wrap="square">
            <a:spAutoFit/>
          </a:bodyPr>
          <a:lstStyle/>
          <a:p>
            <a:pPr algn="just"/>
            <a:r>
              <a:rPr lang="en-US" sz="2000" dirty="0">
                <a:solidFill>
                  <a:srgbClr val="002060"/>
                </a:solidFill>
                <a:latin typeface="Baskerville Old Face" panose="02020602080505020303" pitchFamily="18" charset="0"/>
                <a:cs typeface="Times New Roman" panose="02020603050405020304" pitchFamily="18" charset="0"/>
              </a:rPr>
              <a:t>Wall Angel</a:t>
            </a:r>
          </a:p>
        </p:txBody>
      </p:sp>
      <p:sp>
        <p:nvSpPr>
          <p:cNvPr id="29" name="Rectangle 28">
            <a:extLst>
              <a:ext uri="{FF2B5EF4-FFF2-40B4-BE49-F238E27FC236}">
                <a16:creationId xmlns:a16="http://schemas.microsoft.com/office/drawing/2014/main" id="{8074D8DF-FC91-4A32-8474-8B6D0458ED59}"/>
              </a:ext>
            </a:extLst>
          </p:cNvPr>
          <p:cNvSpPr/>
          <p:nvPr/>
        </p:nvSpPr>
        <p:spPr>
          <a:xfrm>
            <a:off x="491521" y="353004"/>
            <a:ext cx="2047741" cy="830997"/>
          </a:xfrm>
          <a:prstGeom prst="rect">
            <a:avLst/>
          </a:prstGeom>
        </p:spPr>
        <p:txBody>
          <a:bodyPr wrap="square">
            <a:spAutoFit/>
          </a:bodyPr>
          <a:lstStyle/>
          <a:p>
            <a:pPr algn="just"/>
            <a:r>
              <a:rPr lang="en-US" sz="2000" dirty="0">
                <a:solidFill>
                  <a:srgbClr val="002060"/>
                </a:solidFill>
                <a:latin typeface="Baskerville Old Face" panose="02020602080505020303" pitchFamily="18" charset="0"/>
                <a:cs typeface="Times New Roman" panose="02020603050405020304" pitchFamily="18" charset="0"/>
              </a:rPr>
              <a:t>Doorway Stretch</a:t>
            </a:r>
          </a:p>
          <a:p>
            <a:pPr algn="just"/>
            <a:endParaRPr lang="en-US" sz="2800" dirty="0">
              <a:solidFill>
                <a:srgbClr val="002060"/>
              </a:solidFill>
              <a:latin typeface="Baskerville Old Face" panose="02020602080505020303" pitchFamily="18" charset="0"/>
              <a:cs typeface="Times New Roman" panose="02020603050405020304" pitchFamily="18" charset="0"/>
            </a:endParaRPr>
          </a:p>
        </p:txBody>
      </p:sp>
    </p:spTree>
    <p:extLst>
      <p:ext uri="{BB962C8B-B14F-4D97-AF65-F5344CB8AC3E}">
        <p14:creationId xmlns:p14="http://schemas.microsoft.com/office/powerpoint/2010/main" val="127400379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Rectangle 14">
            <a:extLst>
              <a:ext uri="{FF2B5EF4-FFF2-40B4-BE49-F238E27FC236}">
                <a16:creationId xmlns:a16="http://schemas.microsoft.com/office/drawing/2014/main" id="{82B0BD37-87F5-4DDB-B767-20FA06048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ADFE5C4E-0B5D-4AB5-9877-3993F84A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8">
            <a:extLst>
              <a:ext uri="{FF2B5EF4-FFF2-40B4-BE49-F238E27FC236}">
                <a16:creationId xmlns:a16="http://schemas.microsoft.com/office/drawing/2014/main" id="{06048CCE-094B-4948-B61B-DE627F176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5BB48934-4796-4249-B64C-EE2375977B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ABE9324-B693-41CD-A162-D0F04AC71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66" y="1304197"/>
            <a:ext cx="3483526" cy="4098265"/>
          </a:xfrm>
          <a:prstGeom prst="rect">
            <a:avLst/>
          </a:prstGeom>
        </p:spPr>
      </p:pic>
      <p:pic>
        <p:nvPicPr>
          <p:cNvPr id="10" name="Picture 9">
            <a:extLst>
              <a:ext uri="{FF2B5EF4-FFF2-40B4-BE49-F238E27FC236}">
                <a16:creationId xmlns:a16="http://schemas.microsoft.com/office/drawing/2014/main" id="{81651FF8-047D-450D-AFD2-5F86392F3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338" y="721510"/>
            <a:ext cx="2804299" cy="2453761"/>
          </a:xfrm>
          <a:prstGeom prst="rect">
            <a:avLst/>
          </a:prstGeom>
        </p:spPr>
      </p:pic>
      <p:pic>
        <p:nvPicPr>
          <p:cNvPr id="6" name="Picture 5">
            <a:extLst>
              <a:ext uri="{FF2B5EF4-FFF2-40B4-BE49-F238E27FC236}">
                <a16:creationId xmlns:a16="http://schemas.microsoft.com/office/drawing/2014/main" id="{12D9A65A-9C43-4E74-A4A8-A4F7B8A24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0415" y="633576"/>
            <a:ext cx="2775335" cy="2629629"/>
          </a:xfrm>
          <a:prstGeom prst="rect">
            <a:avLst/>
          </a:prstGeom>
        </p:spPr>
      </p:pic>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5021821" y="4004732"/>
            <a:ext cx="6465287" cy="1324235"/>
          </a:xfrm>
        </p:spPr>
        <p:txBody>
          <a:bodyPr vert="horz" lIns="91440" tIns="45720" rIns="91440" bIns="45720" rtlCol="0" anchor="b">
            <a:normAutofit/>
          </a:bodyPr>
          <a:lstStyle/>
          <a:p>
            <a:pPr algn="ctr"/>
            <a:r>
              <a:rPr lang="en-US" b="1" dirty="0">
                <a:latin typeface="Baskerville Old Face" panose="02020602080505020303" pitchFamily="18" charset="0"/>
              </a:rPr>
              <a:t>  6 Exercises To Reverse Bad Posture</a:t>
            </a:r>
          </a:p>
        </p:txBody>
      </p:sp>
      <p:sp>
        <p:nvSpPr>
          <p:cNvPr id="25" name="Rectangle 24">
            <a:extLst>
              <a:ext uri="{FF2B5EF4-FFF2-40B4-BE49-F238E27FC236}">
                <a16:creationId xmlns:a16="http://schemas.microsoft.com/office/drawing/2014/main" id="{689F26ED-5261-4FE5-A4A3-98BF8E3DD63D}"/>
              </a:ext>
            </a:extLst>
          </p:cNvPr>
          <p:cNvSpPr/>
          <p:nvPr/>
        </p:nvSpPr>
        <p:spPr>
          <a:xfrm>
            <a:off x="4798027" y="367179"/>
            <a:ext cx="2923504" cy="400110"/>
          </a:xfrm>
          <a:prstGeom prst="rect">
            <a:avLst/>
          </a:prstGeom>
        </p:spPr>
        <p:txBody>
          <a:bodyPr wrap="square">
            <a:spAutoFit/>
          </a:bodyPr>
          <a:lstStyle/>
          <a:p>
            <a:pPr algn="just"/>
            <a:r>
              <a:rPr lang="en-US" sz="2000" dirty="0">
                <a:solidFill>
                  <a:srgbClr val="002060"/>
                </a:solidFill>
                <a:latin typeface="Baskerville Old Face" panose="02020602080505020303" pitchFamily="18" charset="0"/>
                <a:cs typeface="Times New Roman" panose="02020603050405020304" pitchFamily="18" charset="0"/>
              </a:rPr>
              <a:t>Hip Flexor Stretch</a:t>
            </a:r>
          </a:p>
        </p:txBody>
      </p:sp>
      <p:sp>
        <p:nvSpPr>
          <p:cNvPr id="26" name="Rectangle 25">
            <a:extLst>
              <a:ext uri="{FF2B5EF4-FFF2-40B4-BE49-F238E27FC236}">
                <a16:creationId xmlns:a16="http://schemas.microsoft.com/office/drawing/2014/main" id="{E73096A2-48F0-42F1-8CD2-E61B8E99F2BC}"/>
              </a:ext>
            </a:extLst>
          </p:cNvPr>
          <p:cNvSpPr/>
          <p:nvPr/>
        </p:nvSpPr>
        <p:spPr>
          <a:xfrm>
            <a:off x="8551546" y="376462"/>
            <a:ext cx="2105924" cy="400110"/>
          </a:xfrm>
          <a:prstGeom prst="rect">
            <a:avLst/>
          </a:prstGeom>
        </p:spPr>
        <p:txBody>
          <a:bodyPr wrap="square">
            <a:spAutoFit/>
          </a:bodyPr>
          <a:lstStyle/>
          <a:p>
            <a:pPr algn="just"/>
            <a:r>
              <a:rPr lang="en-US" sz="2000" dirty="0">
                <a:solidFill>
                  <a:srgbClr val="002060"/>
                </a:solidFill>
                <a:latin typeface="Baskerville Old Face" panose="02020602080505020303" pitchFamily="18" charset="0"/>
                <a:cs typeface="Times New Roman" panose="02020603050405020304" pitchFamily="18" charset="0"/>
              </a:rPr>
              <a:t>The X-Move</a:t>
            </a:r>
          </a:p>
        </p:txBody>
      </p:sp>
      <p:sp>
        <p:nvSpPr>
          <p:cNvPr id="27" name="Rectangle 26">
            <a:extLst>
              <a:ext uri="{FF2B5EF4-FFF2-40B4-BE49-F238E27FC236}">
                <a16:creationId xmlns:a16="http://schemas.microsoft.com/office/drawing/2014/main" id="{4897574A-A642-4080-9CA9-2B4A460C0E21}"/>
              </a:ext>
            </a:extLst>
          </p:cNvPr>
          <p:cNvSpPr/>
          <p:nvPr/>
        </p:nvSpPr>
        <p:spPr>
          <a:xfrm>
            <a:off x="407046" y="412855"/>
            <a:ext cx="2884867" cy="400110"/>
          </a:xfrm>
          <a:prstGeom prst="rect">
            <a:avLst/>
          </a:prstGeom>
        </p:spPr>
        <p:txBody>
          <a:bodyPr wrap="square">
            <a:spAutoFit/>
          </a:bodyPr>
          <a:lstStyle/>
          <a:p>
            <a:pPr algn="just"/>
            <a:r>
              <a:rPr lang="en-US" sz="2000" dirty="0">
                <a:solidFill>
                  <a:srgbClr val="002060"/>
                </a:solidFill>
                <a:latin typeface="Baskerville Old Face" panose="02020602080505020303" pitchFamily="18" charset="0"/>
                <a:cs typeface="Times New Roman" panose="02020603050405020304" pitchFamily="18" charset="0"/>
              </a:rPr>
              <a:t>The V-Move</a:t>
            </a:r>
          </a:p>
        </p:txBody>
      </p:sp>
    </p:spTree>
    <p:extLst>
      <p:ext uri="{BB962C8B-B14F-4D97-AF65-F5344CB8AC3E}">
        <p14:creationId xmlns:p14="http://schemas.microsoft.com/office/powerpoint/2010/main" val="84117973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833002" y="365125"/>
            <a:ext cx="10520702" cy="1325563"/>
          </a:xfrm>
        </p:spPr>
        <p:txBody>
          <a:bodyPr>
            <a:normAutofit/>
          </a:bodyPr>
          <a:lstStyle/>
          <a:p>
            <a:pPr algn="ctr"/>
            <a:r>
              <a:rPr lang="en-US" sz="4800" b="1" dirty="0">
                <a:latin typeface="Baskerville Old Face" panose="02020602080505020303" pitchFamily="18" charset="0"/>
                <a:cs typeface="Times New Roman" panose="02020603050405020304" pitchFamily="18" charset="0"/>
              </a:rPr>
              <a:t>   Conclusion &amp; future work</a:t>
            </a:r>
          </a:p>
        </p:txBody>
      </p:sp>
      <p:graphicFrame>
        <p:nvGraphicFramePr>
          <p:cNvPr id="5" name="Content Placeholder 2">
            <a:extLst>
              <a:ext uri="{FF2B5EF4-FFF2-40B4-BE49-F238E27FC236}">
                <a16:creationId xmlns:a16="http://schemas.microsoft.com/office/drawing/2014/main" id="{9864402D-8467-4EA9-96FE-1C1E59EEE07A}"/>
              </a:ext>
            </a:extLst>
          </p:cNvPr>
          <p:cNvGraphicFramePr>
            <a:graphicFrameLocks noGrp="1"/>
          </p:cNvGraphicFramePr>
          <p:nvPr>
            <p:ph idx="1"/>
            <p:extLst>
              <p:ext uri="{D42A27DB-BD31-4B8C-83A1-F6EECF244321}">
                <p14:modId xmlns:p14="http://schemas.microsoft.com/office/powerpoint/2010/main" val="3405481569"/>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755481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833002" y="365125"/>
            <a:ext cx="10520702" cy="1325563"/>
          </a:xfrm>
        </p:spPr>
        <p:txBody>
          <a:bodyPr>
            <a:normAutofit/>
          </a:bodyPr>
          <a:lstStyle/>
          <a:p>
            <a:pPr algn="ctr"/>
            <a:r>
              <a:rPr lang="en-US" sz="4800" b="1" dirty="0">
                <a:latin typeface="Baskerville Old Face" panose="02020602080505020303" pitchFamily="18" charset="0"/>
                <a:cs typeface="Times New Roman" panose="02020603050405020304" pitchFamily="18" charset="0"/>
              </a:rPr>
              <a:t>   Conclusion &amp; future work</a:t>
            </a:r>
          </a:p>
        </p:txBody>
      </p:sp>
      <p:sp>
        <p:nvSpPr>
          <p:cNvPr id="3" name="Content Placeholder 2">
            <a:extLst>
              <a:ext uri="{FF2B5EF4-FFF2-40B4-BE49-F238E27FC236}">
                <a16:creationId xmlns:a16="http://schemas.microsoft.com/office/drawing/2014/main" id="{1E8107E1-4CAD-4EE4-BF69-F9D714CA5E7F}"/>
              </a:ext>
            </a:extLst>
          </p:cNvPr>
          <p:cNvSpPr>
            <a:spLocks noGrp="1"/>
          </p:cNvSpPr>
          <p:nvPr>
            <p:ph idx="1"/>
          </p:nvPr>
        </p:nvSpPr>
        <p:spPr/>
        <p:txBody>
          <a:bodyPr>
            <a:normAutofit fontScale="77500" lnSpcReduction="20000"/>
          </a:bodyPr>
          <a:lstStyle/>
          <a:p>
            <a:pPr marL="342900" lvl="0" indent="-342900">
              <a:lnSpc>
                <a:spcPct val="115000"/>
              </a:lnSpc>
              <a:spcAft>
                <a:spcPts val="0"/>
              </a:spcAft>
              <a:buFont typeface="Symbol" panose="05050102010706020507" pitchFamily="18" charset="2"/>
              <a:buChar char=""/>
            </a:pPr>
            <a:r>
              <a:rPr lang="en-US" dirty="0" err="1">
                <a:latin typeface="Maiandra GD" panose="020E0502030308020204" pitchFamily="34" charset="0"/>
                <a:ea typeface="Times New Roman" panose="02020603050405020304" pitchFamily="18" charset="0"/>
                <a:cs typeface="Times New Roman" panose="02020603050405020304" pitchFamily="18" charset="0"/>
              </a:rPr>
              <a:t>HealthChart</a:t>
            </a:r>
            <a:r>
              <a:rPr lang="en-US" dirty="0">
                <a:latin typeface="Maiandra GD" panose="020E0502030308020204" pitchFamily="34" charset="0"/>
                <a:ea typeface="Times New Roman" panose="02020603050405020304" pitchFamily="18" charset="0"/>
                <a:cs typeface="Times New Roman" panose="02020603050405020304" pitchFamily="18" charset="0"/>
              </a:rPr>
              <a:t> feature is introduced in the application through which user can see the chart which will generate the data of previous 10 time units So, User can keep record of their posture and see their “posture progress” </a:t>
            </a:r>
            <a:endParaRPr lang="en-IN" sz="20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US" dirty="0">
                <a:latin typeface="Maiandra GD" panose="020E0502030308020204" pitchFamily="34" charset="0"/>
                <a:ea typeface="Times New Roman" panose="02020603050405020304" pitchFamily="18" charset="0"/>
                <a:cs typeface="Times New Roman" panose="02020603050405020304" pitchFamily="18" charset="0"/>
              </a:rPr>
              <a:t>Mobile Application is also created which is currently in beta version, Which provides the same functionalities as a web application</a:t>
            </a:r>
            <a:endParaRPr lang="en-IN" sz="20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US" dirty="0">
                <a:latin typeface="Maiandra GD" panose="020E0502030308020204" pitchFamily="34" charset="0"/>
                <a:ea typeface="Times New Roman" panose="02020603050405020304" pitchFamily="18" charset="0"/>
                <a:cs typeface="Times New Roman" panose="02020603050405020304" pitchFamily="18" charset="0"/>
              </a:rPr>
              <a:t>For optimizing the results of model training  better algorithm like convex hull is needed which will find at any given instance if given point is inside the polygon or not. Here polygon is the virtual area in which posture is correct if at any given instance point is beyond this area than wrong posture will be indicated</a:t>
            </a:r>
            <a:endParaRPr lang="en-IN" sz="20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US" dirty="0">
                <a:latin typeface="Maiandra GD" panose="020E0502030308020204" pitchFamily="34" charset="0"/>
                <a:ea typeface="Times New Roman" panose="02020603050405020304" pitchFamily="18" charset="0"/>
                <a:cs typeface="Times New Roman" panose="02020603050405020304" pitchFamily="18" charset="0"/>
              </a:rPr>
              <a:t>We have planned in future to use more sensors so that more accurate and full body scan/mapping is possible</a:t>
            </a:r>
            <a:endParaRPr lang="en-IN" sz="2000" dirty="0">
              <a:latin typeface="Calibri" panose="020F0502020204030204" pitchFamily="34" charset="0"/>
              <a:ea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val="420124826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838200" y="963877"/>
            <a:ext cx="3494362" cy="4930246"/>
          </a:xfrm>
        </p:spPr>
        <p:txBody>
          <a:bodyPr>
            <a:normAutofit/>
          </a:bodyPr>
          <a:lstStyle/>
          <a:p>
            <a:pPr algn="r"/>
            <a:r>
              <a:rPr lang="en-US" b="1">
                <a:solidFill>
                  <a:schemeClr val="accent1"/>
                </a:solidFill>
                <a:latin typeface="Times New Roman" panose="02020603050405020304" pitchFamily="18" charset="0"/>
                <a:cs typeface="Times New Roman" panose="02020603050405020304" pitchFamily="18" charset="0"/>
              </a:rPr>
              <a:t>  Bibliography</a:t>
            </a:r>
          </a:p>
        </p:txBody>
      </p:sp>
      <p:sp>
        <p:nvSpPr>
          <p:cNvPr id="3" name="Content Placeholder 2">
            <a:extLst>
              <a:ext uri="{FF2B5EF4-FFF2-40B4-BE49-F238E27FC236}">
                <a16:creationId xmlns:a16="http://schemas.microsoft.com/office/drawing/2014/main" id="{3A764CD0-CC7E-4B27-B0A4-810EB14D7FEF}"/>
              </a:ext>
            </a:extLst>
          </p:cNvPr>
          <p:cNvSpPr>
            <a:spLocks noGrp="1"/>
          </p:cNvSpPr>
          <p:nvPr>
            <p:ph idx="1"/>
          </p:nvPr>
        </p:nvSpPr>
        <p:spPr>
          <a:xfrm>
            <a:off x="4976031" y="963877"/>
            <a:ext cx="6377769" cy="4930246"/>
          </a:xfrm>
        </p:spPr>
        <p:txBody>
          <a:bodyPr anchor="ctr">
            <a:normAutofit/>
          </a:bodyPr>
          <a:lstStyle/>
          <a:p>
            <a:r>
              <a:rPr lang="en-US" sz="1500" dirty="0" err="1">
                <a:latin typeface="Baskerville Old Face" panose="02020602080505020303" pitchFamily="18" charset="0"/>
                <a:cs typeface="Times New Roman" panose="02020603050405020304" pitchFamily="18" charset="0"/>
              </a:rPr>
              <a:t>Qiang</a:t>
            </a:r>
            <a:r>
              <a:rPr lang="en-US" sz="1500" dirty="0">
                <a:latin typeface="Baskerville Old Face" panose="02020602080505020303" pitchFamily="18" charset="0"/>
                <a:cs typeface="Times New Roman" panose="02020603050405020304" pitchFamily="18" charset="0"/>
              </a:rPr>
              <a:t> Li, John A. Stankovic, “Accurate, Fast Fall Detection Using Gyroscopes and Accelerometer-Derived Posture Information” IEEE 2009 Body Sensor Networks, DOI 5226903</a:t>
            </a:r>
          </a:p>
          <a:p>
            <a:r>
              <a:rPr lang="en-US" sz="1500" dirty="0" err="1">
                <a:latin typeface="Baskerville Old Face" panose="02020602080505020303" pitchFamily="18" charset="0"/>
                <a:cs typeface="Times New Roman" panose="02020603050405020304" pitchFamily="18" charset="0"/>
              </a:rPr>
              <a:t>Sonali</a:t>
            </a:r>
            <a:r>
              <a:rPr lang="en-US" sz="1500" dirty="0">
                <a:latin typeface="Baskerville Old Face" panose="02020602080505020303" pitchFamily="18" charset="0"/>
                <a:cs typeface="Times New Roman" panose="02020603050405020304" pitchFamily="18" charset="0"/>
              </a:rPr>
              <a:t> Chopra, “Wearable Posture Detection and Alert System”, Proceedings of the SMART -2016, IEEE Conference ID: 39669 5th International Conference on System Modeling &amp; Advancement in Research Trends, 25th_27'h November 2016</a:t>
            </a:r>
          </a:p>
          <a:p>
            <a:r>
              <a:rPr lang="en-US" sz="1500" dirty="0">
                <a:latin typeface="Baskerville Old Face" panose="02020602080505020303" pitchFamily="18" charset="0"/>
                <a:cs typeface="Times New Roman" panose="02020603050405020304" pitchFamily="18" charset="0"/>
              </a:rPr>
              <a:t>Ismail Wilson </a:t>
            </a:r>
            <a:r>
              <a:rPr lang="en-US" sz="1500" dirty="0" err="1">
                <a:latin typeface="Baskerville Old Face" panose="02020602080505020303" pitchFamily="18" charset="0"/>
                <a:cs typeface="Times New Roman" panose="02020603050405020304" pitchFamily="18" charset="0"/>
              </a:rPr>
              <a:t>Taifa</a:t>
            </a:r>
            <a:r>
              <a:rPr lang="en-US" sz="1500" dirty="0">
                <a:latin typeface="Baskerville Old Face" panose="02020602080505020303" pitchFamily="18" charset="0"/>
                <a:cs typeface="Times New Roman" panose="02020603050405020304" pitchFamily="18" charset="0"/>
              </a:rPr>
              <a:t>, “Anthropometric measurements for ergonomic design of students’ furniture in India”, Engineering Science and Technology, an International Journal 20 (2017) 232–239.</a:t>
            </a:r>
          </a:p>
          <a:p>
            <a:r>
              <a:rPr lang="en-US" sz="1500" dirty="0">
                <a:latin typeface="Baskerville Old Face" panose="02020602080505020303" pitchFamily="18" charset="0"/>
                <a:cs typeface="Times New Roman" panose="02020603050405020304" pitchFamily="18" charset="0"/>
              </a:rPr>
              <a:t>A. Singh, D. Kumar, P. Srikanth, “An Intelligent Multi-Gesture Spotting Robot to Assist Persons with Disabilities”, International Journal of Computer Theory and Engineering, Vol. 4, No. 6, December 2012.</a:t>
            </a:r>
          </a:p>
          <a:p>
            <a:r>
              <a:rPr lang="en-US" sz="1500" dirty="0">
                <a:latin typeface="Baskerville Old Face" panose="02020602080505020303" pitchFamily="18" charset="0"/>
                <a:cs typeface="Times New Roman" panose="02020603050405020304" pitchFamily="18" charset="0"/>
              </a:rPr>
              <a:t>D. </a:t>
            </a:r>
            <a:r>
              <a:rPr lang="en-US" sz="1500" dirty="0" err="1">
                <a:latin typeface="Baskerville Old Face" panose="02020602080505020303" pitchFamily="18" charset="0"/>
                <a:cs typeface="Times New Roman" panose="02020603050405020304" pitchFamily="18" charset="0"/>
              </a:rPr>
              <a:t>Mcllwraith</a:t>
            </a:r>
            <a:r>
              <a:rPr lang="en-US" sz="1500" dirty="0">
                <a:latin typeface="Baskerville Old Face" panose="02020602080505020303" pitchFamily="18" charset="0"/>
                <a:cs typeface="Times New Roman" panose="02020603050405020304" pitchFamily="18" charset="0"/>
              </a:rPr>
              <a:t>, J. </a:t>
            </a:r>
            <a:r>
              <a:rPr lang="en-US" sz="1500" dirty="0" err="1">
                <a:latin typeface="Baskerville Old Face" panose="02020602080505020303" pitchFamily="18" charset="0"/>
                <a:cs typeface="Times New Roman" panose="02020603050405020304" pitchFamily="18" charset="0"/>
              </a:rPr>
              <a:t>Pansiot</a:t>
            </a:r>
            <a:r>
              <a:rPr lang="en-US" sz="1500" dirty="0">
                <a:latin typeface="Baskerville Old Face" panose="02020602080505020303" pitchFamily="18" charset="0"/>
                <a:cs typeface="Times New Roman" panose="02020603050405020304" pitchFamily="18" charset="0"/>
              </a:rPr>
              <a:t> and G. Z. Yang, "Wearable and ambient sensor fusion for the characterization of human motion," Intelligent Robots and Systems (IROS), 2010 IEEE/RSJ International Conference on, Taipei, 20 I 0, pp. 5505-5510. 18-22 Oct. 20 I O.</a:t>
            </a:r>
          </a:p>
          <a:p>
            <a:r>
              <a:rPr lang="en-US" sz="1500" dirty="0">
                <a:latin typeface="Baskerville Old Face" panose="02020602080505020303" pitchFamily="18" charset="0"/>
                <a:cs typeface="Times New Roman" panose="02020603050405020304" pitchFamily="18" charset="0"/>
              </a:rPr>
              <a:t>U. Lindemann, A. Hock, M. Stuber, W. Keck, and C. Becker, “Evaluation of a fall detector based on accelerometers: A pilot study,” Medical and Biological Engineering and Computing, vol. 43, no. 5, pp. 548–551, Oct 2005.</a:t>
            </a:r>
          </a:p>
          <a:p>
            <a:endParaRPr lang="en-US" sz="1500" dirty="0">
              <a:latin typeface="Baskerville Old Face" panose="02020602080505020303" pitchFamily="18" charset="0"/>
              <a:cs typeface="Times New Roman" panose="02020603050405020304" pitchFamily="18" charset="0"/>
            </a:endParaRPr>
          </a:p>
        </p:txBody>
      </p:sp>
    </p:spTree>
    <p:extLst>
      <p:ext uri="{BB962C8B-B14F-4D97-AF65-F5344CB8AC3E}">
        <p14:creationId xmlns:p14="http://schemas.microsoft.com/office/powerpoint/2010/main" val="1122605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28679-E406-42FE-941F-4957573D2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899"/>
            <a:ext cx="12192000" cy="5410897"/>
          </a:xfrm>
          <a:prstGeom prst="rect">
            <a:avLst/>
          </a:prstGeom>
        </p:spPr>
      </p:pic>
    </p:spTree>
    <p:extLst>
      <p:ext uri="{BB962C8B-B14F-4D97-AF65-F5344CB8AC3E}">
        <p14:creationId xmlns:p14="http://schemas.microsoft.com/office/powerpoint/2010/main" val="4197675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7EB0B7-6DDC-419D-A72C-0265C52177D9}"/>
              </a:ext>
            </a:extLst>
          </p:cNvPr>
          <p:cNvPicPr>
            <a:picLocks noChangeAspect="1"/>
          </p:cNvPicPr>
          <p:nvPr/>
        </p:nvPicPr>
        <p:blipFill rotWithShape="1">
          <a:blip r:embed="rId2">
            <a:extLst>
              <a:ext uri="{28A0092B-C50C-407E-A947-70E740481C1C}">
                <a14:useLocalDpi xmlns:a14="http://schemas.microsoft.com/office/drawing/2010/main" val="0"/>
              </a:ext>
            </a:extLst>
          </a:blip>
          <a:srcRect l="30277" r="32175"/>
          <a:stretch/>
        </p:blipFill>
        <p:spPr>
          <a:xfrm>
            <a:off x="20" y="10"/>
            <a:ext cx="4639713" cy="6857990"/>
          </a:xfrm>
          <a:prstGeom prst="rect">
            <a:avLst/>
          </a:prstGeom>
        </p:spPr>
      </p:pic>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5069940" y="365124"/>
            <a:ext cx="6172200" cy="1828800"/>
          </a:xfrm>
        </p:spPr>
        <p:txBody>
          <a:bodyPr>
            <a:normAutofit/>
          </a:bodyPr>
          <a:lstStyle/>
          <a:p>
            <a:pPr algn="ctr"/>
            <a:r>
              <a:rPr lang="en-US" b="1" dirty="0">
                <a:latin typeface="Baskerville Old Face" panose="02020602080505020303" pitchFamily="18" charset="0"/>
                <a:cs typeface="Times New Roman" panose="02020603050405020304" pitchFamily="18" charset="0"/>
              </a:rPr>
              <a:t>  Introduction</a:t>
            </a:r>
          </a:p>
        </p:txBody>
      </p:sp>
      <p:sp>
        <p:nvSpPr>
          <p:cNvPr id="3" name="Content Placeholder 2">
            <a:extLst>
              <a:ext uri="{FF2B5EF4-FFF2-40B4-BE49-F238E27FC236}">
                <a16:creationId xmlns:a16="http://schemas.microsoft.com/office/drawing/2014/main" id="{3A764CD0-CC7E-4B27-B0A4-810EB14D7FEF}"/>
              </a:ext>
            </a:extLst>
          </p:cNvPr>
          <p:cNvSpPr>
            <a:spLocks noGrp="1"/>
          </p:cNvSpPr>
          <p:nvPr>
            <p:ph idx="1"/>
          </p:nvPr>
        </p:nvSpPr>
        <p:spPr>
          <a:xfrm>
            <a:off x="5069940" y="2322576"/>
            <a:ext cx="6172200" cy="3858768"/>
          </a:xfrm>
        </p:spPr>
        <p:txBody>
          <a:bodyPr>
            <a:normAutofit fontScale="92500" lnSpcReduction="10000"/>
          </a:bodyPr>
          <a:lstStyle/>
          <a:p>
            <a:pPr algn="just"/>
            <a:r>
              <a:rPr lang="en-US" sz="2400" dirty="0">
                <a:latin typeface="Baskerville Old Face" panose="02020602080505020303" pitchFamily="18" charset="0"/>
                <a:cs typeface="Times New Roman" panose="02020603050405020304" pitchFamily="18" charset="0"/>
              </a:rPr>
              <a:t>Posture is a way in which a human holds his body so that there is less strain on muscles during movement. </a:t>
            </a:r>
          </a:p>
          <a:p>
            <a:pPr algn="just"/>
            <a:r>
              <a:rPr lang="en-US" sz="2400" dirty="0">
                <a:latin typeface="Baskerville Old Face" panose="02020602080505020303" pitchFamily="18" charset="0"/>
                <a:cs typeface="Times New Roman" panose="02020603050405020304" pitchFamily="18" charset="0"/>
              </a:rPr>
              <a:t>Poor body posture leads to many health issues. Incorrect posture problems, which range from back pain to fatigue may rise up and affect our daily activities. </a:t>
            </a:r>
          </a:p>
          <a:p>
            <a:pPr algn="just"/>
            <a:r>
              <a:rPr lang="en-US" sz="2400" dirty="0">
                <a:latin typeface="Baskerville Old Face" panose="02020602080505020303" pitchFamily="18" charset="0"/>
                <a:cs typeface="Times New Roman" panose="02020603050405020304" pitchFamily="18" charset="0"/>
              </a:rPr>
              <a:t>A wearable device has been designed in the form of belt. The main aim of the system is to detect the correct or incorrect posture by detecting the changes occurring in human posture using sensors like accelerometer.</a:t>
            </a:r>
          </a:p>
        </p:txBody>
      </p:sp>
    </p:spTree>
    <p:extLst>
      <p:ext uri="{BB962C8B-B14F-4D97-AF65-F5344CB8AC3E}">
        <p14:creationId xmlns:p14="http://schemas.microsoft.com/office/powerpoint/2010/main" val="256871175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4">
            <a:extLst>
              <a:ext uri="{FF2B5EF4-FFF2-40B4-BE49-F238E27FC236}">
                <a16:creationId xmlns:a16="http://schemas.microsoft.com/office/drawing/2014/main" id="{003EB219-0328-48D8-8F80-8C561C41F40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11" name="Title 10">
            <a:extLst>
              <a:ext uri="{FF2B5EF4-FFF2-40B4-BE49-F238E27FC236}">
                <a16:creationId xmlns:a16="http://schemas.microsoft.com/office/drawing/2014/main" id="{43AA5E5C-DB2A-46F2-B39A-5B1D4B30D971}"/>
              </a:ext>
            </a:extLst>
          </p:cNvPr>
          <p:cNvSpPr>
            <a:spLocks noGrp="1"/>
          </p:cNvSpPr>
          <p:nvPr>
            <p:ph type="title"/>
          </p:nvPr>
        </p:nvSpPr>
        <p:spPr>
          <a:xfrm>
            <a:off x="838200" y="365125"/>
            <a:ext cx="10515600" cy="1325563"/>
          </a:xfrm>
        </p:spPr>
        <p:txBody>
          <a:bodyPr>
            <a:normAutofit/>
          </a:bodyPr>
          <a:lstStyle/>
          <a:p>
            <a:pPr algn="ctr"/>
            <a:r>
              <a:rPr lang="en-US" dirty="0">
                <a:solidFill>
                  <a:srgbClr val="FFFFFF"/>
                </a:solidFill>
                <a:latin typeface="Baskerville Old Face" panose="02020602080505020303" pitchFamily="18" charset="0"/>
              </a:rPr>
              <a:t>Literature Survey</a:t>
            </a:r>
          </a:p>
        </p:txBody>
      </p:sp>
      <p:sp>
        <p:nvSpPr>
          <p:cNvPr id="16" name="Content Placeholder 15">
            <a:extLst>
              <a:ext uri="{FF2B5EF4-FFF2-40B4-BE49-F238E27FC236}">
                <a16:creationId xmlns:a16="http://schemas.microsoft.com/office/drawing/2014/main" id="{308B21CD-1124-4B89-9C1A-5B32A9D05E97}"/>
              </a:ext>
            </a:extLst>
          </p:cNvPr>
          <p:cNvSpPr>
            <a:spLocks noGrp="1"/>
          </p:cNvSpPr>
          <p:nvPr>
            <p:ph idx="1"/>
          </p:nvPr>
        </p:nvSpPr>
        <p:spPr>
          <a:xfrm>
            <a:off x="838200" y="1825625"/>
            <a:ext cx="10515600" cy="4351338"/>
          </a:xfrm>
        </p:spPr>
        <p:txBody>
          <a:bodyPr>
            <a:normAutofit/>
          </a:bodyPr>
          <a:lstStyle/>
          <a:p>
            <a:pPr algn="just"/>
            <a:r>
              <a:rPr lang="en-US" dirty="0" err="1">
                <a:latin typeface="Baskerville Old Face" panose="02020602080505020303" pitchFamily="18" charset="0"/>
                <a:cs typeface="Times New Roman" panose="02020603050405020304" pitchFamily="18" charset="0"/>
              </a:rPr>
              <a:t>Sonali</a:t>
            </a:r>
            <a:r>
              <a:rPr lang="en-US" dirty="0">
                <a:latin typeface="Baskerville Old Face" panose="02020602080505020303" pitchFamily="18" charset="0"/>
                <a:cs typeface="Times New Roman" panose="02020603050405020304" pitchFamily="18" charset="0"/>
              </a:rPr>
              <a:t> Chopra, “Wearable Posture Detection and Alert System”, Proceedings of the SMART -2016</a:t>
            </a:r>
          </a:p>
          <a:p>
            <a:pPr lvl="1" algn="just">
              <a:buFont typeface="Wingdings" panose="05000000000000000000" pitchFamily="2" charset="2"/>
              <a:buChar char="q"/>
            </a:pPr>
            <a:r>
              <a:rPr lang="en-US" dirty="0">
                <a:solidFill>
                  <a:schemeClr val="accent4"/>
                </a:solidFill>
                <a:latin typeface="Baskerville Old Face" panose="02020602080505020303" pitchFamily="18" charset="0"/>
              </a:rPr>
              <a:t>Verified the system by sitting in different postures like (moving forward, backward, tilted in different directions, straight </a:t>
            </a:r>
            <a:r>
              <a:rPr lang="en-US" dirty="0" err="1">
                <a:solidFill>
                  <a:schemeClr val="accent4"/>
                </a:solidFill>
                <a:latin typeface="Baskerville Old Face" panose="02020602080505020303" pitchFamily="18" charset="0"/>
              </a:rPr>
              <a:t>etc</a:t>
            </a:r>
            <a:r>
              <a:rPr lang="en-US" dirty="0">
                <a:solidFill>
                  <a:schemeClr val="accent4"/>
                </a:solidFill>
                <a:latin typeface="Baskerville Old Face" panose="02020602080505020303" pitchFamily="18" charset="0"/>
              </a:rPr>
              <a:t>).</a:t>
            </a:r>
          </a:p>
          <a:p>
            <a:pPr algn="just"/>
            <a:r>
              <a:rPr lang="en-US" dirty="0">
                <a:latin typeface="Baskerville Old Face" panose="02020602080505020303" pitchFamily="18" charset="0"/>
              </a:rPr>
              <a:t>“Detection of posture and motion by accelerometry: a validation study in ambulatory </a:t>
            </a:r>
            <a:r>
              <a:rPr lang="en-US" dirty="0" err="1">
                <a:latin typeface="Baskerville Old Face" panose="02020602080505020303" pitchFamily="18" charset="0"/>
              </a:rPr>
              <a:t>monitoring”,F</a:t>
            </a:r>
            <a:r>
              <a:rPr lang="en-US" dirty="0">
                <a:latin typeface="Baskerville Old Face" panose="02020602080505020303" pitchFamily="18" charset="0"/>
              </a:rPr>
              <a:t>. Foerster, M. </a:t>
            </a:r>
            <a:r>
              <a:rPr lang="en-US" dirty="0" err="1">
                <a:latin typeface="Baskerville Old Face" panose="02020602080505020303" pitchFamily="18" charset="0"/>
              </a:rPr>
              <a:t>Smeja</a:t>
            </a:r>
            <a:r>
              <a:rPr lang="en-US" dirty="0">
                <a:latin typeface="Baskerville Old Face" panose="02020602080505020303" pitchFamily="18" charset="0"/>
              </a:rPr>
              <a:t>, J. </a:t>
            </a:r>
            <a:r>
              <a:rPr lang="en-US" dirty="0" err="1">
                <a:latin typeface="Baskerville Old Face" panose="02020602080505020303" pitchFamily="18" charset="0"/>
              </a:rPr>
              <a:t>Fahrenberg</a:t>
            </a:r>
            <a:r>
              <a:rPr lang="en-US" dirty="0">
                <a:latin typeface="Baskerville Old Face" panose="02020602080505020303" pitchFamily="18" charset="0"/>
              </a:rPr>
              <a:t>.</a:t>
            </a:r>
          </a:p>
          <a:p>
            <a:pPr lvl="1" algn="just">
              <a:buFont typeface="Wingdings" panose="05000000000000000000" pitchFamily="2" charset="2"/>
              <a:buChar char="q"/>
            </a:pPr>
            <a:r>
              <a:rPr lang="en-US" dirty="0">
                <a:solidFill>
                  <a:schemeClr val="accent4"/>
                </a:solidFill>
                <a:latin typeface="Baskerville Old Face" panose="02020602080505020303" pitchFamily="18" charset="0"/>
              </a:rPr>
              <a:t>Four sensors (IC Sensor Model 3031) were used for detection of posture and motion</a:t>
            </a:r>
          </a:p>
          <a:p>
            <a:pPr lvl="1" algn="just">
              <a:buFont typeface="Wingdings" panose="05000000000000000000" pitchFamily="2" charset="2"/>
              <a:buChar char="q"/>
            </a:pPr>
            <a:r>
              <a:rPr lang="en-US" dirty="0">
                <a:solidFill>
                  <a:schemeClr val="accent4"/>
                </a:solidFill>
                <a:latin typeface="Baskerville Old Face" panose="02020602080505020303" pitchFamily="18" charset="0"/>
              </a:rPr>
              <a:t>The </a:t>
            </a:r>
            <a:r>
              <a:rPr lang="en-US" dirty="0" err="1">
                <a:solidFill>
                  <a:schemeClr val="accent4"/>
                </a:solidFill>
                <a:latin typeface="Baskerville Old Face" panose="02020602080505020303" pitchFamily="18" charset="0"/>
              </a:rPr>
              <a:t>Vitaport</a:t>
            </a:r>
            <a:r>
              <a:rPr lang="en-US" dirty="0">
                <a:solidFill>
                  <a:schemeClr val="accent4"/>
                </a:solidFill>
                <a:latin typeface="Baskerville Old Face" panose="02020602080505020303" pitchFamily="18" charset="0"/>
              </a:rPr>
              <a:t> 2 (</a:t>
            </a:r>
            <a:r>
              <a:rPr lang="en-US" dirty="0" err="1">
                <a:solidFill>
                  <a:schemeClr val="accent4"/>
                </a:solidFill>
                <a:latin typeface="Baskerville Old Face" panose="02020602080505020303" pitchFamily="18" charset="0"/>
              </a:rPr>
              <a:t>Vitaport</a:t>
            </a:r>
            <a:r>
              <a:rPr lang="en-US" dirty="0">
                <a:solidFill>
                  <a:schemeClr val="accent4"/>
                </a:solidFill>
                <a:latin typeface="Baskerville Old Face" panose="02020602080505020303" pitchFamily="18" charset="0"/>
              </a:rPr>
              <a:t> EDV </a:t>
            </a:r>
            <a:r>
              <a:rPr lang="en-US" dirty="0" err="1">
                <a:solidFill>
                  <a:schemeClr val="accent4"/>
                </a:solidFill>
                <a:latin typeface="Baskerville Old Face" panose="02020602080505020303" pitchFamily="18" charset="0"/>
              </a:rPr>
              <a:t>Systeme</a:t>
            </a:r>
            <a:r>
              <a:rPr lang="en-US" dirty="0">
                <a:solidFill>
                  <a:schemeClr val="accent4"/>
                </a:solidFill>
                <a:latin typeface="Baskerville Old Face" panose="02020602080505020303" pitchFamily="18" charset="0"/>
              </a:rPr>
              <a:t> GmbH, </a:t>
            </a:r>
            <a:r>
              <a:rPr lang="en-US" dirty="0" err="1">
                <a:solidFill>
                  <a:schemeClr val="accent4"/>
                </a:solidFill>
                <a:latin typeface="Baskerville Old Face" panose="02020602080505020303" pitchFamily="18" charset="0"/>
              </a:rPr>
              <a:t>Erftstadt</a:t>
            </a:r>
            <a:r>
              <a:rPr lang="en-US" dirty="0">
                <a:solidFill>
                  <a:schemeClr val="accent4"/>
                </a:solidFill>
                <a:latin typeface="Baskerville Old Face" panose="02020602080505020303" pitchFamily="18" charset="0"/>
              </a:rPr>
              <a:t>, Germany) was used for the multichannel recording.</a:t>
            </a:r>
          </a:p>
          <a:p>
            <a:pPr algn="just">
              <a:buFont typeface="Wingdings" panose="05000000000000000000" pitchFamily="2" charset="2"/>
              <a:buChar char="q"/>
            </a:pPr>
            <a:endParaRPr lang="en-US" dirty="0">
              <a:solidFill>
                <a:srgbClr val="FFFFFF"/>
              </a:solidFill>
              <a:latin typeface="Baskerville Old Face" panose="02020602080505020303" pitchFamily="18" charset="0"/>
            </a:endParaRPr>
          </a:p>
        </p:txBody>
      </p:sp>
    </p:spTree>
    <p:extLst>
      <p:ext uri="{BB962C8B-B14F-4D97-AF65-F5344CB8AC3E}">
        <p14:creationId xmlns:p14="http://schemas.microsoft.com/office/powerpoint/2010/main" val="330820611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833002" y="365125"/>
            <a:ext cx="10520702" cy="1325563"/>
          </a:xfrm>
        </p:spPr>
        <p:txBody>
          <a:bodyPr>
            <a:normAutofit/>
          </a:bodyPr>
          <a:lstStyle/>
          <a:p>
            <a:pPr algn="ctr"/>
            <a:r>
              <a:rPr lang="en-US" b="1" dirty="0">
                <a:latin typeface="Baskerville Old Face" panose="02020602080505020303" pitchFamily="18" charset="0"/>
                <a:cs typeface="Times New Roman" panose="02020603050405020304" pitchFamily="18" charset="0"/>
              </a:rPr>
              <a:t>  Proposed System</a:t>
            </a:r>
          </a:p>
        </p:txBody>
      </p:sp>
      <p:graphicFrame>
        <p:nvGraphicFramePr>
          <p:cNvPr id="5" name="Content Placeholder 2">
            <a:extLst>
              <a:ext uri="{FF2B5EF4-FFF2-40B4-BE49-F238E27FC236}">
                <a16:creationId xmlns:a16="http://schemas.microsoft.com/office/drawing/2014/main" id="{772D27C3-A19C-4141-944B-ED710C6C9055}"/>
              </a:ext>
            </a:extLst>
          </p:cNvPr>
          <p:cNvGraphicFramePr>
            <a:graphicFrameLocks noGrp="1"/>
          </p:cNvGraphicFramePr>
          <p:nvPr>
            <p:ph idx="1"/>
            <p:extLst>
              <p:ext uri="{D42A27DB-BD31-4B8C-83A1-F6EECF244321}">
                <p14:modId xmlns:p14="http://schemas.microsoft.com/office/powerpoint/2010/main" val="1886574613"/>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458784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8E9382C-E6D3-4748-BA8B-3BBF50A2E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885" y="307731"/>
            <a:ext cx="2998227" cy="3997637"/>
          </a:xfrm>
          <a:prstGeom prst="rect">
            <a:avLst/>
          </a:prstGeom>
        </p:spPr>
      </p:pic>
      <p:pic>
        <p:nvPicPr>
          <p:cNvPr id="9" name="Picture 8">
            <a:extLst>
              <a:ext uri="{FF2B5EF4-FFF2-40B4-BE49-F238E27FC236}">
                <a16:creationId xmlns:a16="http://schemas.microsoft.com/office/drawing/2014/main" id="{E03F4554-3A9E-4087-9F17-FFF575765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4888" y="307731"/>
            <a:ext cx="2998227" cy="3997637"/>
          </a:xfrm>
          <a:prstGeom prst="rect">
            <a:avLst/>
          </a:prstGeom>
        </p:spPr>
      </p:pic>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dirty="0">
                <a:solidFill>
                  <a:srgbClr val="FFFFFF"/>
                </a:solidFill>
              </a:rPr>
              <a:t>  </a:t>
            </a:r>
            <a:r>
              <a:rPr lang="en-US" sz="5400" b="1" dirty="0">
                <a:solidFill>
                  <a:srgbClr val="FFFFFF"/>
                </a:solidFill>
                <a:latin typeface="Baskerville Old Face" panose="02020602080505020303" pitchFamily="18" charset="0"/>
              </a:rPr>
              <a:t>Proposed System</a:t>
            </a:r>
          </a:p>
        </p:txBody>
      </p:sp>
    </p:spTree>
    <p:extLst>
      <p:ext uri="{BB962C8B-B14F-4D97-AF65-F5344CB8AC3E}">
        <p14:creationId xmlns:p14="http://schemas.microsoft.com/office/powerpoint/2010/main" val="1323302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Sangeet Sagar\Desktop\adafruit_products_2013_03_24_IMG_1453-1024.jpg">
            <a:extLst>
              <a:ext uri="{FF2B5EF4-FFF2-40B4-BE49-F238E27FC236}">
                <a16:creationId xmlns:a16="http://schemas.microsoft.com/office/drawing/2014/main" id="{5DC485A6-5030-4CE0-BC3A-01A417F54878}"/>
              </a:ext>
            </a:extLst>
          </p:cNvPr>
          <p:cNvPicPr/>
          <p:nvPr/>
        </p:nvPicPr>
        <p:blipFill rotWithShape="1">
          <a:blip r:embed="rId2" cstate="print">
            <a:alphaModFix amt="35000"/>
            <a:extLst>
              <a:ext uri="{28A0092B-C50C-407E-A947-70E740481C1C}">
                <a14:useLocalDpi xmlns:a14="http://schemas.microsoft.com/office/drawing/2010/main" val="0"/>
              </a:ext>
            </a:extLst>
          </a:blip>
          <a:srcRect l="31724" r="23979" b="1"/>
          <a:stretch/>
        </p:blipFill>
        <p:spPr bwMode="auto">
          <a:xfrm rot="5400000">
            <a:off x="2667000" y="-2666999"/>
            <a:ext cx="6857999" cy="12192000"/>
          </a:xfrm>
          <a:prstGeom prst="rect">
            <a:avLst/>
          </a:prstGeom>
          <a:noFill/>
        </p:spPr>
      </p:pic>
      <p:cxnSp>
        <p:nvCxnSpPr>
          <p:cNvPr id="38" name="Straight Connector 2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838201" y="1065862"/>
            <a:ext cx="3313164" cy="4726276"/>
          </a:xfrm>
        </p:spPr>
        <p:txBody>
          <a:bodyPr vert="horz" lIns="91440" tIns="45720" rIns="91440" bIns="45720" rtlCol="0">
            <a:normAutofit/>
          </a:bodyPr>
          <a:lstStyle/>
          <a:p>
            <a:pPr algn="ctr"/>
            <a:br>
              <a:rPr lang="en-US" sz="4000" b="1" kern="1200" dirty="0">
                <a:solidFill>
                  <a:srgbClr val="FFFFFF"/>
                </a:solidFill>
                <a:latin typeface="Baskerville Old Face" panose="02020602080505020303" pitchFamily="18" charset="0"/>
              </a:rPr>
            </a:br>
            <a:r>
              <a:rPr lang="en-US" sz="4000" b="1" kern="1200" dirty="0">
                <a:solidFill>
                  <a:srgbClr val="FFFFFF"/>
                </a:solidFill>
                <a:latin typeface="Baskerville Old Face" panose="02020602080505020303" pitchFamily="18" charset="0"/>
              </a:rPr>
              <a:t>Components</a:t>
            </a:r>
            <a:br>
              <a:rPr lang="en-US" sz="4000" b="1" kern="1200" dirty="0">
                <a:solidFill>
                  <a:srgbClr val="FFFFFF"/>
                </a:solidFill>
                <a:latin typeface="Baskerville Old Face" panose="02020602080505020303" pitchFamily="18" charset="0"/>
              </a:rPr>
            </a:br>
            <a:br>
              <a:rPr lang="en-US" sz="4000" b="1" kern="1200" dirty="0">
                <a:solidFill>
                  <a:srgbClr val="FFFFFF"/>
                </a:solidFill>
                <a:latin typeface="Baskerville Old Face" panose="02020602080505020303" pitchFamily="18" charset="0"/>
              </a:rPr>
            </a:br>
            <a:r>
              <a:rPr lang="en-US" sz="4000" kern="1200" dirty="0">
                <a:solidFill>
                  <a:srgbClr val="FFFFFF"/>
                </a:solidFill>
                <a:latin typeface="Baskerville Old Face" panose="02020602080505020303" pitchFamily="18" charset="0"/>
              </a:rPr>
              <a:t>ADXL 345</a:t>
            </a:r>
            <a:br>
              <a:rPr lang="en-US" sz="4000" b="1" kern="1200" dirty="0">
                <a:solidFill>
                  <a:srgbClr val="FFFFFF"/>
                </a:solidFill>
                <a:latin typeface="Baskerville Old Face" panose="02020602080505020303" pitchFamily="18" charset="0"/>
              </a:rPr>
            </a:br>
            <a:endParaRPr lang="en-US" sz="4000" b="1" kern="1200" dirty="0">
              <a:solidFill>
                <a:srgbClr val="FFFFFF"/>
              </a:solidFill>
              <a:latin typeface="Baskerville Old Face" panose="02020602080505020303" pitchFamily="18" charset="0"/>
            </a:endParaRPr>
          </a:p>
        </p:txBody>
      </p:sp>
      <p:sp>
        <p:nvSpPr>
          <p:cNvPr id="7" name="Content Placeholder 6">
            <a:extLst>
              <a:ext uri="{FF2B5EF4-FFF2-40B4-BE49-F238E27FC236}">
                <a16:creationId xmlns:a16="http://schemas.microsoft.com/office/drawing/2014/main" id="{3ABDA5B3-C010-411D-B4F3-C3D956536D4E}"/>
              </a:ext>
            </a:extLst>
          </p:cNvPr>
          <p:cNvSpPr>
            <a:spLocks noGrp="1"/>
          </p:cNvSpPr>
          <p:nvPr>
            <p:ph idx="1"/>
          </p:nvPr>
        </p:nvSpPr>
        <p:spPr>
          <a:xfrm>
            <a:off x="5155379" y="1065862"/>
            <a:ext cx="5744685" cy="4726276"/>
          </a:xfrm>
        </p:spPr>
        <p:txBody>
          <a:bodyPr vert="horz" lIns="91440" tIns="45720" rIns="91440" bIns="45720" rtlCol="0" anchor="ctr">
            <a:normAutofit/>
          </a:bodyPr>
          <a:lstStyle/>
          <a:p>
            <a:r>
              <a:rPr lang="en-US" sz="2400" dirty="0">
                <a:solidFill>
                  <a:srgbClr val="FFFFFF"/>
                </a:solidFill>
                <a:latin typeface="Baskerville Old Face" panose="02020602080505020303" pitchFamily="18" charset="0"/>
              </a:rPr>
              <a:t> Complete 3-axis acceleration measurement system</a:t>
            </a:r>
          </a:p>
          <a:p>
            <a:r>
              <a:rPr lang="en-US" sz="2400" dirty="0">
                <a:solidFill>
                  <a:srgbClr val="FFFFFF"/>
                </a:solidFill>
                <a:latin typeface="Baskerville Old Face" panose="02020602080505020303" pitchFamily="18" charset="0"/>
              </a:rPr>
              <a:t>Operating Voltage Range: 2 volts -3.6 volts</a:t>
            </a:r>
          </a:p>
          <a:p>
            <a:r>
              <a:rPr lang="en-US" sz="2400" dirty="0">
                <a:solidFill>
                  <a:srgbClr val="FFFFFF"/>
                </a:solidFill>
                <a:latin typeface="Baskerville Old Face" panose="02020602080505020303" pitchFamily="18" charset="0"/>
              </a:rPr>
              <a:t>Supply Current: 145 </a:t>
            </a:r>
            <a:r>
              <a:rPr lang="en-US" sz="2400" dirty="0" err="1">
                <a:solidFill>
                  <a:srgbClr val="FFFFFF"/>
                </a:solidFill>
                <a:latin typeface="Baskerville Old Face" panose="02020602080505020303" pitchFamily="18" charset="0"/>
              </a:rPr>
              <a:t>μA</a:t>
            </a:r>
            <a:endParaRPr lang="en-US" sz="2400" dirty="0">
              <a:solidFill>
                <a:srgbClr val="FFFFFF"/>
              </a:solidFill>
              <a:latin typeface="Baskerville Old Face" panose="02020602080505020303" pitchFamily="18" charset="0"/>
            </a:endParaRPr>
          </a:p>
          <a:p>
            <a:r>
              <a:rPr lang="en-US" sz="2400" dirty="0">
                <a:solidFill>
                  <a:srgbClr val="FFFFFF"/>
                </a:solidFill>
                <a:latin typeface="Baskerville Old Face" panose="02020602080505020303" pitchFamily="18" charset="0"/>
              </a:rPr>
              <a:t>I/O voltage range: 1.7 V to VS</a:t>
            </a:r>
          </a:p>
          <a:p>
            <a:r>
              <a:rPr lang="en-US" sz="2400" dirty="0">
                <a:solidFill>
                  <a:srgbClr val="FFFFFF"/>
                </a:solidFill>
                <a:latin typeface="Baskerville Old Face" panose="02020602080505020303" pitchFamily="18" charset="0"/>
              </a:rPr>
              <a:t>Free-fall detection  </a:t>
            </a:r>
          </a:p>
          <a:p>
            <a:endParaRPr lang="en-US" sz="2400" dirty="0">
              <a:solidFill>
                <a:srgbClr val="FFFFFF"/>
              </a:solidFill>
              <a:latin typeface="Baskerville Old Face" panose="02020602080505020303" pitchFamily="18" charset="0"/>
            </a:endParaRPr>
          </a:p>
        </p:txBody>
      </p:sp>
    </p:spTree>
    <p:extLst>
      <p:ext uri="{BB962C8B-B14F-4D97-AF65-F5344CB8AC3E}">
        <p14:creationId xmlns:p14="http://schemas.microsoft.com/office/powerpoint/2010/main" val="55171105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skerville Old Face" panose="02020602080505020303" pitchFamily="18" charset="0"/>
            </a:endParaRPr>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skerville Old Face" panose="02020602080505020303" pitchFamily="18" charset="0"/>
            </a:endParaRPr>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Baskerville Old Face" panose="02020602080505020303" pitchFamily="18" charset="0"/>
            </a:endParaRPr>
          </a:p>
        </p:txBody>
      </p:sp>
      <p:sp>
        <p:nvSpPr>
          <p:cNvPr id="2" name="Title 1">
            <a:extLst>
              <a:ext uri="{FF2B5EF4-FFF2-40B4-BE49-F238E27FC236}">
                <a16:creationId xmlns:a16="http://schemas.microsoft.com/office/drawing/2014/main" id="{A38DCDE2-1F48-4960-9944-762376876EC3}"/>
              </a:ext>
            </a:extLst>
          </p:cNvPr>
          <p:cNvSpPr>
            <a:spLocks noGrp="1"/>
          </p:cNvSpPr>
          <p:nvPr>
            <p:ph type="title"/>
          </p:nvPr>
        </p:nvSpPr>
        <p:spPr>
          <a:xfrm>
            <a:off x="833002" y="365125"/>
            <a:ext cx="10520702" cy="1325563"/>
          </a:xfrm>
        </p:spPr>
        <p:txBody>
          <a:bodyPr>
            <a:normAutofit/>
          </a:bodyPr>
          <a:lstStyle/>
          <a:p>
            <a:r>
              <a:rPr lang="en-US" b="1" dirty="0">
                <a:latin typeface="Baskerville Old Face" panose="02020602080505020303" pitchFamily="18" charset="0"/>
                <a:cs typeface="Times New Roman" panose="02020603050405020304" pitchFamily="18" charset="0"/>
              </a:rPr>
              <a:t>   Components : Applications of ADXL345 </a:t>
            </a:r>
          </a:p>
        </p:txBody>
      </p:sp>
      <p:graphicFrame>
        <p:nvGraphicFramePr>
          <p:cNvPr id="5" name="Content Placeholder 2">
            <a:extLst>
              <a:ext uri="{FF2B5EF4-FFF2-40B4-BE49-F238E27FC236}">
                <a16:creationId xmlns:a16="http://schemas.microsoft.com/office/drawing/2014/main" id="{A931EF75-7C4C-42D7-BEF0-C3B023E57BDA}"/>
              </a:ext>
            </a:extLst>
          </p:cNvPr>
          <p:cNvGraphicFramePr>
            <a:graphicFrameLocks noGrp="1"/>
          </p:cNvGraphicFramePr>
          <p:nvPr>
            <p:ph idx="1"/>
            <p:extLst>
              <p:ext uri="{D42A27DB-BD31-4B8C-83A1-F6EECF244321}">
                <p14:modId xmlns:p14="http://schemas.microsoft.com/office/powerpoint/2010/main" val="3319374402"/>
              </p:ext>
            </p:extLst>
          </p:nvPr>
        </p:nvGraphicFramePr>
        <p:xfrm>
          <a:off x="838200" y="2022475"/>
          <a:ext cx="10515600" cy="4154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871218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578</TotalTime>
  <Words>1476</Words>
  <Application>Microsoft Office PowerPoint</Application>
  <PresentationFormat>Widescreen</PresentationFormat>
  <Paragraphs>139</Paragraphs>
  <Slides>36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Baskerville Old Face</vt:lpstr>
      <vt:lpstr>Calibri</vt:lpstr>
      <vt:lpstr>Calibri Light</vt:lpstr>
      <vt:lpstr>Maiandra GD</vt:lpstr>
      <vt:lpstr>Symbol</vt:lpstr>
      <vt:lpstr>Times New Roman</vt:lpstr>
      <vt:lpstr>Wingdings</vt:lpstr>
      <vt:lpstr>Office Theme</vt:lpstr>
      <vt:lpstr>PowerPoint Presentation</vt:lpstr>
      <vt:lpstr>  Outline</vt:lpstr>
      <vt:lpstr>  Problem Statement</vt:lpstr>
      <vt:lpstr>  Introduction</vt:lpstr>
      <vt:lpstr>Literature Survey</vt:lpstr>
      <vt:lpstr>  Proposed System</vt:lpstr>
      <vt:lpstr>  Proposed System</vt:lpstr>
      <vt:lpstr> Components  ADXL 345 </vt:lpstr>
      <vt:lpstr>   Components : Applications of ADXL345 </vt:lpstr>
      <vt:lpstr>  Components: NodeMCU (ESP8266)</vt:lpstr>
      <vt:lpstr> Components:Applications of NodeMCU (ESP8266)</vt:lpstr>
      <vt:lpstr>   Circuit Diagram</vt:lpstr>
      <vt:lpstr>Activity Diagram</vt:lpstr>
      <vt:lpstr>Implementation</vt:lpstr>
      <vt:lpstr>Web Server</vt:lpstr>
      <vt:lpstr>PowerPoint Presentation</vt:lpstr>
      <vt:lpstr>E-Mail Service </vt:lpstr>
      <vt:lpstr>PowerPoint Presentation</vt:lpstr>
      <vt:lpstr>PowerPoint Presentation</vt:lpstr>
      <vt:lpstr>Reading Values  from Accelerometer </vt:lpstr>
      <vt:lpstr>PowerPoint Presentation</vt:lpstr>
      <vt:lpstr>Model Training</vt:lpstr>
      <vt:lpstr>PowerPoint Presentation</vt:lpstr>
      <vt:lpstr>PowerPoint Presentation</vt:lpstr>
      <vt:lpstr>Health Chart</vt:lpstr>
      <vt:lpstr>Code for posture detection </vt:lpstr>
      <vt:lpstr>Code for posture detection </vt:lpstr>
      <vt:lpstr>Technologies Used</vt:lpstr>
      <vt:lpstr> Correct Posture? Huh? What’s that?</vt:lpstr>
      <vt:lpstr>  Common Postural Deformities</vt:lpstr>
      <vt:lpstr>  6 Exercises To Reverse Bad Posture</vt:lpstr>
      <vt:lpstr>  6 Exercises To Reverse Bad Posture</vt:lpstr>
      <vt:lpstr>   Conclusion &amp; future work</vt:lpstr>
      <vt:lpstr>   Conclusion &amp; future work</vt:lpstr>
      <vt:lpstr>  Bibliography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SANGEET SAGAR</dc:creator>
  <cp:lastModifiedBy>Ayush Shrivastava</cp:lastModifiedBy>
  <cp:revision>91</cp:revision>
  <dcterms:created xsi:type="dcterms:W3CDTF">2018-05-06T07:27:40Z</dcterms:created>
  <dcterms:modified xsi:type="dcterms:W3CDTF">2018-05-09T14:26:45Z</dcterms:modified>
</cp:coreProperties>
</file>