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61" r:id="rId3"/>
    <p:sldId id="262" r:id="rId4"/>
    <p:sldId id="263" r:id="rId5"/>
    <p:sldId id="266" r:id="rId6"/>
    <p:sldId id="269" r:id="rId7"/>
    <p:sldId id="267" r:id="rId8"/>
    <p:sldId id="270" r:id="rId9"/>
    <p:sldId id="271" r:id="rId10"/>
    <p:sldId id="272" r:id="rId11"/>
    <p:sldId id="264" r:id="rId12"/>
    <p:sldId id="268" r:id="rId13"/>
    <p:sldId id="273" r:id="rId14"/>
    <p:sldId id="274" r:id="rId15"/>
    <p:sldId id="275" r:id="rId16"/>
    <p:sldId id="276" r:id="rId17"/>
    <p:sldId id="277" r:id="rId18"/>
    <p:sldId id="278"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735"/>
    <p:restoredTop sz="94551"/>
  </p:normalViewPr>
  <p:slideViewPr>
    <p:cSldViewPr snapToGrid="0">
      <p:cViewPr varScale="1">
        <p:scale>
          <a:sx n="44" d="100"/>
          <a:sy n="44" d="100"/>
        </p:scale>
        <p:origin x="232" y="14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9CCE9A5-4531-41E1-A693-CAF74A9629AE}" type="datetimeFigureOut">
              <a:rPr lang="en-ID" smtClean="0"/>
              <a:t>14/08/26</a:t>
            </a:fld>
            <a:endParaRPr lang="en-ID"/>
          </a:p>
        </p:txBody>
      </p:sp>
      <p:sp>
        <p:nvSpPr>
          <p:cNvPr id="5" name="Footer Placeholder 4"/>
          <p:cNvSpPr>
            <a:spLocks noGrp="1"/>
          </p:cNvSpPr>
          <p:nvPr>
            <p:ph type="ftr" sz="quarter" idx="11"/>
          </p:nvPr>
        </p:nvSpPr>
        <p:spPr/>
        <p:txBody>
          <a:bodyPr/>
          <a:lstStyle/>
          <a:p>
            <a:endParaRPr lang="en-ID"/>
          </a:p>
        </p:txBody>
      </p:sp>
      <p:sp>
        <p:nvSpPr>
          <p:cNvPr id="6" name="Slide Number Placeholder 5"/>
          <p:cNvSpPr>
            <a:spLocks noGrp="1"/>
          </p:cNvSpPr>
          <p:nvPr>
            <p:ph type="sldNum" sz="quarter" idx="12"/>
          </p:nvPr>
        </p:nvSpPr>
        <p:spPr/>
        <p:txBody>
          <a:bodyPr/>
          <a:lstStyle/>
          <a:p>
            <a:fld id="{BF1A9D21-8E6A-4163-B398-8AC5E942A963}" type="slidenum">
              <a:rPr lang="en-ID" smtClean="0"/>
              <a:t>‹#›</a:t>
            </a:fld>
            <a:endParaRPr lang="en-ID"/>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648092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9CCE9A5-4531-41E1-A693-CAF74A9629AE}" type="datetimeFigureOut">
              <a:rPr lang="en-ID" smtClean="0"/>
              <a:t>14/08/26</a:t>
            </a:fld>
            <a:endParaRPr lang="en-ID"/>
          </a:p>
        </p:txBody>
      </p:sp>
      <p:sp>
        <p:nvSpPr>
          <p:cNvPr id="5" name="Footer Placeholder 4"/>
          <p:cNvSpPr>
            <a:spLocks noGrp="1"/>
          </p:cNvSpPr>
          <p:nvPr>
            <p:ph type="ftr" sz="quarter" idx="11"/>
          </p:nvPr>
        </p:nvSpPr>
        <p:spPr/>
        <p:txBody>
          <a:bodyPr/>
          <a:lstStyle/>
          <a:p>
            <a:endParaRPr lang="en-ID"/>
          </a:p>
        </p:txBody>
      </p:sp>
      <p:sp>
        <p:nvSpPr>
          <p:cNvPr id="6" name="Slide Number Placeholder 5"/>
          <p:cNvSpPr>
            <a:spLocks noGrp="1"/>
          </p:cNvSpPr>
          <p:nvPr>
            <p:ph type="sldNum" sz="quarter" idx="12"/>
          </p:nvPr>
        </p:nvSpPr>
        <p:spPr/>
        <p:txBody>
          <a:bodyPr/>
          <a:lstStyle/>
          <a:p>
            <a:fld id="{BF1A9D21-8E6A-4163-B398-8AC5E942A963}" type="slidenum">
              <a:rPr lang="en-ID" smtClean="0"/>
              <a:t>‹#›</a:t>
            </a:fld>
            <a:endParaRPr lang="en-ID"/>
          </a:p>
        </p:txBody>
      </p:sp>
    </p:spTree>
    <p:extLst>
      <p:ext uri="{BB962C8B-B14F-4D97-AF65-F5344CB8AC3E}">
        <p14:creationId xmlns:p14="http://schemas.microsoft.com/office/powerpoint/2010/main" val="13543594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9CCE9A5-4531-41E1-A693-CAF74A9629AE}" type="datetimeFigureOut">
              <a:rPr lang="en-ID" smtClean="0"/>
              <a:t>14/08/26</a:t>
            </a:fld>
            <a:endParaRPr lang="en-ID"/>
          </a:p>
        </p:txBody>
      </p:sp>
      <p:sp>
        <p:nvSpPr>
          <p:cNvPr id="5" name="Footer Placeholder 4"/>
          <p:cNvSpPr>
            <a:spLocks noGrp="1"/>
          </p:cNvSpPr>
          <p:nvPr>
            <p:ph type="ftr" sz="quarter" idx="11"/>
          </p:nvPr>
        </p:nvSpPr>
        <p:spPr/>
        <p:txBody>
          <a:bodyPr/>
          <a:lstStyle/>
          <a:p>
            <a:endParaRPr lang="en-ID"/>
          </a:p>
        </p:txBody>
      </p:sp>
      <p:sp>
        <p:nvSpPr>
          <p:cNvPr id="6" name="Slide Number Placeholder 5"/>
          <p:cNvSpPr>
            <a:spLocks noGrp="1"/>
          </p:cNvSpPr>
          <p:nvPr>
            <p:ph type="sldNum" sz="quarter" idx="12"/>
          </p:nvPr>
        </p:nvSpPr>
        <p:spPr/>
        <p:txBody>
          <a:bodyPr/>
          <a:lstStyle/>
          <a:p>
            <a:fld id="{BF1A9D21-8E6A-4163-B398-8AC5E942A963}" type="slidenum">
              <a:rPr lang="en-ID" smtClean="0"/>
              <a:t>‹#›</a:t>
            </a:fld>
            <a:endParaRPr lang="en-ID"/>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752764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9CCE9A5-4531-41E1-A693-CAF74A9629AE}" type="datetimeFigureOut">
              <a:rPr lang="en-ID" smtClean="0"/>
              <a:t>14/08/26</a:t>
            </a:fld>
            <a:endParaRPr lang="en-ID"/>
          </a:p>
        </p:txBody>
      </p:sp>
      <p:sp>
        <p:nvSpPr>
          <p:cNvPr id="6" name="Footer Placeholder 5"/>
          <p:cNvSpPr>
            <a:spLocks noGrp="1"/>
          </p:cNvSpPr>
          <p:nvPr>
            <p:ph type="ftr" sz="quarter" idx="11"/>
          </p:nvPr>
        </p:nvSpPr>
        <p:spPr/>
        <p:txBody>
          <a:bodyPr/>
          <a:lstStyle/>
          <a:p>
            <a:endParaRPr lang="en-ID"/>
          </a:p>
        </p:txBody>
      </p:sp>
      <p:sp>
        <p:nvSpPr>
          <p:cNvPr id="7" name="Slide Number Placeholder 6"/>
          <p:cNvSpPr>
            <a:spLocks noGrp="1"/>
          </p:cNvSpPr>
          <p:nvPr>
            <p:ph type="sldNum" sz="quarter" idx="12"/>
          </p:nvPr>
        </p:nvSpPr>
        <p:spPr/>
        <p:txBody>
          <a:bodyPr/>
          <a:lstStyle/>
          <a:p>
            <a:fld id="{BF1A9D21-8E6A-4163-B398-8AC5E942A963}" type="slidenum">
              <a:rPr lang="en-ID" smtClean="0"/>
              <a:t>‹#›</a:t>
            </a:fld>
            <a:endParaRPr lang="en-ID"/>
          </a:p>
        </p:txBody>
      </p:sp>
    </p:spTree>
    <p:extLst>
      <p:ext uri="{BB962C8B-B14F-4D97-AF65-F5344CB8AC3E}">
        <p14:creationId xmlns:p14="http://schemas.microsoft.com/office/powerpoint/2010/main" val="14633985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9CCE9A5-4531-41E1-A693-CAF74A9629AE}" type="datetimeFigureOut">
              <a:rPr lang="en-ID" smtClean="0"/>
              <a:t>14/08/26</a:t>
            </a:fld>
            <a:endParaRPr lang="en-ID"/>
          </a:p>
        </p:txBody>
      </p:sp>
      <p:sp>
        <p:nvSpPr>
          <p:cNvPr id="8" name="Footer Placeholder 7"/>
          <p:cNvSpPr>
            <a:spLocks noGrp="1"/>
          </p:cNvSpPr>
          <p:nvPr>
            <p:ph type="ftr" sz="quarter" idx="11"/>
          </p:nvPr>
        </p:nvSpPr>
        <p:spPr/>
        <p:txBody>
          <a:bodyPr/>
          <a:lstStyle/>
          <a:p>
            <a:endParaRPr lang="en-ID"/>
          </a:p>
        </p:txBody>
      </p:sp>
      <p:sp>
        <p:nvSpPr>
          <p:cNvPr id="9" name="Slide Number Placeholder 8"/>
          <p:cNvSpPr>
            <a:spLocks noGrp="1"/>
          </p:cNvSpPr>
          <p:nvPr>
            <p:ph type="sldNum" sz="quarter" idx="12"/>
          </p:nvPr>
        </p:nvSpPr>
        <p:spPr/>
        <p:txBody>
          <a:bodyPr/>
          <a:lstStyle/>
          <a:p>
            <a:fld id="{BF1A9D21-8E6A-4163-B398-8AC5E942A963}" type="slidenum">
              <a:rPr lang="en-ID" smtClean="0"/>
              <a:t>‹#›</a:t>
            </a:fld>
            <a:endParaRPr lang="en-ID"/>
          </a:p>
        </p:txBody>
      </p:sp>
    </p:spTree>
    <p:extLst>
      <p:ext uri="{BB962C8B-B14F-4D97-AF65-F5344CB8AC3E}">
        <p14:creationId xmlns:p14="http://schemas.microsoft.com/office/powerpoint/2010/main" val="24124651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9CCE9A5-4531-41E1-A693-CAF74A9629AE}" type="datetimeFigureOut">
              <a:rPr lang="en-ID" smtClean="0"/>
              <a:t>14/08/26</a:t>
            </a:fld>
            <a:endParaRPr lang="en-ID"/>
          </a:p>
        </p:txBody>
      </p:sp>
      <p:sp>
        <p:nvSpPr>
          <p:cNvPr id="4" name="Footer Placeholder 3"/>
          <p:cNvSpPr>
            <a:spLocks noGrp="1"/>
          </p:cNvSpPr>
          <p:nvPr>
            <p:ph type="ftr" sz="quarter" idx="11"/>
          </p:nvPr>
        </p:nvSpPr>
        <p:spPr/>
        <p:txBody>
          <a:bodyPr/>
          <a:lstStyle/>
          <a:p>
            <a:endParaRPr lang="en-ID"/>
          </a:p>
        </p:txBody>
      </p:sp>
      <p:sp>
        <p:nvSpPr>
          <p:cNvPr id="5" name="Slide Number Placeholder 4"/>
          <p:cNvSpPr>
            <a:spLocks noGrp="1"/>
          </p:cNvSpPr>
          <p:nvPr>
            <p:ph type="sldNum" sz="quarter" idx="12"/>
          </p:nvPr>
        </p:nvSpPr>
        <p:spPr/>
        <p:txBody>
          <a:bodyPr/>
          <a:lstStyle/>
          <a:p>
            <a:fld id="{BF1A9D21-8E6A-4163-B398-8AC5E942A963}" type="slidenum">
              <a:rPr lang="en-ID" smtClean="0"/>
              <a:t>‹#›</a:t>
            </a:fld>
            <a:endParaRPr lang="en-ID"/>
          </a:p>
        </p:txBody>
      </p:sp>
    </p:spTree>
    <p:extLst>
      <p:ext uri="{BB962C8B-B14F-4D97-AF65-F5344CB8AC3E}">
        <p14:creationId xmlns:p14="http://schemas.microsoft.com/office/powerpoint/2010/main" val="22911867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59CCE9A5-4531-41E1-A693-CAF74A9629AE}" type="datetimeFigureOut">
              <a:rPr lang="en-ID" smtClean="0"/>
              <a:t>14/08/26</a:t>
            </a:fld>
            <a:endParaRPr lang="en-ID"/>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D"/>
          </a:p>
        </p:txBody>
      </p:sp>
      <p:sp>
        <p:nvSpPr>
          <p:cNvPr id="9" name="Slide Number Placeholder 8"/>
          <p:cNvSpPr>
            <a:spLocks noGrp="1"/>
          </p:cNvSpPr>
          <p:nvPr>
            <p:ph type="sldNum" sz="quarter" idx="12"/>
          </p:nvPr>
        </p:nvSpPr>
        <p:spPr/>
        <p:txBody>
          <a:bodyPr/>
          <a:lstStyle/>
          <a:p>
            <a:fld id="{BF1A9D21-8E6A-4163-B398-8AC5E942A963}" type="slidenum">
              <a:rPr lang="en-ID" smtClean="0"/>
              <a:t>‹#›</a:t>
            </a:fld>
            <a:endParaRPr lang="en-ID"/>
          </a:p>
        </p:txBody>
      </p:sp>
    </p:spTree>
    <p:extLst>
      <p:ext uri="{BB962C8B-B14F-4D97-AF65-F5344CB8AC3E}">
        <p14:creationId xmlns:p14="http://schemas.microsoft.com/office/powerpoint/2010/main" val="36189017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59CCE9A5-4531-41E1-A693-CAF74A9629AE}" type="datetimeFigureOut">
              <a:rPr lang="en-ID" smtClean="0"/>
              <a:t>14/08/26</a:t>
            </a:fld>
            <a:endParaRPr lang="en-ID"/>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D"/>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BF1A9D21-8E6A-4163-B398-8AC5E942A963}" type="slidenum">
              <a:rPr lang="en-ID" smtClean="0"/>
              <a:t>‹#›</a:t>
            </a:fld>
            <a:endParaRPr lang="en-ID"/>
          </a:p>
        </p:txBody>
      </p:sp>
    </p:spTree>
    <p:extLst>
      <p:ext uri="{BB962C8B-B14F-4D97-AF65-F5344CB8AC3E}">
        <p14:creationId xmlns:p14="http://schemas.microsoft.com/office/powerpoint/2010/main" val="128011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9CCE9A5-4531-41E1-A693-CAF74A9629AE}" type="datetimeFigureOut">
              <a:rPr lang="en-ID" smtClean="0"/>
              <a:t>14/08/26</a:t>
            </a:fld>
            <a:endParaRPr lang="en-ID"/>
          </a:p>
        </p:txBody>
      </p:sp>
      <p:sp>
        <p:nvSpPr>
          <p:cNvPr id="6" name="Footer Placeholder 5"/>
          <p:cNvSpPr>
            <a:spLocks noGrp="1"/>
          </p:cNvSpPr>
          <p:nvPr>
            <p:ph type="ftr" sz="quarter" idx="11"/>
          </p:nvPr>
        </p:nvSpPr>
        <p:spPr/>
        <p:txBody>
          <a:bodyPr/>
          <a:lstStyle/>
          <a:p>
            <a:endParaRPr lang="en-ID"/>
          </a:p>
        </p:txBody>
      </p:sp>
      <p:sp>
        <p:nvSpPr>
          <p:cNvPr id="7" name="Slide Number Placeholder 6"/>
          <p:cNvSpPr>
            <a:spLocks noGrp="1"/>
          </p:cNvSpPr>
          <p:nvPr>
            <p:ph type="sldNum" sz="quarter" idx="12"/>
          </p:nvPr>
        </p:nvSpPr>
        <p:spPr/>
        <p:txBody>
          <a:bodyPr/>
          <a:lstStyle/>
          <a:p>
            <a:fld id="{BF1A9D21-8E6A-4163-B398-8AC5E942A963}" type="slidenum">
              <a:rPr lang="en-ID" smtClean="0"/>
              <a:t>‹#›</a:t>
            </a:fld>
            <a:endParaRPr lang="en-ID"/>
          </a:p>
        </p:txBody>
      </p:sp>
    </p:spTree>
    <p:extLst>
      <p:ext uri="{BB962C8B-B14F-4D97-AF65-F5344CB8AC3E}">
        <p14:creationId xmlns:p14="http://schemas.microsoft.com/office/powerpoint/2010/main" val="33137872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9CCE9A5-4531-41E1-A693-CAF74A9629AE}" type="datetimeFigureOut">
              <a:rPr lang="en-ID" smtClean="0"/>
              <a:t>14/08/26</a:t>
            </a:fld>
            <a:endParaRPr lang="en-ID"/>
          </a:p>
        </p:txBody>
      </p:sp>
      <p:sp>
        <p:nvSpPr>
          <p:cNvPr id="5" name="Footer Placeholder 4"/>
          <p:cNvSpPr>
            <a:spLocks noGrp="1"/>
          </p:cNvSpPr>
          <p:nvPr>
            <p:ph type="ftr" sz="quarter" idx="11"/>
          </p:nvPr>
        </p:nvSpPr>
        <p:spPr/>
        <p:txBody>
          <a:bodyPr/>
          <a:lstStyle/>
          <a:p>
            <a:endParaRPr lang="en-ID"/>
          </a:p>
        </p:txBody>
      </p:sp>
      <p:sp>
        <p:nvSpPr>
          <p:cNvPr id="6" name="Slide Number Placeholder 5"/>
          <p:cNvSpPr>
            <a:spLocks noGrp="1"/>
          </p:cNvSpPr>
          <p:nvPr>
            <p:ph type="sldNum" sz="quarter" idx="12"/>
          </p:nvPr>
        </p:nvSpPr>
        <p:spPr/>
        <p:txBody>
          <a:bodyPr/>
          <a:lstStyle/>
          <a:p>
            <a:fld id="{BF1A9D21-8E6A-4163-B398-8AC5E942A963}" type="slidenum">
              <a:rPr lang="en-ID" smtClean="0"/>
              <a:t>‹#›</a:t>
            </a:fld>
            <a:endParaRPr lang="en-ID"/>
          </a:p>
        </p:txBody>
      </p:sp>
    </p:spTree>
    <p:extLst>
      <p:ext uri="{BB962C8B-B14F-4D97-AF65-F5344CB8AC3E}">
        <p14:creationId xmlns:p14="http://schemas.microsoft.com/office/powerpoint/2010/main" val="29913401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9CCE9A5-4531-41E1-A693-CAF74A9629AE}" type="datetimeFigureOut">
              <a:rPr lang="en-ID" smtClean="0"/>
              <a:t>14/08/26</a:t>
            </a:fld>
            <a:endParaRPr lang="en-ID"/>
          </a:p>
        </p:txBody>
      </p:sp>
      <p:sp>
        <p:nvSpPr>
          <p:cNvPr id="5" name="Footer Placeholder 4"/>
          <p:cNvSpPr>
            <a:spLocks noGrp="1"/>
          </p:cNvSpPr>
          <p:nvPr>
            <p:ph type="ftr" sz="quarter" idx="11"/>
          </p:nvPr>
        </p:nvSpPr>
        <p:spPr/>
        <p:txBody>
          <a:bodyPr/>
          <a:lstStyle/>
          <a:p>
            <a:endParaRPr lang="en-ID"/>
          </a:p>
        </p:txBody>
      </p:sp>
      <p:sp>
        <p:nvSpPr>
          <p:cNvPr id="6" name="Slide Number Placeholder 5"/>
          <p:cNvSpPr>
            <a:spLocks noGrp="1"/>
          </p:cNvSpPr>
          <p:nvPr>
            <p:ph type="sldNum" sz="quarter" idx="12"/>
          </p:nvPr>
        </p:nvSpPr>
        <p:spPr/>
        <p:txBody>
          <a:bodyPr/>
          <a:lstStyle/>
          <a:p>
            <a:fld id="{BF1A9D21-8E6A-4163-B398-8AC5E942A963}" type="slidenum">
              <a:rPr lang="en-ID" smtClean="0"/>
              <a:t>‹#›</a:t>
            </a:fld>
            <a:endParaRPr lang="en-ID"/>
          </a:p>
        </p:txBody>
      </p:sp>
    </p:spTree>
    <p:extLst>
      <p:ext uri="{BB962C8B-B14F-4D97-AF65-F5344CB8AC3E}">
        <p14:creationId xmlns:p14="http://schemas.microsoft.com/office/powerpoint/2010/main" val="9010313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59CCE9A5-4531-41E1-A693-CAF74A9629AE}" type="datetimeFigureOut">
              <a:rPr lang="en-ID" smtClean="0"/>
              <a:t>14/08/26</a:t>
            </a:fld>
            <a:endParaRPr lang="en-ID"/>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D"/>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BF1A9D21-8E6A-4163-B398-8AC5E942A963}" type="slidenum">
              <a:rPr lang="en-ID" smtClean="0"/>
              <a:t>‹#›</a:t>
            </a:fld>
            <a:endParaRPr lang="en-ID"/>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96936378"/>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E49899-DE28-B326-5445-7A6AC1C562B8}"/>
              </a:ext>
            </a:extLst>
          </p:cNvPr>
          <p:cNvSpPr>
            <a:spLocks noGrp="1"/>
          </p:cNvSpPr>
          <p:nvPr>
            <p:ph type="ctrTitle"/>
          </p:nvPr>
        </p:nvSpPr>
        <p:spPr/>
        <p:txBody>
          <a:bodyPr/>
          <a:lstStyle/>
          <a:p>
            <a:r>
              <a:rPr lang="en-US" dirty="0" err="1"/>
              <a:t>Konsep</a:t>
            </a:r>
            <a:r>
              <a:rPr lang="en-US" dirty="0"/>
              <a:t> Dasar</a:t>
            </a:r>
            <a:br>
              <a:rPr lang="en-US" dirty="0"/>
            </a:br>
            <a:r>
              <a:rPr lang="en-US" dirty="0" err="1"/>
              <a:t>Sistem</a:t>
            </a:r>
            <a:r>
              <a:rPr lang="en-US" dirty="0"/>
              <a:t> </a:t>
            </a:r>
            <a:r>
              <a:rPr lang="en-US" dirty="0" err="1"/>
              <a:t>Operasi</a:t>
            </a:r>
            <a:endParaRPr lang="en-ID" dirty="0"/>
          </a:p>
        </p:txBody>
      </p:sp>
      <p:sp>
        <p:nvSpPr>
          <p:cNvPr id="3" name="Subtitle 2">
            <a:extLst>
              <a:ext uri="{FF2B5EF4-FFF2-40B4-BE49-F238E27FC236}">
                <a16:creationId xmlns:a16="http://schemas.microsoft.com/office/drawing/2014/main" id="{59B52B7E-91BF-4AEB-345C-C52ED148C9E4}"/>
              </a:ext>
            </a:extLst>
          </p:cNvPr>
          <p:cNvSpPr>
            <a:spLocks noGrp="1"/>
          </p:cNvSpPr>
          <p:nvPr>
            <p:ph type="subTitle" idx="1"/>
          </p:nvPr>
        </p:nvSpPr>
        <p:spPr/>
        <p:txBody>
          <a:bodyPr/>
          <a:lstStyle/>
          <a:p>
            <a:r>
              <a:rPr lang="en-US" dirty="0"/>
              <a:t>Dian Yuthika </a:t>
            </a:r>
            <a:r>
              <a:rPr lang="en-US" dirty="0" err="1"/>
              <a:t>Rizqi</a:t>
            </a:r>
            <a:r>
              <a:rPr lang="en-US" dirty="0"/>
              <a:t>, </a:t>
            </a:r>
            <a:r>
              <a:rPr lang="en-US" dirty="0" err="1"/>
              <a:t>s.kom</a:t>
            </a:r>
            <a:r>
              <a:rPr lang="en-US" dirty="0"/>
              <a:t>., </a:t>
            </a:r>
            <a:r>
              <a:rPr lang="en-US" dirty="0" err="1"/>
              <a:t>m.t.i</a:t>
            </a:r>
            <a:endParaRPr lang="en-US" dirty="0"/>
          </a:p>
          <a:p>
            <a:r>
              <a:rPr lang="en-US" dirty="0"/>
              <a:t>UNIVERSITAS MITRA BANGSA 2026</a:t>
            </a:r>
            <a:endParaRPr lang="en-ID" dirty="0"/>
          </a:p>
        </p:txBody>
      </p:sp>
    </p:spTree>
    <p:extLst>
      <p:ext uri="{BB962C8B-B14F-4D97-AF65-F5344CB8AC3E}">
        <p14:creationId xmlns:p14="http://schemas.microsoft.com/office/powerpoint/2010/main" val="169638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9825BE-1385-A63E-FD8D-C7BC1A6C3D17}"/>
              </a:ext>
            </a:extLst>
          </p:cNvPr>
          <p:cNvSpPr>
            <a:spLocks noGrp="1"/>
          </p:cNvSpPr>
          <p:nvPr>
            <p:ph type="title"/>
          </p:nvPr>
        </p:nvSpPr>
        <p:spPr/>
        <p:txBody>
          <a:bodyPr/>
          <a:lstStyle/>
          <a:p>
            <a:r>
              <a:rPr lang="en-US" dirty="0" err="1"/>
              <a:t>Definisi</a:t>
            </a:r>
            <a:r>
              <a:rPr lang="en-US" dirty="0"/>
              <a:t> </a:t>
            </a:r>
            <a:r>
              <a:rPr lang="en-US" dirty="0" err="1"/>
              <a:t>Sistem</a:t>
            </a:r>
            <a:r>
              <a:rPr lang="en-US" dirty="0"/>
              <a:t> </a:t>
            </a:r>
            <a:r>
              <a:rPr lang="en-US" dirty="0" err="1"/>
              <a:t>Operasi</a:t>
            </a:r>
            <a:endParaRPr lang="en-ID" dirty="0"/>
          </a:p>
        </p:txBody>
      </p:sp>
      <p:sp>
        <p:nvSpPr>
          <p:cNvPr id="3" name="Content Placeholder 2">
            <a:extLst>
              <a:ext uri="{FF2B5EF4-FFF2-40B4-BE49-F238E27FC236}">
                <a16:creationId xmlns:a16="http://schemas.microsoft.com/office/drawing/2014/main" id="{33021AA0-9024-63FB-AF5D-164F38B778EE}"/>
              </a:ext>
            </a:extLst>
          </p:cNvPr>
          <p:cNvSpPr>
            <a:spLocks noGrp="1"/>
          </p:cNvSpPr>
          <p:nvPr>
            <p:ph idx="1"/>
          </p:nvPr>
        </p:nvSpPr>
        <p:spPr/>
        <p:txBody>
          <a:bodyPr/>
          <a:lstStyle/>
          <a:p>
            <a:r>
              <a:rPr lang="en-ID" dirty="0" err="1"/>
              <a:t>Sistem</a:t>
            </a:r>
            <a:r>
              <a:rPr lang="en-ID" dirty="0"/>
              <a:t> </a:t>
            </a:r>
            <a:r>
              <a:rPr lang="en-ID" dirty="0" err="1"/>
              <a:t>operasi</a:t>
            </a:r>
            <a:r>
              <a:rPr lang="en-ID" dirty="0"/>
              <a:t> </a:t>
            </a:r>
            <a:r>
              <a:rPr lang="en-ID" dirty="0" err="1"/>
              <a:t>merupakan</a:t>
            </a:r>
            <a:r>
              <a:rPr lang="en-ID" dirty="0"/>
              <a:t> </a:t>
            </a:r>
            <a:r>
              <a:rPr lang="en-ID" dirty="0" err="1"/>
              <a:t>sebuah</a:t>
            </a:r>
            <a:r>
              <a:rPr lang="en-ID" dirty="0"/>
              <a:t> </a:t>
            </a:r>
            <a:r>
              <a:rPr lang="en-ID" dirty="0" err="1"/>
              <a:t>penghubung</a:t>
            </a:r>
            <a:r>
              <a:rPr lang="en-ID" dirty="0"/>
              <a:t> </a:t>
            </a:r>
            <a:r>
              <a:rPr lang="en-ID" dirty="0" err="1"/>
              <a:t>antara</a:t>
            </a:r>
            <a:r>
              <a:rPr lang="en-ID" dirty="0"/>
              <a:t> </a:t>
            </a:r>
            <a:r>
              <a:rPr lang="en-ID" dirty="0" err="1"/>
              <a:t>pengguna</a:t>
            </a:r>
            <a:r>
              <a:rPr lang="en-ID" dirty="0"/>
              <a:t> </a:t>
            </a:r>
            <a:r>
              <a:rPr lang="en-ID" dirty="0" err="1"/>
              <a:t>dari</a:t>
            </a:r>
            <a:r>
              <a:rPr lang="en-ID" dirty="0"/>
              <a:t> </a:t>
            </a:r>
            <a:r>
              <a:rPr lang="en-ID" dirty="0" err="1"/>
              <a:t>komputer</a:t>
            </a:r>
            <a:r>
              <a:rPr lang="en-ID" dirty="0"/>
              <a:t> </a:t>
            </a:r>
            <a:r>
              <a:rPr lang="en-ID" dirty="0" err="1"/>
              <a:t>dengan</a:t>
            </a:r>
            <a:r>
              <a:rPr lang="en-ID" dirty="0"/>
              <a:t> </a:t>
            </a:r>
            <a:r>
              <a:rPr lang="en-ID" dirty="0" err="1"/>
              <a:t>perangkat</a:t>
            </a:r>
            <a:r>
              <a:rPr lang="en-ID" dirty="0"/>
              <a:t> </a:t>
            </a:r>
            <a:r>
              <a:rPr lang="en-ID" dirty="0" err="1"/>
              <a:t>keras</a:t>
            </a:r>
            <a:r>
              <a:rPr lang="en-ID" dirty="0"/>
              <a:t> </a:t>
            </a:r>
            <a:r>
              <a:rPr lang="en-ID" dirty="0" err="1"/>
              <a:t>komputer</a:t>
            </a:r>
            <a:r>
              <a:rPr lang="en-ID" dirty="0"/>
              <a:t>.</a:t>
            </a:r>
          </a:p>
          <a:p>
            <a:r>
              <a:rPr lang="en-ID" dirty="0" err="1"/>
              <a:t>Sistem</a:t>
            </a:r>
            <a:r>
              <a:rPr lang="en-ID" dirty="0"/>
              <a:t> </a:t>
            </a:r>
            <a:r>
              <a:rPr lang="en-ID" dirty="0" err="1"/>
              <a:t>Operasi</a:t>
            </a:r>
            <a:r>
              <a:rPr lang="en-ID" dirty="0"/>
              <a:t> (OS) </a:t>
            </a:r>
            <a:r>
              <a:rPr lang="en-ID" dirty="0" err="1"/>
              <a:t>merupakan</a:t>
            </a:r>
            <a:r>
              <a:rPr lang="en-ID" dirty="0"/>
              <a:t> </a:t>
            </a:r>
            <a:r>
              <a:rPr lang="en-ID" dirty="0" err="1"/>
              <a:t>perangkat</a:t>
            </a:r>
            <a:r>
              <a:rPr lang="en-ID" dirty="0"/>
              <a:t> </a:t>
            </a:r>
            <a:r>
              <a:rPr lang="en-ID" dirty="0" err="1"/>
              <a:t>lunak</a:t>
            </a:r>
            <a:r>
              <a:rPr lang="en-ID" dirty="0"/>
              <a:t> </a:t>
            </a:r>
            <a:r>
              <a:rPr lang="en-ID" dirty="0" err="1"/>
              <a:t>bertindak</a:t>
            </a:r>
            <a:r>
              <a:rPr lang="en-ID" dirty="0"/>
              <a:t> </a:t>
            </a:r>
            <a:r>
              <a:rPr lang="en-ID" dirty="0" err="1"/>
              <a:t>sebagai</a:t>
            </a:r>
            <a:r>
              <a:rPr lang="en-ID" dirty="0"/>
              <a:t> </a:t>
            </a:r>
            <a:r>
              <a:rPr lang="en-ID" dirty="0" err="1"/>
              <a:t>antarmuka</a:t>
            </a:r>
            <a:r>
              <a:rPr lang="en-ID" dirty="0"/>
              <a:t> </a:t>
            </a:r>
            <a:r>
              <a:rPr lang="en-ID" dirty="0" err="1"/>
              <a:t>antara</a:t>
            </a:r>
            <a:r>
              <a:rPr lang="en-ID" dirty="0"/>
              <a:t> </a:t>
            </a:r>
            <a:r>
              <a:rPr lang="en-ID" dirty="0" err="1"/>
              <a:t>pengguna</a:t>
            </a:r>
            <a:r>
              <a:rPr lang="en-ID" dirty="0"/>
              <a:t> </a:t>
            </a:r>
            <a:r>
              <a:rPr lang="en-ID" dirty="0" err="1"/>
              <a:t>komputer</a:t>
            </a:r>
            <a:r>
              <a:rPr lang="en-ID" dirty="0"/>
              <a:t> dan </a:t>
            </a:r>
            <a:r>
              <a:rPr lang="en-ID" dirty="0" err="1"/>
              <a:t>perangkat</a:t>
            </a:r>
            <a:r>
              <a:rPr lang="en-ID" dirty="0"/>
              <a:t> </a:t>
            </a:r>
            <a:r>
              <a:rPr lang="en-ID" dirty="0" err="1"/>
              <a:t>keras</a:t>
            </a:r>
            <a:r>
              <a:rPr lang="en-ID" dirty="0"/>
              <a:t> </a:t>
            </a:r>
            <a:r>
              <a:rPr lang="en-ID" dirty="0" err="1"/>
              <a:t>komputer</a:t>
            </a:r>
            <a:r>
              <a:rPr lang="en-ID" dirty="0"/>
              <a:t> </a:t>
            </a:r>
            <a:r>
              <a:rPr lang="en-ID" dirty="0" err="1"/>
              <a:t>serta</a:t>
            </a:r>
            <a:r>
              <a:rPr lang="en-ID" dirty="0"/>
              <a:t> </a:t>
            </a:r>
            <a:r>
              <a:rPr lang="en-ID" dirty="0" err="1"/>
              <a:t>mengontrol</a:t>
            </a:r>
            <a:r>
              <a:rPr lang="en-ID" dirty="0"/>
              <a:t> </a:t>
            </a:r>
            <a:r>
              <a:rPr lang="en-ID" dirty="0" err="1"/>
              <a:t>pelaksanaan</a:t>
            </a:r>
            <a:r>
              <a:rPr lang="en-ID" dirty="0"/>
              <a:t> </a:t>
            </a:r>
            <a:r>
              <a:rPr lang="en-ID" dirty="0" err="1"/>
              <a:t>semua</a:t>
            </a:r>
            <a:r>
              <a:rPr lang="en-ID" dirty="0"/>
              <a:t> </a:t>
            </a:r>
            <a:r>
              <a:rPr lang="en-ID" dirty="0" err="1"/>
              <a:t>jenis</a:t>
            </a:r>
            <a:r>
              <a:rPr lang="en-ID" dirty="0"/>
              <a:t> program .</a:t>
            </a:r>
          </a:p>
          <a:p>
            <a:endParaRPr lang="en-ID" dirty="0"/>
          </a:p>
          <a:p>
            <a:endParaRPr lang="en-ID" dirty="0"/>
          </a:p>
          <a:p>
            <a:pPr marL="0" indent="0">
              <a:buNone/>
            </a:pPr>
            <a:endParaRPr lang="en-ID" dirty="0"/>
          </a:p>
          <a:p>
            <a:pPr marL="0" indent="0">
              <a:buNone/>
            </a:pPr>
            <a:endParaRPr lang="en-ID" dirty="0"/>
          </a:p>
          <a:p>
            <a:pPr marL="0" indent="0">
              <a:buNone/>
            </a:pPr>
            <a:endParaRPr lang="en-ID" dirty="0"/>
          </a:p>
        </p:txBody>
      </p:sp>
    </p:spTree>
    <p:extLst>
      <p:ext uri="{BB962C8B-B14F-4D97-AF65-F5344CB8AC3E}">
        <p14:creationId xmlns:p14="http://schemas.microsoft.com/office/powerpoint/2010/main" val="32947536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3C7324-9B94-633D-359C-2833F66ECCE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0E9E6E7-D791-46A5-890E-D07D9AA7C9A8}"/>
              </a:ext>
            </a:extLst>
          </p:cNvPr>
          <p:cNvSpPr>
            <a:spLocks noGrp="1"/>
          </p:cNvSpPr>
          <p:nvPr>
            <p:ph type="title"/>
          </p:nvPr>
        </p:nvSpPr>
        <p:spPr/>
        <p:txBody>
          <a:bodyPr/>
          <a:lstStyle/>
          <a:p>
            <a:r>
              <a:rPr lang="en-US" dirty="0" err="1"/>
              <a:t>Struktur</a:t>
            </a:r>
            <a:r>
              <a:rPr lang="en-US" dirty="0"/>
              <a:t> </a:t>
            </a:r>
            <a:r>
              <a:rPr lang="en-US" dirty="0" err="1"/>
              <a:t>Komputer</a:t>
            </a:r>
            <a:endParaRPr lang="en-ID" dirty="0"/>
          </a:p>
        </p:txBody>
      </p:sp>
      <p:pic>
        <p:nvPicPr>
          <p:cNvPr id="5" name="Content Placeholder 4">
            <a:extLst>
              <a:ext uri="{FF2B5EF4-FFF2-40B4-BE49-F238E27FC236}">
                <a16:creationId xmlns:a16="http://schemas.microsoft.com/office/drawing/2014/main" id="{5F0A53EB-D4A0-757D-C3EB-F2631848890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819292" y="1846263"/>
            <a:ext cx="4613741" cy="4022725"/>
          </a:xfrm>
          <a:prstGeom prst="rect">
            <a:avLst/>
          </a:prstGeom>
        </p:spPr>
      </p:pic>
    </p:spTree>
    <p:extLst>
      <p:ext uri="{BB962C8B-B14F-4D97-AF65-F5344CB8AC3E}">
        <p14:creationId xmlns:p14="http://schemas.microsoft.com/office/powerpoint/2010/main" val="22204000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99ED45-D716-8577-AA50-06468F00412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A3BE6B9-9692-2339-739E-06C34B9408F0}"/>
              </a:ext>
            </a:extLst>
          </p:cNvPr>
          <p:cNvSpPr>
            <a:spLocks noGrp="1"/>
          </p:cNvSpPr>
          <p:nvPr>
            <p:ph type="title"/>
          </p:nvPr>
        </p:nvSpPr>
        <p:spPr/>
        <p:txBody>
          <a:bodyPr/>
          <a:lstStyle/>
          <a:p>
            <a:r>
              <a:rPr lang="en-US" dirty="0"/>
              <a:t>Tujuan </a:t>
            </a:r>
            <a:r>
              <a:rPr lang="en-US" dirty="0" err="1"/>
              <a:t>Sistem</a:t>
            </a:r>
            <a:r>
              <a:rPr lang="en-US" dirty="0"/>
              <a:t> </a:t>
            </a:r>
            <a:r>
              <a:rPr lang="en-US" dirty="0" err="1"/>
              <a:t>Operasi</a:t>
            </a:r>
            <a:endParaRPr lang="en-ID" dirty="0"/>
          </a:p>
        </p:txBody>
      </p:sp>
      <p:sp>
        <p:nvSpPr>
          <p:cNvPr id="3" name="Content Placeholder 2">
            <a:extLst>
              <a:ext uri="{FF2B5EF4-FFF2-40B4-BE49-F238E27FC236}">
                <a16:creationId xmlns:a16="http://schemas.microsoft.com/office/drawing/2014/main" id="{173812B1-B4DB-A8FB-6AE9-B1B5AAA9E3CF}"/>
              </a:ext>
            </a:extLst>
          </p:cNvPr>
          <p:cNvSpPr>
            <a:spLocks noGrp="1"/>
          </p:cNvSpPr>
          <p:nvPr>
            <p:ph idx="1"/>
          </p:nvPr>
        </p:nvSpPr>
        <p:spPr/>
        <p:txBody>
          <a:bodyPr>
            <a:normAutofit/>
          </a:bodyPr>
          <a:lstStyle/>
          <a:p>
            <a:r>
              <a:rPr lang="en-ID" dirty="0"/>
              <a:t>• </a:t>
            </a:r>
            <a:r>
              <a:rPr lang="en-ID" dirty="0" err="1"/>
              <a:t>Keamanan</a:t>
            </a:r>
            <a:r>
              <a:rPr lang="en-ID" dirty="0"/>
              <a:t> - </a:t>
            </a:r>
            <a:r>
              <a:rPr lang="en-ID" dirty="0" err="1"/>
              <a:t>Dengan</a:t>
            </a:r>
            <a:r>
              <a:rPr lang="en-ID" dirty="0"/>
              <a:t> kata </a:t>
            </a:r>
            <a:r>
              <a:rPr lang="en-ID" dirty="0" err="1"/>
              <a:t>sandi</a:t>
            </a:r>
            <a:r>
              <a:rPr lang="en-ID" dirty="0"/>
              <a:t> dan </a:t>
            </a:r>
            <a:r>
              <a:rPr lang="en-ID" dirty="0" err="1"/>
              <a:t>teknik</a:t>
            </a:r>
            <a:r>
              <a:rPr lang="en-ID" dirty="0"/>
              <a:t> lain yang </a:t>
            </a:r>
            <a:r>
              <a:rPr lang="en-ID" dirty="0" err="1"/>
              <a:t>serupa</a:t>
            </a:r>
            <a:r>
              <a:rPr lang="en-ID" dirty="0"/>
              <a:t>, </a:t>
            </a:r>
            <a:r>
              <a:rPr lang="en-ID" dirty="0" err="1"/>
              <a:t>itu</a:t>
            </a:r>
            <a:r>
              <a:rPr lang="en-ID" dirty="0"/>
              <a:t> </a:t>
            </a:r>
            <a:r>
              <a:rPr lang="en-ID" dirty="0" err="1"/>
              <a:t>mencegah</a:t>
            </a:r>
            <a:r>
              <a:rPr lang="en-ID" dirty="0"/>
              <a:t> </a:t>
            </a:r>
            <a:r>
              <a:rPr lang="en-ID" dirty="0" err="1"/>
              <a:t>akses</a:t>
            </a:r>
            <a:r>
              <a:rPr lang="en-ID" dirty="0"/>
              <a:t> </a:t>
            </a:r>
            <a:r>
              <a:rPr lang="en-ID" dirty="0" err="1"/>
              <a:t>tidak</a:t>
            </a:r>
            <a:r>
              <a:rPr lang="en-ID" dirty="0"/>
              <a:t> </a:t>
            </a:r>
            <a:r>
              <a:rPr lang="en-ID" dirty="0" err="1"/>
              <a:t>sah</a:t>
            </a:r>
            <a:r>
              <a:rPr lang="en-ID" dirty="0"/>
              <a:t> </a:t>
            </a:r>
            <a:r>
              <a:rPr lang="en-ID" dirty="0" err="1"/>
              <a:t>ke</a:t>
            </a:r>
            <a:r>
              <a:rPr lang="en-ID" dirty="0"/>
              <a:t> program dan data.</a:t>
            </a:r>
          </a:p>
          <a:p>
            <a:r>
              <a:rPr lang="en-ID" dirty="0"/>
              <a:t>• </a:t>
            </a:r>
            <a:r>
              <a:rPr lang="en-ID" dirty="0" err="1"/>
              <a:t>Kontrol</a:t>
            </a:r>
            <a:r>
              <a:rPr lang="en-ID" dirty="0"/>
              <a:t> </a:t>
            </a:r>
            <a:r>
              <a:rPr lang="en-ID" dirty="0" err="1"/>
              <a:t>atas</a:t>
            </a:r>
            <a:r>
              <a:rPr lang="en-ID" dirty="0"/>
              <a:t> </a:t>
            </a:r>
            <a:r>
              <a:rPr lang="en-ID" dirty="0" err="1"/>
              <a:t>kinerja</a:t>
            </a:r>
            <a:r>
              <a:rPr lang="en-ID" dirty="0"/>
              <a:t> </a:t>
            </a:r>
            <a:r>
              <a:rPr lang="en-ID" dirty="0" err="1"/>
              <a:t>sistem</a:t>
            </a:r>
            <a:r>
              <a:rPr lang="en-ID" dirty="0"/>
              <a:t> - </a:t>
            </a:r>
            <a:r>
              <a:rPr lang="en-ID" dirty="0" err="1"/>
              <a:t>Merekam</a:t>
            </a:r>
            <a:r>
              <a:rPr lang="en-ID" dirty="0"/>
              <a:t> </a:t>
            </a:r>
            <a:r>
              <a:rPr lang="en-ID" dirty="0" err="1"/>
              <a:t>penundaan</a:t>
            </a:r>
            <a:r>
              <a:rPr lang="en-ID" dirty="0"/>
              <a:t> </a:t>
            </a:r>
            <a:r>
              <a:rPr lang="en-ID" dirty="0" err="1"/>
              <a:t>antara</a:t>
            </a:r>
            <a:r>
              <a:rPr lang="en-ID" dirty="0"/>
              <a:t> </a:t>
            </a:r>
            <a:r>
              <a:rPr lang="en-ID" dirty="0" err="1"/>
              <a:t>permintaan</a:t>
            </a:r>
            <a:r>
              <a:rPr lang="en-ID" dirty="0"/>
              <a:t> </a:t>
            </a:r>
            <a:r>
              <a:rPr lang="en-ID" dirty="0" err="1"/>
              <a:t>layanan</a:t>
            </a:r>
            <a:r>
              <a:rPr lang="en-ID" dirty="0"/>
              <a:t> dan </a:t>
            </a:r>
            <a:r>
              <a:rPr lang="en-ID" dirty="0" err="1"/>
              <a:t>respons</a:t>
            </a:r>
            <a:r>
              <a:rPr lang="en-ID" dirty="0"/>
              <a:t> </a:t>
            </a:r>
            <a:r>
              <a:rPr lang="en-ID" dirty="0" err="1"/>
              <a:t>dari</a:t>
            </a:r>
            <a:r>
              <a:rPr lang="en-ID" dirty="0"/>
              <a:t> </a:t>
            </a:r>
            <a:r>
              <a:rPr lang="en-ID" dirty="0" err="1"/>
              <a:t>sistem</a:t>
            </a:r>
            <a:r>
              <a:rPr lang="en-ID" dirty="0"/>
              <a:t>.</a:t>
            </a:r>
          </a:p>
          <a:p>
            <a:r>
              <a:rPr lang="en-ID" dirty="0"/>
              <a:t>• </a:t>
            </a:r>
            <a:r>
              <a:rPr lang="en-ID" dirty="0" err="1"/>
              <a:t>Akuntansi</a:t>
            </a:r>
            <a:r>
              <a:rPr lang="en-ID" dirty="0"/>
              <a:t> </a:t>
            </a:r>
            <a:r>
              <a:rPr lang="en-ID" dirty="0" err="1"/>
              <a:t>pekerjaan</a:t>
            </a:r>
            <a:r>
              <a:rPr lang="en-ID" dirty="0"/>
              <a:t> - </a:t>
            </a:r>
            <a:r>
              <a:rPr lang="en-ID" dirty="0" err="1"/>
              <a:t>Melacak</a:t>
            </a:r>
            <a:r>
              <a:rPr lang="en-ID" dirty="0"/>
              <a:t> </a:t>
            </a:r>
            <a:r>
              <a:rPr lang="en-ID" dirty="0" err="1"/>
              <a:t>waktu</a:t>
            </a:r>
            <a:r>
              <a:rPr lang="en-ID" dirty="0"/>
              <a:t> dan </a:t>
            </a:r>
            <a:r>
              <a:rPr lang="en-ID" dirty="0" err="1"/>
              <a:t>sumber</a:t>
            </a:r>
            <a:r>
              <a:rPr lang="en-ID" dirty="0"/>
              <a:t> </a:t>
            </a:r>
            <a:r>
              <a:rPr lang="en-ID" dirty="0" err="1"/>
              <a:t>daya</a:t>
            </a:r>
            <a:r>
              <a:rPr lang="en-ID" dirty="0"/>
              <a:t> yang </a:t>
            </a:r>
            <a:r>
              <a:rPr lang="en-ID" dirty="0" err="1"/>
              <a:t>digunakan</a:t>
            </a:r>
            <a:r>
              <a:rPr lang="en-ID" dirty="0"/>
              <a:t> oleh </a:t>
            </a:r>
            <a:r>
              <a:rPr lang="en-ID" dirty="0" err="1"/>
              <a:t>berbagai</a:t>
            </a:r>
            <a:r>
              <a:rPr lang="en-ID" dirty="0"/>
              <a:t> </a:t>
            </a:r>
            <a:r>
              <a:rPr lang="en-ID" dirty="0" err="1"/>
              <a:t>pekerjaan</a:t>
            </a:r>
            <a:r>
              <a:rPr lang="en-ID" dirty="0"/>
              <a:t> dan </a:t>
            </a:r>
            <a:r>
              <a:rPr lang="en-ID" dirty="0" err="1"/>
              <a:t>pengguna</a:t>
            </a:r>
            <a:r>
              <a:rPr lang="en-ID" dirty="0"/>
              <a:t>.</a:t>
            </a:r>
          </a:p>
          <a:p>
            <a:r>
              <a:rPr lang="en-ID" dirty="0"/>
              <a:t>• Alat </a:t>
            </a:r>
            <a:r>
              <a:rPr lang="en-ID" dirty="0" err="1"/>
              <a:t>pendeteksi</a:t>
            </a:r>
            <a:r>
              <a:rPr lang="en-ID" dirty="0"/>
              <a:t> </a:t>
            </a:r>
            <a:r>
              <a:rPr lang="en-ID" dirty="0" err="1"/>
              <a:t>kesalahan</a:t>
            </a:r>
            <a:r>
              <a:rPr lang="en-ID" dirty="0"/>
              <a:t> - </a:t>
            </a:r>
            <a:r>
              <a:rPr lang="en-ID" dirty="0" err="1"/>
              <a:t>Produksi</a:t>
            </a:r>
            <a:r>
              <a:rPr lang="en-ID" dirty="0"/>
              <a:t> dump, </a:t>
            </a:r>
            <a:r>
              <a:rPr lang="en-ID" dirty="0" err="1"/>
              <a:t>jejak</a:t>
            </a:r>
            <a:r>
              <a:rPr lang="en-ID" dirty="0"/>
              <a:t>, </a:t>
            </a:r>
            <a:r>
              <a:rPr lang="en-ID" dirty="0" err="1"/>
              <a:t>pesan</a:t>
            </a:r>
            <a:r>
              <a:rPr lang="en-ID" dirty="0"/>
              <a:t> </a:t>
            </a:r>
            <a:r>
              <a:rPr lang="en-ID" dirty="0" err="1"/>
              <a:t>kesalahan</a:t>
            </a:r>
            <a:r>
              <a:rPr lang="en-ID" dirty="0"/>
              <a:t>, dan </a:t>
            </a:r>
            <a:r>
              <a:rPr lang="en-ID" dirty="0" err="1"/>
              <a:t>alat</a:t>
            </a:r>
            <a:r>
              <a:rPr lang="en-ID" dirty="0"/>
              <a:t> </a:t>
            </a:r>
            <a:r>
              <a:rPr lang="en-ID" dirty="0" err="1"/>
              <a:t>pendeteksi</a:t>
            </a:r>
            <a:r>
              <a:rPr lang="en-ID" dirty="0"/>
              <a:t> </a:t>
            </a:r>
            <a:r>
              <a:rPr lang="en-ID" dirty="0" err="1"/>
              <a:t>kesalahan</a:t>
            </a:r>
            <a:r>
              <a:rPr lang="en-ID" dirty="0"/>
              <a:t> dan debugging </a:t>
            </a:r>
            <a:r>
              <a:rPr lang="en-ID" dirty="0" err="1"/>
              <a:t>lainnya</a:t>
            </a:r>
            <a:r>
              <a:rPr lang="en-ID" dirty="0"/>
              <a:t>.</a:t>
            </a:r>
          </a:p>
          <a:p>
            <a:r>
              <a:rPr lang="en-ID" dirty="0"/>
              <a:t>• </a:t>
            </a:r>
            <a:r>
              <a:rPr lang="en-ID" dirty="0" err="1"/>
              <a:t>Koordinasi</a:t>
            </a:r>
            <a:r>
              <a:rPr lang="en-ID" dirty="0"/>
              <a:t> </a:t>
            </a:r>
            <a:r>
              <a:rPr lang="en-ID" dirty="0" err="1"/>
              <a:t>antara</a:t>
            </a:r>
            <a:r>
              <a:rPr lang="en-ID" dirty="0"/>
              <a:t> </a:t>
            </a:r>
            <a:r>
              <a:rPr lang="en-ID" dirty="0" err="1"/>
              <a:t>perangkat</a:t>
            </a:r>
            <a:r>
              <a:rPr lang="en-ID" dirty="0"/>
              <a:t> </a:t>
            </a:r>
            <a:r>
              <a:rPr lang="en-ID" dirty="0" err="1"/>
              <a:t>lunak</a:t>
            </a:r>
            <a:r>
              <a:rPr lang="en-ID" dirty="0"/>
              <a:t> dan </a:t>
            </a:r>
            <a:r>
              <a:rPr lang="en-ID" dirty="0" err="1"/>
              <a:t>pengguna</a:t>
            </a:r>
            <a:r>
              <a:rPr lang="en-ID" dirty="0"/>
              <a:t> </a:t>
            </a:r>
            <a:r>
              <a:rPr lang="en-ID" dirty="0" err="1"/>
              <a:t>lainnya</a:t>
            </a:r>
            <a:r>
              <a:rPr lang="en-ID" dirty="0"/>
              <a:t> - </a:t>
            </a:r>
            <a:r>
              <a:rPr lang="en-ID" dirty="0" err="1"/>
              <a:t>Koordinasi</a:t>
            </a:r>
            <a:r>
              <a:rPr lang="en-ID" dirty="0"/>
              <a:t> dan </a:t>
            </a:r>
            <a:r>
              <a:rPr lang="en-ID" dirty="0" err="1"/>
              <a:t>penugasan</a:t>
            </a:r>
            <a:r>
              <a:rPr lang="en-ID" dirty="0"/>
              <a:t> </a:t>
            </a:r>
            <a:r>
              <a:rPr lang="en-ID" dirty="0" err="1"/>
              <a:t>kompiler</a:t>
            </a:r>
            <a:r>
              <a:rPr lang="en-ID" dirty="0"/>
              <a:t>, interpreter, assembler, dan </a:t>
            </a:r>
            <a:r>
              <a:rPr lang="en-ID" dirty="0" err="1"/>
              <a:t>perangkat</a:t>
            </a:r>
            <a:r>
              <a:rPr lang="en-ID" dirty="0"/>
              <a:t> </a:t>
            </a:r>
            <a:r>
              <a:rPr lang="en-ID" dirty="0" err="1"/>
              <a:t>lunak</a:t>
            </a:r>
            <a:r>
              <a:rPr lang="en-ID" dirty="0"/>
              <a:t> </a:t>
            </a:r>
            <a:r>
              <a:rPr lang="en-ID" dirty="0" err="1"/>
              <a:t>lainnya</a:t>
            </a:r>
            <a:r>
              <a:rPr lang="en-ID" dirty="0"/>
              <a:t> </a:t>
            </a:r>
            <a:r>
              <a:rPr lang="en-ID" dirty="0" err="1"/>
              <a:t>ke</a:t>
            </a:r>
            <a:r>
              <a:rPr lang="en-ID" dirty="0"/>
              <a:t> </a:t>
            </a:r>
            <a:r>
              <a:rPr lang="en-ID" dirty="0" err="1"/>
              <a:t>berbagai</a:t>
            </a:r>
            <a:r>
              <a:rPr lang="en-ID" dirty="0"/>
              <a:t> </a:t>
            </a:r>
            <a:r>
              <a:rPr lang="en-ID" dirty="0" err="1"/>
              <a:t>pengguna</a:t>
            </a:r>
            <a:r>
              <a:rPr lang="en-ID" dirty="0"/>
              <a:t> </a:t>
            </a:r>
            <a:r>
              <a:rPr lang="en-ID" dirty="0" err="1"/>
              <a:t>sistem</a:t>
            </a:r>
            <a:r>
              <a:rPr lang="en-ID" dirty="0"/>
              <a:t> </a:t>
            </a:r>
            <a:r>
              <a:rPr lang="en-ID" dirty="0" err="1"/>
              <a:t>komputer</a:t>
            </a:r>
            <a:r>
              <a:rPr lang="en-ID" dirty="0"/>
              <a:t>.</a:t>
            </a:r>
          </a:p>
        </p:txBody>
      </p:sp>
    </p:spTree>
    <p:extLst>
      <p:ext uri="{BB962C8B-B14F-4D97-AF65-F5344CB8AC3E}">
        <p14:creationId xmlns:p14="http://schemas.microsoft.com/office/powerpoint/2010/main" val="27975666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C235A1-483A-053B-01A5-A625FFABD55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7C0F0C7-D6F0-E745-BEA8-DD0BF6A973B4}"/>
              </a:ext>
            </a:extLst>
          </p:cNvPr>
          <p:cNvSpPr>
            <a:spLocks noGrp="1"/>
          </p:cNvSpPr>
          <p:nvPr>
            <p:ph type="title"/>
          </p:nvPr>
        </p:nvSpPr>
        <p:spPr/>
        <p:txBody>
          <a:bodyPr/>
          <a:lstStyle/>
          <a:p>
            <a:r>
              <a:rPr lang="en-US" dirty="0"/>
              <a:t>Jenis-Jenis </a:t>
            </a:r>
            <a:r>
              <a:rPr lang="en-US" dirty="0" err="1"/>
              <a:t>Sistem</a:t>
            </a:r>
            <a:r>
              <a:rPr lang="en-US" dirty="0"/>
              <a:t> </a:t>
            </a:r>
            <a:r>
              <a:rPr lang="en-US" dirty="0" err="1"/>
              <a:t>Operasi</a:t>
            </a:r>
            <a:endParaRPr lang="en-ID" dirty="0"/>
          </a:p>
        </p:txBody>
      </p:sp>
      <p:pic>
        <p:nvPicPr>
          <p:cNvPr id="5" name="Content Placeholder 4">
            <a:extLst>
              <a:ext uri="{FF2B5EF4-FFF2-40B4-BE49-F238E27FC236}">
                <a16:creationId xmlns:a16="http://schemas.microsoft.com/office/drawing/2014/main" id="{F57AF2B6-CC06-1CFE-E4BE-1954EC712C4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24213" y="2422525"/>
            <a:ext cx="5803900" cy="2870200"/>
          </a:xfrm>
          <a:prstGeom prst="rect">
            <a:avLst/>
          </a:prstGeom>
        </p:spPr>
      </p:pic>
    </p:spTree>
    <p:extLst>
      <p:ext uri="{BB962C8B-B14F-4D97-AF65-F5344CB8AC3E}">
        <p14:creationId xmlns:p14="http://schemas.microsoft.com/office/powerpoint/2010/main" val="31375979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990D0034-F768-41E7-85D4-F38C4DE857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DBAAAD-87C6-064E-6A57-6C0FE00821C8}"/>
              </a:ext>
            </a:extLst>
          </p:cNvPr>
          <p:cNvSpPr>
            <a:spLocks noGrp="1"/>
          </p:cNvSpPr>
          <p:nvPr>
            <p:ph type="title"/>
          </p:nvPr>
        </p:nvSpPr>
        <p:spPr>
          <a:xfrm>
            <a:off x="477078" y="516835"/>
            <a:ext cx="3100136" cy="2103875"/>
          </a:xfrm>
        </p:spPr>
        <p:txBody>
          <a:bodyPr>
            <a:normAutofit/>
          </a:bodyPr>
          <a:lstStyle/>
          <a:p>
            <a:r>
              <a:rPr lang="en-US" sz="3600"/>
              <a:t>Microsoft Windows</a:t>
            </a:r>
          </a:p>
        </p:txBody>
      </p:sp>
      <p:cxnSp>
        <p:nvCxnSpPr>
          <p:cNvPr id="17" name="Straight Connector 16">
            <a:extLst>
              <a:ext uri="{FF2B5EF4-FFF2-40B4-BE49-F238E27FC236}">
                <a16:creationId xmlns:a16="http://schemas.microsoft.com/office/drawing/2014/main" id="{5A0A5CF6-407C-4691-8122-49DF69D0020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0927" y="2633962"/>
            <a:ext cx="2743200"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F9A097C-233B-FAD1-1B99-C6EF3642A153}"/>
              </a:ext>
            </a:extLst>
          </p:cNvPr>
          <p:cNvSpPr>
            <a:spLocks noGrp="1"/>
          </p:cNvSpPr>
          <p:nvPr>
            <p:ph idx="1"/>
          </p:nvPr>
        </p:nvSpPr>
        <p:spPr>
          <a:xfrm>
            <a:off x="492371" y="2736574"/>
            <a:ext cx="3084844" cy="3366047"/>
          </a:xfrm>
        </p:spPr>
        <p:txBody>
          <a:bodyPr>
            <a:normAutofit/>
          </a:bodyPr>
          <a:lstStyle/>
          <a:p>
            <a:r>
              <a:rPr lang="en-ID" sz="1500"/>
              <a:t>Microsoft menciptakan sistem operasi Windows pada pertengahan tahun 1980-an. Sampai hari ini sudah terdapat banyak versi Windows, tetapi versi-versi yang terbaru adalah Windows 10 (2015), Windows 8 (2012), Windows 7 (2009), dan Windows Vista (2007).Windows sudah terpasang langsung pada komputer-komputer baru sehingga membuatnya menjadi sistem operasi yang populer.</a:t>
            </a:r>
          </a:p>
          <a:p>
            <a:endParaRPr lang="en-US" sz="1500"/>
          </a:p>
        </p:txBody>
      </p:sp>
      <p:pic>
        <p:nvPicPr>
          <p:cNvPr id="5" name="Picture 4">
            <a:extLst>
              <a:ext uri="{FF2B5EF4-FFF2-40B4-BE49-F238E27FC236}">
                <a16:creationId xmlns:a16="http://schemas.microsoft.com/office/drawing/2014/main" id="{B18682FC-29AF-9B80-9E37-6642BFAAEE60}"/>
              </a:ext>
            </a:extLst>
          </p:cNvPr>
          <p:cNvPicPr>
            <a:picLocks noChangeAspect="1"/>
          </p:cNvPicPr>
          <p:nvPr/>
        </p:nvPicPr>
        <p:blipFill>
          <a:blip r:embed="rId2">
            <a:extLst>
              <a:ext uri="{28A0092B-C50C-407E-A947-70E740481C1C}">
                <a14:useLocalDpi xmlns:a14="http://schemas.microsoft.com/office/drawing/2010/main" val="0"/>
              </a:ext>
            </a:extLst>
          </a:blip>
          <a:srcRect r="17799"/>
          <a:stretch>
            <a:fillRect/>
          </a:stretch>
        </p:blipFill>
        <p:spPr>
          <a:xfrm>
            <a:off x="4075043" y="10"/>
            <a:ext cx="8111272" cy="6857990"/>
          </a:xfrm>
          <a:prstGeom prst="rect">
            <a:avLst/>
          </a:prstGeom>
        </p:spPr>
      </p:pic>
    </p:spTree>
    <p:extLst>
      <p:ext uri="{BB962C8B-B14F-4D97-AF65-F5344CB8AC3E}">
        <p14:creationId xmlns:p14="http://schemas.microsoft.com/office/powerpoint/2010/main" val="16994111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00330EC-4472-B652-7E78-B63934899556}"/>
            </a:ext>
          </a:extLst>
        </p:cNvPr>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990D0034-F768-41E7-85D4-F38C4DE857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C4F7E42D-8B5A-4FC8-81CD-9E60171F7F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43751552-50BD-6ABD-C284-7EA76B7F9E2E}"/>
              </a:ext>
            </a:extLst>
          </p:cNvPr>
          <p:cNvSpPr>
            <a:spLocks noGrp="1"/>
          </p:cNvSpPr>
          <p:nvPr>
            <p:ph type="title"/>
          </p:nvPr>
        </p:nvSpPr>
        <p:spPr>
          <a:xfrm>
            <a:off x="492370" y="516835"/>
            <a:ext cx="3084844" cy="2103875"/>
          </a:xfrm>
        </p:spPr>
        <p:txBody>
          <a:bodyPr>
            <a:normAutofit/>
          </a:bodyPr>
          <a:lstStyle/>
          <a:p>
            <a:r>
              <a:rPr lang="en-ID" sz="3600">
                <a:solidFill>
                  <a:srgbClr val="FFFFFF"/>
                </a:solidFill>
              </a:rPr>
              <a:t>Mac OS</a:t>
            </a:r>
          </a:p>
        </p:txBody>
      </p:sp>
      <p:sp>
        <p:nvSpPr>
          <p:cNvPr id="3" name="Content Placeholder 2">
            <a:extLst>
              <a:ext uri="{FF2B5EF4-FFF2-40B4-BE49-F238E27FC236}">
                <a16:creationId xmlns:a16="http://schemas.microsoft.com/office/drawing/2014/main" id="{095FA879-C32A-ECEF-00AE-19F2DCCB90B5}"/>
              </a:ext>
            </a:extLst>
          </p:cNvPr>
          <p:cNvSpPr>
            <a:spLocks noGrp="1"/>
          </p:cNvSpPr>
          <p:nvPr>
            <p:ph idx="1"/>
          </p:nvPr>
        </p:nvSpPr>
        <p:spPr>
          <a:xfrm>
            <a:off x="492371" y="2653800"/>
            <a:ext cx="3084844" cy="3335519"/>
          </a:xfrm>
        </p:spPr>
        <p:txBody>
          <a:bodyPr>
            <a:normAutofit/>
          </a:bodyPr>
          <a:lstStyle/>
          <a:p>
            <a:r>
              <a:rPr lang="en-ID" sz="1500">
                <a:solidFill>
                  <a:srgbClr val="FFFFFF"/>
                </a:solidFill>
              </a:rPr>
              <a:t>Mac OS adalah sistem operasi yang dibuat oleh Apple. Sistem operasi ini sudah terpasang pada semua komputer Macintosh (disebut Mac) baru. Statistik ini jauh lebih rendah dari persentase pengguna sistem operasi Windows (lebih dari 80 persen). Salah satu penyebabnya adalah bahwa harga komputer Apple cenderung lebih mahal. Namun, banyak orang lebih menyukai tampilan sistem operasi Mac OS daripada Windows.</a:t>
            </a:r>
          </a:p>
          <a:p>
            <a:endParaRPr lang="en-ID" sz="1500">
              <a:solidFill>
                <a:srgbClr val="FFFFFF"/>
              </a:solidFill>
            </a:endParaRPr>
          </a:p>
        </p:txBody>
      </p:sp>
      <p:pic>
        <p:nvPicPr>
          <p:cNvPr id="5" name="Picture 4">
            <a:extLst>
              <a:ext uri="{FF2B5EF4-FFF2-40B4-BE49-F238E27FC236}">
                <a16:creationId xmlns:a16="http://schemas.microsoft.com/office/drawing/2014/main" id="{3B5830AF-32D9-DB23-4654-FC29951C6FB8}"/>
              </a:ext>
            </a:extLst>
          </p:cNvPr>
          <p:cNvPicPr>
            <a:picLocks noChangeAspect="1"/>
          </p:cNvPicPr>
          <p:nvPr/>
        </p:nvPicPr>
        <p:blipFill>
          <a:blip r:embed="rId2">
            <a:extLst>
              <a:ext uri="{28A0092B-C50C-407E-A947-70E740481C1C}">
                <a14:useLocalDpi xmlns:a14="http://schemas.microsoft.com/office/drawing/2010/main" val="0"/>
              </a:ext>
            </a:extLst>
          </a:blip>
          <a:srcRect l="26816" r="6655"/>
          <a:stretch>
            <a:fillRect/>
          </a:stretch>
        </p:blipFill>
        <p:spPr>
          <a:xfrm>
            <a:off x="4075043" y="10"/>
            <a:ext cx="8111272" cy="6857990"/>
          </a:xfrm>
          <a:prstGeom prst="rect">
            <a:avLst/>
          </a:prstGeom>
        </p:spPr>
      </p:pic>
      <p:sp>
        <p:nvSpPr>
          <p:cNvPr id="29" name="Rectangle 28">
            <a:extLst>
              <a:ext uri="{FF2B5EF4-FFF2-40B4-BE49-F238E27FC236}">
                <a16:creationId xmlns:a16="http://schemas.microsoft.com/office/drawing/2014/main" id="{8C04651D-B9F4-4935-A02D-364153FBDF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4032206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6000"/>
                <a:shade val="99000"/>
                <a:satMod val="140000"/>
              </a:schemeClr>
            </a:gs>
            <a:gs pos="65000">
              <a:schemeClr val="bg1">
                <a:tint val="100000"/>
                <a:shade val="80000"/>
                <a:satMod val="130000"/>
              </a:schemeClr>
            </a:gs>
            <a:gs pos="100000">
              <a:schemeClr val="bg1">
                <a:tint val="100000"/>
                <a:shade val="48000"/>
                <a:satMod val="120000"/>
              </a:schemeClr>
            </a:gs>
          </a:gsLst>
          <a:lin ang="16200000" scaled="0"/>
        </a:gradFill>
        <a:effectLst/>
      </p:bgPr>
    </p:bg>
    <p:spTree>
      <p:nvGrpSpPr>
        <p:cNvPr id="1" name="">
          <a:extLst>
            <a:ext uri="{FF2B5EF4-FFF2-40B4-BE49-F238E27FC236}">
              <a16:creationId xmlns:a16="http://schemas.microsoft.com/office/drawing/2014/main" id="{CC4261A4-08B2-B931-F856-4061FC7FA23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48370FC-F8E4-F953-EF95-DF519DC638F8}"/>
              </a:ext>
            </a:extLst>
          </p:cNvPr>
          <p:cNvPicPr>
            <a:picLocks noChangeAspect="1"/>
          </p:cNvPicPr>
          <p:nvPr/>
        </p:nvPicPr>
        <p:blipFill>
          <a:blip r:embed="rId2">
            <a:alphaModFix amt="35000"/>
            <a:extLst>
              <a:ext uri="{28A0092B-C50C-407E-A947-70E740481C1C}">
                <a14:useLocalDpi xmlns:a14="http://schemas.microsoft.com/office/drawing/2010/main" val="0"/>
              </a:ext>
            </a:extLst>
          </a:blip>
          <a:srcRect r="444"/>
          <a:stretch>
            <a:fillRect/>
          </a:stretch>
        </p:blipFill>
        <p:spPr>
          <a:xfrm>
            <a:off x="20" y="10"/>
            <a:ext cx="12191980" cy="6857990"/>
          </a:xfrm>
          <a:prstGeom prst="rect">
            <a:avLst/>
          </a:prstGeom>
        </p:spPr>
      </p:pic>
      <p:cxnSp>
        <p:nvCxnSpPr>
          <p:cNvPr id="19" name="Straight Connector 18">
            <a:extLst>
              <a:ext uri="{FF2B5EF4-FFF2-40B4-BE49-F238E27FC236}">
                <a16:creationId xmlns:a16="http://schemas.microsoft.com/office/drawing/2014/main" id="{83477320-2176-43A7-964D-F98AFECB20F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737845"/>
            <a:ext cx="9966960" cy="0"/>
          </a:xfrm>
          <a:prstGeom prst="line">
            <a:avLst/>
          </a:prstGeom>
          <a:ln w="6350">
            <a:solidFill>
              <a:schemeClr val="tx2">
                <a:alpha val="90000"/>
              </a:schemeClr>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BC209B98-23EA-5CB1-C793-7C017D27A47C}"/>
              </a:ext>
            </a:extLst>
          </p:cNvPr>
          <p:cNvSpPr>
            <a:spLocks noGrp="1"/>
          </p:cNvSpPr>
          <p:nvPr>
            <p:ph type="title"/>
          </p:nvPr>
        </p:nvSpPr>
        <p:spPr>
          <a:xfrm>
            <a:off x="1097280" y="286603"/>
            <a:ext cx="10058400" cy="1450757"/>
          </a:xfrm>
        </p:spPr>
        <p:txBody>
          <a:bodyPr>
            <a:normAutofit/>
          </a:bodyPr>
          <a:lstStyle/>
          <a:p>
            <a:r>
              <a:rPr lang="en-ID">
                <a:solidFill>
                  <a:schemeClr val="tx1"/>
                </a:solidFill>
              </a:rPr>
              <a:t>Linux</a:t>
            </a:r>
          </a:p>
        </p:txBody>
      </p:sp>
      <p:sp>
        <p:nvSpPr>
          <p:cNvPr id="3" name="Content Placeholder 2">
            <a:extLst>
              <a:ext uri="{FF2B5EF4-FFF2-40B4-BE49-F238E27FC236}">
                <a16:creationId xmlns:a16="http://schemas.microsoft.com/office/drawing/2014/main" id="{FCD3448C-AAB2-24C0-8455-953D20EBB773}"/>
              </a:ext>
            </a:extLst>
          </p:cNvPr>
          <p:cNvSpPr>
            <a:spLocks noGrp="1"/>
          </p:cNvSpPr>
          <p:nvPr>
            <p:ph idx="1"/>
          </p:nvPr>
        </p:nvSpPr>
        <p:spPr>
          <a:xfrm>
            <a:off x="1097280" y="1845734"/>
            <a:ext cx="10058400" cy="4023360"/>
          </a:xfrm>
        </p:spPr>
        <p:txBody>
          <a:bodyPr>
            <a:normAutofit/>
          </a:bodyPr>
          <a:lstStyle/>
          <a:p>
            <a:r>
              <a:rPr lang="en-ID">
                <a:solidFill>
                  <a:schemeClr val="tx1"/>
                </a:solidFill>
              </a:rPr>
              <a:t>Linux (diucapkan LINN-ux) adalah jenis sistem operasi open-source, yang kode programnya (source code) dapat dimodifikasi dan didistribusikan oleh siapa saja di seluruh dunia. Sistem operasi Linux berbeda dari sistem operasi Windows yang bersifat proprietary (modifikasi kode program hanya dapat dilakukan oleh Perusahaan pencipta Windows). Beberapa keuntungan Linux adalah gratis dan tersedia banyak varian Linux yang dapat Anda pilih sesuai keinginan Anda.</a:t>
            </a:r>
          </a:p>
          <a:p>
            <a:endParaRPr lang="en-ID">
              <a:solidFill>
                <a:schemeClr val="tx1"/>
              </a:solidFill>
            </a:endParaRPr>
          </a:p>
        </p:txBody>
      </p:sp>
      <p:sp>
        <p:nvSpPr>
          <p:cNvPr id="21" name="Rectangle 20">
            <a:extLst>
              <a:ext uri="{FF2B5EF4-FFF2-40B4-BE49-F238E27FC236}">
                <a16:creationId xmlns:a16="http://schemas.microsoft.com/office/drawing/2014/main" id="{F0023454-C8F8-4D6E-8537-CCFD0CA394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3" name="Rectangle 22">
            <a:extLst>
              <a:ext uri="{FF2B5EF4-FFF2-40B4-BE49-F238E27FC236}">
                <a16:creationId xmlns:a16="http://schemas.microsoft.com/office/drawing/2014/main" id="{7E074050-0E37-4F72-95BE-2439FAD04B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3105874213"/>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80F72CD-CD13-2DBA-2D07-63AD1586D001}"/>
            </a:ext>
          </a:extLst>
        </p:cNvPr>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B019A08-55AD-4038-B865-37DA596B8C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EDDAE6D-58C4-4A8F-1549-7FDCADCCF511}"/>
              </a:ext>
            </a:extLst>
          </p:cNvPr>
          <p:cNvSpPr>
            <a:spLocks noGrp="1"/>
          </p:cNvSpPr>
          <p:nvPr>
            <p:ph type="title"/>
          </p:nvPr>
        </p:nvSpPr>
        <p:spPr>
          <a:xfrm>
            <a:off x="6411685" y="634946"/>
            <a:ext cx="5127171" cy="1450757"/>
          </a:xfrm>
        </p:spPr>
        <p:txBody>
          <a:bodyPr>
            <a:normAutofit/>
          </a:bodyPr>
          <a:lstStyle/>
          <a:p>
            <a:r>
              <a:rPr lang="en-ID" dirty="0"/>
              <a:t>Android</a:t>
            </a:r>
          </a:p>
        </p:txBody>
      </p:sp>
      <p:pic>
        <p:nvPicPr>
          <p:cNvPr id="5" name="Picture 4">
            <a:extLst>
              <a:ext uri="{FF2B5EF4-FFF2-40B4-BE49-F238E27FC236}">
                <a16:creationId xmlns:a16="http://schemas.microsoft.com/office/drawing/2014/main" id="{5DEBD8E8-D96F-0ABA-2364-2EE2A87544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3192" y="1435870"/>
            <a:ext cx="5451627" cy="3666218"/>
          </a:xfrm>
          <a:prstGeom prst="rect">
            <a:avLst/>
          </a:prstGeom>
        </p:spPr>
      </p:pic>
      <p:cxnSp>
        <p:nvCxnSpPr>
          <p:cNvPr id="12" name="Straight Connector 11">
            <a:extLst>
              <a:ext uri="{FF2B5EF4-FFF2-40B4-BE49-F238E27FC236}">
                <a16:creationId xmlns:a16="http://schemas.microsoft.com/office/drawing/2014/main" id="{2BA067F2-7FAF-4758-9BC4-F7C88ED904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11684" y="2086188"/>
            <a:ext cx="4748808"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DA1AA5A-3EC2-DE14-7A1D-C1302C0D8D27}"/>
              </a:ext>
            </a:extLst>
          </p:cNvPr>
          <p:cNvSpPr>
            <a:spLocks noGrp="1"/>
          </p:cNvSpPr>
          <p:nvPr>
            <p:ph idx="1"/>
          </p:nvPr>
        </p:nvSpPr>
        <p:spPr>
          <a:xfrm>
            <a:off x="6411684" y="2198914"/>
            <a:ext cx="5127172" cy="3670180"/>
          </a:xfrm>
        </p:spPr>
        <p:txBody>
          <a:bodyPr>
            <a:normAutofit/>
          </a:bodyPr>
          <a:lstStyle/>
          <a:p>
            <a:r>
              <a:rPr lang="en-ID" dirty="0" err="1"/>
              <a:t>Sistem</a:t>
            </a:r>
            <a:r>
              <a:rPr lang="en-ID" dirty="0"/>
              <a:t> </a:t>
            </a:r>
            <a:r>
              <a:rPr lang="en-ID" dirty="0" err="1"/>
              <a:t>operasi</a:t>
            </a:r>
            <a:r>
              <a:rPr lang="en-ID" dirty="0"/>
              <a:t> yang </a:t>
            </a:r>
            <a:r>
              <a:rPr lang="en-ID" dirty="0" err="1"/>
              <a:t>telah</a:t>
            </a:r>
            <a:r>
              <a:rPr lang="en-ID" dirty="0"/>
              <a:t> </a:t>
            </a:r>
            <a:r>
              <a:rPr lang="en-ID" dirty="0" err="1"/>
              <a:t>kita</a:t>
            </a:r>
            <a:r>
              <a:rPr lang="en-ID" dirty="0"/>
              <a:t> </a:t>
            </a:r>
            <a:r>
              <a:rPr lang="en-ID" dirty="0" err="1"/>
              <a:t>pelajari</a:t>
            </a:r>
            <a:r>
              <a:rPr lang="en-ID" dirty="0"/>
              <a:t> </a:t>
            </a:r>
            <a:r>
              <a:rPr lang="en-ID" dirty="0" err="1"/>
              <a:t>sejauh</a:t>
            </a:r>
            <a:r>
              <a:rPr lang="en-ID" dirty="0"/>
              <a:t> </a:t>
            </a:r>
            <a:r>
              <a:rPr lang="en-ID" dirty="0" err="1"/>
              <a:t>ini</a:t>
            </a:r>
            <a:r>
              <a:rPr lang="en-ID" dirty="0"/>
              <a:t> </a:t>
            </a:r>
            <a:r>
              <a:rPr lang="en-ID" dirty="0" err="1"/>
              <a:t>dirancang</a:t>
            </a:r>
            <a:r>
              <a:rPr lang="en-ID" dirty="0"/>
              <a:t> </a:t>
            </a:r>
            <a:r>
              <a:rPr lang="en-ID" dirty="0" err="1"/>
              <a:t>untuk</a:t>
            </a:r>
            <a:r>
              <a:rPr lang="en-ID" dirty="0"/>
              <a:t> </a:t>
            </a:r>
            <a:r>
              <a:rPr lang="en-ID" dirty="0" err="1"/>
              <a:t>digunakan</a:t>
            </a:r>
            <a:r>
              <a:rPr lang="en-ID" dirty="0"/>
              <a:t> </a:t>
            </a:r>
            <a:r>
              <a:rPr lang="en-ID" dirty="0" err="1"/>
              <a:t>padakomputer</a:t>
            </a:r>
            <a:r>
              <a:rPr lang="en-ID" dirty="0"/>
              <a:t> desktop dan laptop. </a:t>
            </a:r>
            <a:r>
              <a:rPr lang="en-ID" dirty="0" err="1"/>
              <a:t>Perangkat</a:t>
            </a:r>
            <a:r>
              <a:rPr lang="en-ID" dirty="0"/>
              <a:t> mobile </a:t>
            </a:r>
            <a:r>
              <a:rPr lang="en-ID" dirty="0" err="1"/>
              <a:t>berbeda</a:t>
            </a:r>
            <a:r>
              <a:rPr lang="en-ID" dirty="0"/>
              <a:t> </a:t>
            </a:r>
            <a:r>
              <a:rPr lang="en-ID" dirty="0" err="1"/>
              <a:t>dari</a:t>
            </a:r>
            <a:r>
              <a:rPr lang="en-ID" dirty="0"/>
              <a:t> </a:t>
            </a:r>
            <a:r>
              <a:rPr lang="en-ID" dirty="0" err="1"/>
              <a:t>komputer</a:t>
            </a:r>
            <a:r>
              <a:rPr lang="en-ID" dirty="0"/>
              <a:t> desktop dan laptop, </a:t>
            </a:r>
            <a:r>
              <a:rPr lang="en-ID" dirty="0" err="1"/>
              <a:t>sehingga</a:t>
            </a:r>
            <a:r>
              <a:rPr lang="en-ID" dirty="0"/>
              <a:t> </a:t>
            </a:r>
            <a:r>
              <a:rPr lang="en-ID" dirty="0" err="1"/>
              <a:t>mereka</a:t>
            </a:r>
            <a:r>
              <a:rPr lang="en-ID" dirty="0"/>
              <a:t> </a:t>
            </a:r>
            <a:r>
              <a:rPr lang="en-ID" dirty="0" err="1"/>
              <a:t>menggunakan</a:t>
            </a:r>
            <a:r>
              <a:rPr lang="en-ID" dirty="0"/>
              <a:t> </a:t>
            </a:r>
            <a:r>
              <a:rPr lang="en-ID" dirty="0" err="1"/>
              <a:t>sistem</a:t>
            </a:r>
            <a:r>
              <a:rPr lang="en-ID" dirty="0"/>
              <a:t> </a:t>
            </a:r>
            <a:r>
              <a:rPr lang="en-ID" dirty="0" err="1"/>
              <a:t>operasi</a:t>
            </a:r>
            <a:r>
              <a:rPr lang="en-ID" dirty="0"/>
              <a:t> yang </a:t>
            </a:r>
            <a:r>
              <a:rPr lang="en-ID" dirty="0" err="1"/>
              <a:t>dirancang</a:t>
            </a:r>
            <a:r>
              <a:rPr lang="en-ID" dirty="0"/>
              <a:t> </a:t>
            </a:r>
            <a:r>
              <a:rPr lang="en-ID" dirty="0" err="1"/>
              <a:t>khusus</a:t>
            </a:r>
            <a:r>
              <a:rPr lang="en-ID" dirty="0"/>
              <a:t> </a:t>
            </a:r>
            <a:r>
              <a:rPr lang="en-ID" dirty="0" err="1"/>
              <a:t>untuk</a:t>
            </a:r>
            <a:r>
              <a:rPr lang="en-ID" dirty="0"/>
              <a:t> </a:t>
            </a:r>
            <a:r>
              <a:rPr lang="en-ID" dirty="0" err="1"/>
              <a:t>perangkat</a:t>
            </a:r>
            <a:r>
              <a:rPr lang="en-ID" dirty="0"/>
              <a:t> mobile.</a:t>
            </a:r>
          </a:p>
          <a:p>
            <a:endParaRPr lang="en-ID" dirty="0"/>
          </a:p>
        </p:txBody>
      </p:sp>
      <p:sp>
        <p:nvSpPr>
          <p:cNvPr id="14" name="Rectangle 13">
            <a:extLst>
              <a:ext uri="{FF2B5EF4-FFF2-40B4-BE49-F238E27FC236}">
                <a16:creationId xmlns:a16="http://schemas.microsoft.com/office/drawing/2014/main" id="{1627C7B9-FD35-4E35-B741-E4A9A5F416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6" name="Rectangle 15">
            <a:extLst>
              <a:ext uri="{FF2B5EF4-FFF2-40B4-BE49-F238E27FC236}">
                <a16:creationId xmlns:a16="http://schemas.microsoft.com/office/drawing/2014/main" id="{476B7131-2035-43F9-84E8-2B4749D333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506692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8164EEB-A758-503A-5C64-F363A0BC204C}"/>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A9D068DB-E7E7-4102-9402-EAA049E131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2" name="Rectangle 11">
            <a:extLst>
              <a:ext uri="{FF2B5EF4-FFF2-40B4-BE49-F238E27FC236}">
                <a16:creationId xmlns:a16="http://schemas.microsoft.com/office/drawing/2014/main" id="{96C8906C-CCD9-4F71-B3DD-BC1331E1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cxnSp>
        <p:nvCxnSpPr>
          <p:cNvPr id="14" name="Straight Connector 13">
            <a:extLst>
              <a:ext uri="{FF2B5EF4-FFF2-40B4-BE49-F238E27FC236}">
                <a16:creationId xmlns:a16="http://schemas.microsoft.com/office/drawing/2014/main" id="{CA0D6F13-628B-4FC4-AD48-A2B64677D01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16" name="Rectangle 15">
            <a:extLst>
              <a:ext uri="{FF2B5EF4-FFF2-40B4-BE49-F238E27FC236}">
                <a16:creationId xmlns:a16="http://schemas.microsoft.com/office/drawing/2014/main" id="{15746F23-6A4C-4A1F-A0CE-A0C8537D52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8247DA7-ADB2-9A62-FC3F-850EE0FFCD1B}"/>
              </a:ext>
            </a:extLst>
          </p:cNvPr>
          <p:cNvSpPr>
            <a:spLocks noGrp="1"/>
          </p:cNvSpPr>
          <p:nvPr>
            <p:ph type="title"/>
          </p:nvPr>
        </p:nvSpPr>
        <p:spPr>
          <a:xfrm>
            <a:off x="8141110" y="639097"/>
            <a:ext cx="3401961" cy="3686015"/>
          </a:xfrm>
        </p:spPr>
        <p:txBody>
          <a:bodyPr vert="horz" lIns="91440" tIns="45720" rIns="91440" bIns="45720" rtlCol="0" anchor="b">
            <a:normAutofit/>
          </a:bodyPr>
          <a:lstStyle/>
          <a:p>
            <a:r>
              <a:rPr lang="en-US" sz="6600">
                <a:solidFill>
                  <a:schemeClr val="tx1">
                    <a:lumMod val="85000"/>
                    <a:lumOff val="15000"/>
                  </a:schemeClr>
                </a:solidFill>
              </a:rPr>
              <a:t>iOS</a:t>
            </a:r>
          </a:p>
        </p:txBody>
      </p:sp>
      <p:pic>
        <p:nvPicPr>
          <p:cNvPr id="5" name="Content Placeholder 4">
            <a:extLst>
              <a:ext uri="{FF2B5EF4-FFF2-40B4-BE49-F238E27FC236}">
                <a16:creationId xmlns:a16="http://schemas.microsoft.com/office/drawing/2014/main" id="{436A39B5-C99A-B486-4DAE-4F67B539DA7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33999" y="1231738"/>
            <a:ext cx="6912217" cy="3870841"/>
          </a:xfrm>
          <a:prstGeom prst="rect">
            <a:avLst/>
          </a:prstGeom>
        </p:spPr>
      </p:pic>
      <p:cxnSp>
        <p:nvCxnSpPr>
          <p:cNvPr id="18" name="Straight Connector 17">
            <a:extLst>
              <a:ext uri="{FF2B5EF4-FFF2-40B4-BE49-F238E27FC236}">
                <a16:creationId xmlns:a16="http://schemas.microsoft.com/office/drawing/2014/main" id="{D9BFE64E-CCE4-4F62-BB14-C7028756C8C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209305" y="4343400"/>
            <a:ext cx="3200400" cy="0"/>
          </a:xfrm>
          <a:prstGeom prst="line">
            <a:avLst/>
          </a:prstGeom>
          <a:ln w="6350">
            <a:solidFill>
              <a:schemeClr val="tx2">
                <a:alpha val="90000"/>
              </a:schemeClr>
            </a:solidFill>
          </a:ln>
        </p:spPr>
        <p:style>
          <a:lnRef idx="1">
            <a:schemeClr val="accent1"/>
          </a:lnRef>
          <a:fillRef idx="0">
            <a:schemeClr val="accent1"/>
          </a:fillRef>
          <a:effectRef idx="0">
            <a:schemeClr val="accent1"/>
          </a:effectRef>
          <a:fontRef idx="minor">
            <a:schemeClr val="tx1"/>
          </a:fontRef>
        </p:style>
      </p:cxnSp>
      <p:sp>
        <p:nvSpPr>
          <p:cNvPr id="20" name="Rectangle 19">
            <a:extLst>
              <a:ext uri="{FF2B5EF4-FFF2-40B4-BE49-F238E27FC236}">
                <a16:creationId xmlns:a16="http://schemas.microsoft.com/office/drawing/2014/main" id="{87CC7517-DC26-4B88-BF95-5D09F3E93E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2" name="Rectangle 21">
            <a:extLst>
              <a:ext uri="{FF2B5EF4-FFF2-40B4-BE49-F238E27FC236}">
                <a16:creationId xmlns:a16="http://schemas.microsoft.com/office/drawing/2014/main" id="{D87C466A-2605-4E25-9E19-8E277E2EAE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22112554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6BC349-00D1-C0B4-6316-AE3D9634637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B8EECC5-2379-6D9B-FBCA-163D14C83F31}"/>
              </a:ext>
            </a:extLst>
          </p:cNvPr>
          <p:cNvSpPr>
            <a:spLocks noGrp="1"/>
          </p:cNvSpPr>
          <p:nvPr>
            <p:ph type="title"/>
          </p:nvPr>
        </p:nvSpPr>
        <p:spPr>
          <a:xfrm>
            <a:off x="1072566" y="286603"/>
            <a:ext cx="10058400" cy="1450757"/>
          </a:xfrm>
        </p:spPr>
        <p:txBody>
          <a:bodyPr/>
          <a:lstStyle/>
          <a:p>
            <a:r>
              <a:rPr lang="en-US" dirty="0" err="1"/>
              <a:t>Layanan</a:t>
            </a:r>
            <a:r>
              <a:rPr lang="en-US" dirty="0"/>
              <a:t> </a:t>
            </a:r>
            <a:r>
              <a:rPr lang="en-US" dirty="0" err="1"/>
              <a:t>Sistem</a:t>
            </a:r>
            <a:r>
              <a:rPr lang="en-US" dirty="0"/>
              <a:t> </a:t>
            </a:r>
            <a:r>
              <a:rPr lang="en-US" dirty="0" err="1"/>
              <a:t>Operasi</a:t>
            </a:r>
            <a:endParaRPr lang="en-ID" dirty="0"/>
          </a:p>
        </p:txBody>
      </p:sp>
      <p:sp>
        <p:nvSpPr>
          <p:cNvPr id="3" name="Content Placeholder 2">
            <a:extLst>
              <a:ext uri="{FF2B5EF4-FFF2-40B4-BE49-F238E27FC236}">
                <a16:creationId xmlns:a16="http://schemas.microsoft.com/office/drawing/2014/main" id="{DB9738E6-6C87-A782-0E7A-093F17FB4A9F}"/>
              </a:ext>
            </a:extLst>
          </p:cNvPr>
          <p:cNvSpPr>
            <a:spLocks noGrp="1"/>
          </p:cNvSpPr>
          <p:nvPr>
            <p:ph idx="1"/>
          </p:nvPr>
        </p:nvSpPr>
        <p:spPr/>
        <p:txBody>
          <a:bodyPr/>
          <a:lstStyle/>
          <a:p>
            <a:r>
              <a:rPr lang="en-ID" dirty="0" err="1"/>
              <a:t>Berikut</a:t>
            </a:r>
            <a:r>
              <a:rPr lang="en-ID" dirty="0"/>
              <a:t> </a:t>
            </a:r>
            <a:r>
              <a:rPr lang="en-ID" dirty="0" err="1"/>
              <a:t>adalah</a:t>
            </a:r>
            <a:r>
              <a:rPr lang="en-ID" dirty="0"/>
              <a:t> </a:t>
            </a:r>
            <a:r>
              <a:rPr lang="en-ID" dirty="0" err="1"/>
              <a:t>beberapa</a:t>
            </a:r>
            <a:r>
              <a:rPr lang="en-ID" dirty="0"/>
              <a:t> </a:t>
            </a:r>
            <a:r>
              <a:rPr lang="en-ID" dirty="0" err="1"/>
              <a:t>layanan</a:t>
            </a:r>
            <a:r>
              <a:rPr lang="en-ID" dirty="0"/>
              <a:t> yang </a:t>
            </a:r>
            <a:r>
              <a:rPr lang="en-ID" dirty="0" err="1"/>
              <a:t>disediakan</a:t>
            </a:r>
            <a:r>
              <a:rPr lang="en-ID" dirty="0"/>
              <a:t> oleh </a:t>
            </a:r>
            <a:r>
              <a:rPr lang="en-ID" dirty="0" err="1"/>
              <a:t>sistem</a:t>
            </a:r>
            <a:r>
              <a:rPr lang="en-ID" dirty="0"/>
              <a:t> </a:t>
            </a:r>
            <a:r>
              <a:rPr lang="en-ID" dirty="0" err="1"/>
              <a:t>operasi</a:t>
            </a:r>
            <a:r>
              <a:rPr lang="en-ID" dirty="0"/>
              <a:t>, </a:t>
            </a:r>
            <a:r>
              <a:rPr lang="en-ID" dirty="0" err="1"/>
              <a:t>diantaranya</a:t>
            </a:r>
            <a:r>
              <a:rPr lang="en-ID" dirty="0"/>
              <a:t>;</a:t>
            </a:r>
          </a:p>
          <a:p>
            <a:pPr>
              <a:buFont typeface="Wingdings" pitchFamily="2" charset="2"/>
              <a:buChar char="Ø"/>
            </a:pPr>
            <a:r>
              <a:rPr lang="en-ID" dirty="0" err="1"/>
              <a:t>Eksekusi</a:t>
            </a:r>
            <a:r>
              <a:rPr lang="en-ID" dirty="0"/>
              <a:t> program</a:t>
            </a:r>
          </a:p>
          <a:p>
            <a:pPr>
              <a:buFont typeface="Wingdings" pitchFamily="2" charset="2"/>
              <a:buChar char="Ø"/>
            </a:pPr>
            <a:r>
              <a:rPr lang="en-ID" dirty="0" err="1"/>
              <a:t>Operasi</a:t>
            </a:r>
            <a:r>
              <a:rPr lang="en-ID" dirty="0"/>
              <a:t> I/O (Input/</a:t>
            </a:r>
            <a:r>
              <a:rPr lang="en-ID" dirty="0" err="1"/>
              <a:t>Ouput</a:t>
            </a:r>
            <a:r>
              <a:rPr lang="en-ID" dirty="0"/>
              <a:t>)</a:t>
            </a:r>
          </a:p>
          <a:p>
            <a:pPr>
              <a:buFont typeface="Wingdings" pitchFamily="2" charset="2"/>
              <a:buChar char="Ø"/>
            </a:pPr>
            <a:r>
              <a:rPr lang="en-ID" dirty="0" err="1"/>
              <a:t>Manipulasi</a:t>
            </a:r>
            <a:r>
              <a:rPr lang="en-ID" dirty="0"/>
              <a:t> </a:t>
            </a:r>
            <a:r>
              <a:rPr lang="en-ID" dirty="0" err="1"/>
              <a:t>sistem</a:t>
            </a:r>
            <a:r>
              <a:rPr lang="en-ID" dirty="0"/>
              <a:t> file</a:t>
            </a:r>
          </a:p>
          <a:p>
            <a:pPr>
              <a:buFont typeface="Wingdings" pitchFamily="2" charset="2"/>
              <a:buChar char="Ø"/>
            </a:pPr>
            <a:r>
              <a:rPr lang="en-ID" dirty="0" err="1"/>
              <a:t>Komunikasi</a:t>
            </a:r>
            <a:endParaRPr lang="en-ID" dirty="0"/>
          </a:p>
          <a:p>
            <a:pPr>
              <a:buFont typeface="Wingdings" pitchFamily="2" charset="2"/>
              <a:buChar char="Ø"/>
            </a:pPr>
            <a:r>
              <a:rPr lang="en-ID" dirty="0" err="1"/>
              <a:t>Menangani</a:t>
            </a:r>
            <a:r>
              <a:rPr lang="en-ID" dirty="0"/>
              <a:t> </a:t>
            </a:r>
            <a:r>
              <a:rPr lang="en-ID" dirty="0" err="1"/>
              <a:t>kesalahan</a:t>
            </a:r>
            <a:endParaRPr lang="en-ID" dirty="0"/>
          </a:p>
          <a:p>
            <a:pPr>
              <a:buFont typeface="Wingdings" pitchFamily="2" charset="2"/>
              <a:buChar char="Ø"/>
            </a:pPr>
            <a:r>
              <a:rPr lang="en-ID" dirty="0" err="1"/>
              <a:t>Pengelolaan</a:t>
            </a:r>
            <a:r>
              <a:rPr lang="en-ID" dirty="0"/>
              <a:t> </a:t>
            </a:r>
            <a:r>
              <a:rPr lang="en-ID" dirty="0" err="1"/>
              <a:t>sumber</a:t>
            </a:r>
            <a:r>
              <a:rPr lang="en-ID" dirty="0"/>
              <a:t> </a:t>
            </a:r>
            <a:r>
              <a:rPr lang="en-ID" dirty="0" err="1"/>
              <a:t>daya</a:t>
            </a:r>
            <a:endParaRPr lang="en-ID" dirty="0"/>
          </a:p>
          <a:p>
            <a:pPr>
              <a:buFont typeface="Wingdings" pitchFamily="2" charset="2"/>
              <a:buChar char="Ø"/>
            </a:pPr>
            <a:r>
              <a:rPr lang="en-ID" dirty="0" err="1"/>
              <a:t>Perlindungan</a:t>
            </a:r>
            <a:endParaRPr lang="en-ID" dirty="0"/>
          </a:p>
          <a:p>
            <a:pPr>
              <a:buFont typeface="Wingdings" pitchFamily="2" charset="2"/>
              <a:buChar char="Ø"/>
            </a:pPr>
            <a:endParaRPr lang="en-ID" dirty="0"/>
          </a:p>
        </p:txBody>
      </p:sp>
    </p:spTree>
    <p:extLst>
      <p:ext uri="{BB962C8B-B14F-4D97-AF65-F5344CB8AC3E}">
        <p14:creationId xmlns:p14="http://schemas.microsoft.com/office/powerpoint/2010/main" val="32143811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02C15D-6C7E-4C3B-F512-312C1FB8A06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E634747-6CF6-0822-0D65-ED33CDD3031B}"/>
              </a:ext>
            </a:extLst>
          </p:cNvPr>
          <p:cNvSpPr>
            <a:spLocks noGrp="1"/>
          </p:cNvSpPr>
          <p:nvPr>
            <p:ph type="title"/>
          </p:nvPr>
        </p:nvSpPr>
        <p:spPr/>
        <p:txBody>
          <a:bodyPr/>
          <a:lstStyle/>
          <a:p>
            <a:r>
              <a:rPr lang="en-US" dirty="0" err="1"/>
              <a:t>Eksekusi</a:t>
            </a:r>
            <a:r>
              <a:rPr lang="en-US" dirty="0"/>
              <a:t> Program</a:t>
            </a:r>
            <a:endParaRPr lang="en-ID" dirty="0"/>
          </a:p>
        </p:txBody>
      </p:sp>
      <p:sp>
        <p:nvSpPr>
          <p:cNvPr id="3" name="Content Placeholder 2">
            <a:extLst>
              <a:ext uri="{FF2B5EF4-FFF2-40B4-BE49-F238E27FC236}">
                <a16:creationId xmlns:a16="http://schemas.microsoft.com/office/drawing/2014/main" id="{22E67C5D-75E3-8707-C951-B210EDB9D3D9}"/>
              </a:ext>
            </a:extLst>
          </p:cNvPr>
          <p:cNvSpPr>
            <a:spLocks noGrp="1"/>
          </p:cNvSpPr>
          <p:nvPr>
            <p:ph idx="1"/>
          </p:nvPr>
        </p:nvSpPr>
        <p:spPr/>
        <p:txBody>
          <a:bodyPr/>
          <a:lstStyle/>
          <a:p>
            <a:r>
              <a:rPr lang="en-ID" dirty="0" err="1"/>
              <a:t>Sistem</a:t>
            </a:r>
            <a:r>
              <a:rPr lang="en-ID" dirty="0"/>
              <a:t> </a:t>
            </a:r>
            <a:r>
              <a:rPr lang="en-ID" dirty="0" err="1"/>
              <a:t>operasi</a:t>
            </a:r>
            <a:r>
              <a:rPr lang="en-ID" dirty="0"/>
              <a:t> </a:t>
            </a:r>
            <a:r>
              <a:rPr lang="en-ID" dirty="0" err="1"/>
              <a:t>menangani</a:t>
            </a:r>
            <a:r>
              <a:rPr lang="en-ID" dirty="0"/>
              <a:t> </a:t>
            </a:r>
            <a:r>
              <a:rPr lang="en-ID" dirty="0" err="1"/>
              <a:t>berbagai</a:t>
            </a:r>
            <a:r>
              <a:rPr lang="en-ID" dirty="0"/>
              <a:t> </a:t>
            </a:r>
            <a:r>
              <a:rPr lang="en-ID" dirty="0" err="1"/>
              <a:t>jenis</a:t>
            </a:r>
            <a:r>
              <a:rPr lang="en-ID" dirty="0"/>
              <a:t> </a:t>
            </a:r>
            <a:r>
              <a:rPr lang="en-ID" dirty="0" err="1"/>
              <a:t>aktivitas</a:t>
            </a:r>
            <a:r>
              <a:rPr lang="en-ID" dirty="0"/>
              <a:t> </a:t>
            </a:r>
            <a:r>
              <a:rPr lang="en-ID" dirty="0" err="1"/>
              <a:t>dari</a:t>
            </a:r>
            <a:r>
              <a:rPr lang="en-ID" dirty="0"/>
              <a:t> program </a:t>
            </a:r>
            <a:r>
              <a:rPr lang="en-ID" dirty="0" err="1"/>
              <a:t>pengguna</a:t>
            </a:r>
            <a:r>
              <a:rPr lang="en-ID" dirty="0"/>
              <a:t> </a:t>
            </a:r>
            <a:r>
              <a:rPr lang="en-ID" dirty="0" err="1"/>
              <a:t>hingga</a:t>
            </a:r>
            <a:r>
              <a:rPr lang="en-ID" dirty="0"/>
              <a:t> program </a:t>
            </a:r>
            <a:r>
              <a:rPr lang="en-ID" dirty="0" err="1"/>
              <a:t>sistem</a:t>
            </a:r>
            <a:r>
              <a:rPr lang="en-ID" dirty="0"/>
              <a:t> </a:t>
            </a:r>
            <a:r>
              <a:rPr lang="en-ID" dirty="0" err="1"/>
              <a:t>seperti</a:t>
            </a:r>
            <a:r>
              <a:rPr lang="en-ID" dirty="0"/>
              <a:t> spooler printer, server nama, server file, </a:t>
            </a:r>
            <a:r>
              <a:rPr lang="en-ID" dirty="0" err="1"/>
              <a:t>dll</a:t>
            </a:r>
            <a:r>
              <a:rPr lang="en-ID" dirty="0"/>
              <a:t>. </a:t>
            </a:r>
            <a:r>
              <a:rPr lang="en-ID" dirty="0" err="1"/>
              <a:t>Berikut</a:t>
            </a:r>
            <a:r>
              <a:rPr lang="en-ID" dirty="0"/>
              <a:t> </a:t>
            </a:r>
            <a:r>
              <a:rPr lang="en-ID" dirty="0" err="1"/>
              <a:t>ini</a:t>
            </a:r>
            <a:r>
              <a:rPr lang="en-ID" dirty="0"/>
              <a:t> </a:t>
            </a:r>
            <a:r>
              <a:rPr lang="en-ID" dirty="0" err="1"/>
              <a:t>adalah</a:t>
            </a:r>
            <a:r>
              <a:rPr lang="en-ID" dirty="0"/>
              <a:t> </a:t>
            </a:r>
            <a:r>
              <a:rPr lang="en-ID" dirty="0" err="1"/>
              <a:t>kegiatan</a:t>
            </a:r>
            <a:r>
              <a:rPr lang="en-ID" dirty="0"/>
              <a:t> </a:t>
            </a:r>
            <a:r>
              <a:rPr lang="en-ID" dirty="0" err="1"/>
              <a:t>utama</a:t>
            </a:r>
            <a:r>
              <a:rPr lang="en-ID" dirty="0"/>
              <a:t> </a:t>
            </a:r>
            <a:r>
              <a:rPr lang="en-ID" dirty="0" err="1"/>
              <a:t>dari</a:t>
            </a:r>
            <a:r>
              <a:rPr lang="en-ID" dirty="0"/>
              <a:t> </a:t>
            </a:r>
            <a:r>
              <a:rPr lang="en-ID" dirty="0" err="1"/>
              <a:t>sistem</a:t>
            </a:r>
            <a:r>
              <a:rPr lang="en-ID" dirty="0"/>
              <a:t> </a:t>
            </a:r>
            <a:r>
              <a:rPr lang="en-ID" dirty="0" err="1"/>
              <a:t>operasi</a:t>
            </a:r>
            <a:r>
              <a:rPr lang="en-ID" dirty="0"/>
              <a:t> </a:t>
            </a:r>
            <a:r>
              <a:rPr lang="en-ID" dirty="0" err="1"/>
              <a:t>sehubungan</a:t>
            </a:r>
            <a:r>
              <a:rPr lang="en-ID" dirty="0"/>
              <a:t> </a:t>
            </a:r>
            <a:r>
              <a:rPr lang="en-ID" dirty="0" err="1"/>
              <a:t>dengan</a:t>
            </a:r>
            <a:r>
              <a:rPr lang="en-ID" dirty="0"/>
              <a:t> </a:t>
            </a:r>
            <a:r>
              <a:rPr lang="en-ID" dirty="0" err="1"/>
              <a:t>manajemen</a:t>
            </a:r>
            <a:r>
              <a:rPr lang="en-ID" dirty="0"/>
              <a:t> program -</a:t>
            </a:r>
          </a:p>
          <a:p>
            <a:pPr>
              <a:buFont typeface="Arial" panose="020B0604020202020204" pitchFamily="34" charset="0"/>
              <a:buChar char="•"/>
            </a:pPr>
            <a:r>
              <a:rPr lang="en-ID" dirty="0"/>
              <a:t> </a:t>
            </a:r>
            <a:r>
              <a:rPr lang="en-ID" dirty="0" err="1"/>
              <a:t>Memuat</a:t>
            </a:r>
            <a:r>
              <a:rPr lang="en-ID" dirty="0"/>
              <a:t> program </a:t>
            </a:r>
            <a:r>
              <a:rPr lang="en-ID" dirty="0" err="1"/>
              <a:t>ke</a:t>
            </a:r>
            <a:r>
              <a:rPr lang="en-ID" dirty="0"/>
              <a:t> </a:t>
            </a:r>
            <a:r>
              <a:rPr lang="en-ID" dirty="0" err="1"/>
              <a:t>dalam</a:t>
            </a:r>
            <a:r>
              <a:rPr lang="en-ID" dirty="0"/>
              <a:t> </a:t>
            </a:r>
            <a:r>
              <a:rPr lang="en-ID" dirty="0" err="1"/>
              <a:t>memori</a:t>
            </a:r>
            <a:r>
              <a:rPr lang="en-ID" dirty="0"/>
              <a:t>.</a:t>
            </a:r>
          </a:p>
          <a:p>
            <a:pPr>
              <a:buFont typeface="Arial" panose="020B0604020202020204" pitchFamily="34" charset="0"/>
              <a:buChar char="•"/>
            </a:pPr>
            <a:r>
              <a:rPr lang="en-ID" dirty="0"/>
              <a:t> </a:t>
            </a:r>
            <a:r>
              <a:rPr lang="en-ID" dirty="0" err="1"/>
              <a:t>Menjalankan</a:t>
            </a:r>
            <a:r>
              <a:rPr lang="en-ID" dirty="0"/>
              <a:t> program.</a:t>
            </a:r>
          </a:p>
          <a:p>
            <a:pPr>
              <a:buFont typeface="Arial" panose="020B0604020202020204" pitchFamily="34" charset="0"/>
              <a:buChar char="•"/>
            </a:pPr>
            <a:r>
              <a:rPr lang="en-ID" dirty="0"/>
              <a:t> </a:t>
            </a:r>
            <a:r>
              <a:rPr lang="en-ID" dirty="0" err="1"/>
              <a:t>Menangani</a:t>
            </a:r>
            <a:r>
              <a:rPr lang="en-ID" dirty="0"/>
              <a:t> </a:t>
            </a:r>
            <a:r>
              <a:rPr lang="en-ID" dirty="0" err="1"/>
              <a:t>eksekusi</a:t>
            </a:r>
            <a:r>
              <a:rPr lang="en-ID" dirty="0"/>
              <a:t> program.</a:t>
            </a:r>
          </a:p>
          <a:p>
            <a:pPr>
              <a:buFont typeface="Arial" panose="020B0604020202020204" pitchFamily="34" charset="0"/>
              <a:buChar char="•"/>
            </a:pPr>
            <a:r>
              <a:rPr lang="en-ID" dirty="0"/>
              <a:t> </a:t>
            </a:r>
            <a:r>
              <a:rPr lang="en-ID" dirty="0" err="1"/>
              <a:t>Menyediakan</a:t>
            </a:r>
            <a:r>
              <a:rPr lang="en-ID" dirty="0"/>
              <a:t> </a:t>
            </a:r>
            <a:r>
              <a:rPr lang="en-ID" dirty="0" err="1"/>
              <a:t>mekanisme</a:t>
            </a:r>
            <a:r>
              <a:rPr lang="en-ID" dirty="0"/>
              <a:t> </a:t>
            </a:r>
            <a:r>
              <a:rPr lang="en-ID" dirty="0" err="1"/>
              <a:t>untuk</a:t>
            </a:r>
            <a:r>
              <a:rPr lang="en-ID" dirty="0"/>
              <a:t> </a:t>
            </a:r>
            <a:r>
              <a:rPr lang="en-ID" dirty="0" err="1"/>
              <a:t>sinkronisasi</a:t>
            </a:r>
            <a:r>
              <a:rPr lang="en-ID" dirty="0"/>
              <a:t> proses.</a:t>
            </a:r>
          </a:p>
          <a:p>
            <a:pPr>
              <a:buFont typeface="Arial" panose="020B0604020202020204" pitchFamily="34" charset="0"/>
              <a:buChar char="•"/>
            </a:pPr>
            <a:r>
              <a:rPr lang="en-ID" dirty="0"/>
              <a:t> </a:t>
            </a:r>
            <a:r>
              <a:rPr lang="en-ID" dirty="0" err="1"/>
              <a:t>Menyediakan</a:t>
            </a:r>
            <a:r>
              <a:rPr lang="en-ID" dirty="0"/>
              <a:t> </a:t>
            </a:r>
            <a:r>
              <a:rPr lang="en-ID" dirty="0" err="1"/>
              <a:t>mekanisme</a:t>
            </a:r>
            <a:r>
              <a:rPr lang="en-ID" dirty="0"/>
              <a:t> </a:t>
            </a:r>
            <a:r>
              <a:rPr lang="en-ID" dirty="0" err="1"/>
              <a:t>untuk</a:t>
            </a:r>
            <a:r>
              <a:rPr lang="en-ID" dirty="0"/>
              <a:t> proses </a:t>
            </a:r>
            <a:r>
              <a:rPr lang="en-ID" dirty="0" err="1"/>
              <a:t>komunikasi</a:t>
            </a:r>
            <a:r>
              <a:rPr lang="en-ID" dirty="0"/>
              <a:t>.</a:t>
            </a:r>
          </a:p>
          <a:p>
            <a:pPr>
              <a:buFont typeface="Arial" panose="020B0604020202020204" pitchFamily="34" charset="0"/>
              <a:buChar char="•"/>
            </a:pPr>
            <a:r>
              <a:rPr lang="en-ID" dirty="0"/>
              <a:t> </a:t>
            </a:r>
            <a:r>
              <a:rPr lang="en-ID" dirty="0" err="1"/>
              <a:t>Menyediakan</a:t>
            </a:r>
            <a:r>
              <a:rPr lang="en-ID" dirty="0"/>
              <a:t> </a:t>
            </a:r>
            <a:r>
              <a:rPr lang="en-ID" dirty="0" err="1"/>
              <a:t>mekanisme</a:t>
            </a:r>
            <a:r>
              <a:rPr lang="en-ID" dirty="0"/>
              <a:t> </a:t>
            </a:r>
            <a:r>
              <a:rPr lang="en-ID" dirty="0" err="1"/>
              <a:t>untuk</a:t>
            </a:r>
            <a:r>
              <a:rPr lang="en-ID" dirty="0"/>
              <a:t> </a:t>
            </a:r>
            <a:r>
              <a:rPr lang="en-ID" dirty="0" err="1"/>
              <a:t>penanganan</a:t>
            </a:r>
            <a:r>
              <a:rPr lang="en-ID" dirty="0"/>
              <a:t> </a:t>
            </a:r>
            <a:r>
              <a:rPr lang="en-ID" dirty="0" err="1"/>
              <a:t>jalan</a:t>
            </a:r>
            <a:r>
              <a:rPr lang="en-ID" dirty="0"/>
              <a:t> </a:t>
            </a:r>
            <a:r>
              <a:rPr lang="en-ID" dirty="0" err="1"/>
              <a:t>buntu</a:t>
            </a:r>
            <a:r>
              <a:rPr lang="en-ID" dirty="0"/>
              <a:t>.</a:t>
            </a:r>
          </a:p>
          <a:p>
            <a:endParaRPr lang="en-ID" dirty="0"/>
          </a:p>
          <a:p>
            <a:endParaRPr lang="en-ID" dirty="0"/>
          </a:p>
        </p:txBody>
      </p:sp>
    </p:spTree>
    <p:extLst>
      <p:ext uri="{BB962C8B-B14F-4D97-AF65-F5344CB8AC3E}">
        <p14:creationId xmlns:p14="http://schemas.microsoft.com/office/powerpoint/2010/main" val="23580246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694AC6-5BAF-F434-0F79-2CA3E926902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385068A-E8BD-1304-361F-0ED725A627CC}"/>
              </a:ext>
            </a:extLst>
          </p:cNvPr>
          <p:cNvSpPr>
            <a:spLocks noGrp="1"/>
          </p:cNvSpPr>
          <p:nvPr>
            <p:ph type="title"/>
          </p:nvPr>
        </p:nvSpPr>
        <p:spPr/>
        <p:txBody>
          <a:bodyPr/>
          <a:lstStyle/>
          <a:p>
            <a:r>
              <a:rPr lang="en-ID" dirty="0" err="1"/>
              <a:t>Operasi</a:t>
            </a:r>
            <a:r>
              <a:rPr lang="en-ID" dirty="0"/>
              <a:t> I/O (Input/</a:t>
            </a:r>
            <a:r>
              <a:rPr lang="en-ID" dirty="0" err="1"/>
              <a:t>Ouput</a:t>
            </a:r>
            <a:r>
              <a:rPr lang="en-ID" dirty="0"/>
              <a:t>)</a:t>
            </a:r>
          </a:p>
        </p:txBody>
      </p:sp>
      <p:sp>
        <p:nvSpPr>
          <p:cNvPr id="3" name="Content Placeholder 2">
            <a:extLst>
              <a:ext uri="{FF2B5EF4-FFF2-40B4-BE49-F238E27FC236}">
                <a16:creationId xmlns:a16="http://schemas.microsoft.com/office/drawing/2014/main" id="{697C546D-616B-50A8-CEED-8A415B98B133}"/>
              </a:ext>
            </a:extLst>
          </p:cNvPr>
          <p:cNvSpPr>
            <a:spLocks noGrp="1"/>
          </p:cNvSpPr>
          <p:nvPr>
            <p:ph idx="1"/>
          </p:nvPr>
        </p:nvSpPr>
        <p:spPr/>
        <p:txBody>
          <a:bodyPr/>
          <a:lstStyle/>
          <a:p>
            <a:r>
              <a:rPr lang="en-ID" dirty="0" err="1"/>
              <a:t>Sebuah</a:t>
            </a:r>
            <a:r>
              <a:rPr lang="en-ID" dirty="0"/>
              <a:t> </a:t>
            </a:r>
            <a:r>
              <a:rPr lang="en-ID" dirty="0" err="1"/>
              <a:t>Subsistem</a:t>
            </a:r>
            <a:r>
              <a:rPr lang="en-ID" dirty="0"/>
              <a:t> I/O </a:t>
            </a:r>
            <a:r>
              <a:rPr lang="en-ID" dirty="0" err="1"/>
              <a:t>terdiri</a:t>
            </a:r>
            <a:r>
              <a:rPr lang="en-ID" dirty="0"/>
              <a:t> </a:t>
            </a:r>
            <a:r>
              <a:rPr lang="en-ID" dirty="0" err="1"/>
              <a:t>dari</a:t>
            </a:r>
            <a:r>
              <a:rPr lang="en-ID" dirty="0"/>
              <a:t> </a:t>
            </a:r>
            <a:r>
              <a:rPr lang="en-ID" dirty="0" err="1"/>
              <a:t>perangkat</a:t>
            </a:r>
            <a:r>
              <a:rPr lang="en-ID" dirty="0"/>
              <a:t> I/O dan driver </a:t>
            </a:r>
            <a:r>
              <a:rPr lang="en-ID" dirty="0" err="1"/>
              <a:t>perangkat</a:t>
            </a:r>
            <a:r>
              <a:rPr lang="en-ID" dirty="0"/>
              <a:t> </a:t>
            </a:r>
            <a:r>
              <a:rPr lang="en-ID" dirty="0" err="1"/>
              <a:t>lunak</a:t>
            </a:r>
            <a:r>
              <a:rPr lang="en-ID" dirty="0"/>
              <a:t> yang </a:t>
            </a:r>
            <a:r>
              <a:rPr lang="en-ID" dirty="0" err="1"/>
              <a:t>sesuai</a:t>
            </a:r>
            <a:r>
              <a:rPr lang="en-ID" dirty="0"/>
              <a:t>. Driver </a:t>
            </a:r>
            <a:r>
              <a:rPr lang="en-ID" dirty="0" err="1"/>
              <a:t>menyembunyikan</a:t>
            </a:r>
            <a:r>
              <a:rPr lang="en-ID" dirty="0"/>
              <a:t> </a:t>
            </a:r>
            <a:r>
              <a:rPr lang="en-ID" dirty="0" err="1"/>
              <a:t>kekhasan</a:t>
            </a:r>
            <a:r>
              <a:rPr lang="en-ID" dirty="0"/>
              <a:t> </a:t>
            </a:r>
            <a:r>
              <a:rPr lang="en-ID" dirty="0" err="1"/>
              <a:t>perangkat</a:t>
            </a:r>
            <a:r>
              <a:rPr lang="en-ID" dirty="0"/>
              <a:t> </a:t>
            </a:r>
            <a:r>
              <a:rPr lang="en-ID" dirty="0" err="1"/>
              <a:t>keras</a:t>
            </a:r>
            <a:r>
              <a:rPr lang="en-ID" dirty="0"/>
              <a:t> </a:t>
            </a:r>
            <a:r>
              <a:rPr lang="en-ID" dirty="0" err="1"/>
              <a:t>tertentu</a:t>
            </a:r>
            <a:r>
              <a:rPr lang="en-ID" dirty="0"/>
              <a:t> </a:t>
            </a:r>
            <a:r>
              <a:rPr lang="en-ID" dirty="0" err="1"/>
              <a:t>dari</a:t>
            </a:r>
            <a:r>
              <a:rPr lang="en-ID" dirty="0"/>
              <a:t> </a:t>
            </a:r>
            <a:r>
              <a:rPr lang="en-ID" dirty="0" err="1"/>
              <a:t>pengguna</a:t>
            </a:r>
            <a:r>
              <a:rPr lang="en-ID" dirty="0"/>
              <a:t>. </a:t>
            </a:r>
            <a:r>
              <a:rPr lang="en-ID" dirty="0" err="1"/>
              <a:t>Sistem</a:t>
            </a:r>
            <a:r>
              <a:rPr lang="en-ID" dirty="0"/>
              <a:t> </a:t>
            </a:r>
            <a:r>
              <a:rPr lang="en-ID" dirty="0" err="1"/>
              <a:t>Operasi</a:t>
            </a:r>
            <a:r>
              <a:rPr lang="en-ID" dirty="0"/>
              <a:t> </a:t>
            </a:r>
            <a:r>
              <a:rPr lang="en-ID" dirty="0" err="1"/>
              <a:t>mengelola</a:t>
            </a:r>
            <a:r>
              <a:rPr lang="en-ID" dirty="0"/>
              <a:t> </a:t>
            </a:r>
            <a:r>
              <a:rPr lang="en-ID" dirty="0" err="1"/>
              <a:t>komunikasi</a:t>
            </a:r>
            <a:r>
              <a:rPr lang="en-ID" dirty="0"/>
              <a:t> </a:t>
            </a:r>
            <a:r>
              <a:rPr lang="en-ID" dirty="0" err="1"/>
              <a:t>antara</a:t>
            </a:r>
            <a:r>
              <a:rPr lang="en-ID" dirty="0"/>
              <a:t> </a:t>
            </a:r>
            <a:r>
              <a:rPr lang="en-ID" dirty="0" err="1"/>
              <a:t>pengguna</a:t>
            </a:r>
            <a:r>
              <a:rPr lang="en-ID" dirty="0"/>
              <a:t> dan driver </a:t>
            </a:r>
            <a:r>
              <a:rPr lang="en-ID" dirty="0" err="1"/>
              <a:t>perangkat</a:t>
            </a:r>
            <a:r>
              <a:rPr lang="en-ID" dirty="0"/>
              <a:t>.</a:t>
            </a:r>
          </a:p>
          <a:p>
            <a:pPr>
              <a:buFont typeface="Arial" panose="020B0604020202020204" pitchFamily="34" charset="0"/>
              <a:buChar char="•"/>
            </a:pPr>
            <a:r>
              <a:rPr lang="en-ID" dirty="0"/>
              <a:t> </a:t>
            </a:r>
            <a:r>
              <a:rPr lang="en-ID" dirty="0" err="1"/>
              <a:t>Operasi</a:t>
            </a:r>
            <a:r>
              <a:rPr lang="en-ID" dirty="0"/>
              <a:t> I/O </a:t>
            </a:r>
            <a:r>
              <a:rPr lang="en-ID" dirty="0" err="1"/>
              <a:t>berarti</a:t>
            </a:r>
            <a:r>
              <a:rPr lang="en-ID" dirty="0"/>
              <a:t> </a:t>
            </a:r>
            <a:r>
              <a:rPr lang="en-ID" dirty="0" err="1"/>
              <a:t>operasi</a:t>
            </a:r>
            <a:r>
              <a:rPr lang="en-ID" dirty="0"/>
              <a:t> </a:t>
            </a:r>
            <a:r>
              <a:rPr lang="en-ID" dirty="0" err="1"/>
              <a:t>membaca</a:t>
            </a:r>
            <a:r>
              <a:rPr lang="en-ID" dirty="0"/>
              <a:t> </a:t>
            </a:r>
            <a:r>
              <a:rPr lang="en-ID" dirty="0" err="1"/>
              <a:t>atau</a:t>
            </a:r>
            <a:r>
              <a:rPr lang="en-ID" dirty="0"/>
              <a:t> </a:t>
            </a:r>
            <a:r>
              <a:rPr lang="en-ID" dirty="0" err="1"/>
              <a:t>menulis</a:t>
            </a:r>
            <a:r>
              <a:rPr lang="en-ID" dirty="0"/>
              <a:t> </a:t>
            </a:r>
            <a:r>
              <a:rPr lang="en-ID" dirty="0" err="1"/>
              <a:t>dengan</a:t>
            </a:r>
            <a:r>
              <a:rPr lang="en-ID" dirty="0"/>
              <a:t> file </a:t>
            </a:r>
            <a:r>
              <a:rPr lang="en-ID" dirty="0" err="1"/>
              <a:t>apa</a:t>
            </a:r>
            <a:r>
              <a:rPr lang="en-ID" dirty="0"/>
              <a:t> pun </a:t>
            </a:r>
            <a:r>
              <a:rPr lang="en-ID" dirty="0" err="1"/>
              <a:t>atau</a:t>
            </a:r>
            <a:r>
              <a:rPr lang="en-ID" dirty="0"/>
              <a:t> </a:t>
            </a:r>
            <a:r>
              <a:rPr lang="en-ID" dirty="0" err="1"/>
              <a:t>perangkat</a:t>
            </a:r>
            <a:r>
              <a:rPr lang="en-ID" dirty="0"/>
              <a:t> I/O </a:t>
            </a:r>
            <a:r>
              <a:rPr lang="en-ID" dirty="0" err="1"/>
              <a:t>tertentu</a:t>
            </a:r>
            <a:r>
              <a:rPr lang="en-ID" dirty="0"/>
              <a:t>.</a:t>
            </a:r>
          </a:p>
          <a:p>
            <a:pPr>
              <a:buFont typeface="Arial" panose="020B0604020202020204" pitchFamily="34" charset="0"/>
              <a:buChar char="•"/>
            </a:pPr>
            <a:r>
              <a:rPr lang="en-ID" dirty="0"/>
              <a:t> </a:t>
            </a:r>
            <a:r>
              <a:rPr lang="en-ID" dirty="0" err="1"/>
              <a:t>Sistem</a:t>
            </a:r>
            <a:r>
              <a:rPr lang="en-ID" dirty="0"/>
              <a:t> </a:t>
            </a:r>
            <a:r>
              <a:rPr lang="en-ID" dirty="0" err="1"/>
              <a:t>operasi</a:t>
            </a:r>
            <a:r>
              <a:rPr lang="en-ID" dirty="0"/>
              <a:t> </a:t>
            </a:r>
            <a:r>
              <a:rPr lang="en-ID" dirty="0" err="1"/>
              <a:t>menyediakan</a:t>
            </a:r>
            <a:r>
              <a:rPr lang="en-ID" dirty="0"/>
              <a:t> </a:t>
            </a:r>
            <a:r>
              <a:rPr lang="en-ID" dirty="0" err="1"/>
              <a:t>akses</a:t>
            </a:r>
            <a:r>
              <a:rPr lang="en-ID" dirty="0"/>
              <a:t> </a:t>
            </a:r>
            <a:r>
              <a:rPr lang="en-ID" dirty="0" err="1"/>
              <a:t>ke</a:t>
            </a:r>
            <a:r>
              <a:rPr lang="en-ID" dirty="0"/>
              <a:t> </a:t>
            </a:r>
            <a:r>
              <a:rPr lang="en-ID" dirty="0" err="1"/>
              <a:t>perangkat</a:t>
            </a:r>
            <a:r>
              <a:rPr lang="en-ID" dirty="0"/>
              <a:t> I/O yang </a:t>
            </a:r>
            <a:r>
              <a:rPr lang="en-ID" dirty="0" err="1"/>
              <a:t>diperlukan</a:t>
            </a:r>
            <a:r>
              <a:rPr lang="en-ID" dirty="0"/>
              <a:t> </a:t>
            </a:r>
            <a:r>
              <a:rPr lang="en-ID" dirty="0" err="1"/>
              <a:t>bila</a:t>
            </a:r>
            <a:r>
              <a:rPr lang="en-ID" dirty="0"/>
              <a:t> </a:t>
            </a:r>
            <a:r>
              <a:rPr lang="en-ID" dirty="0" err="1"/>
              <a:t>diperlukan</a:t>
            </a:r>
            <a:r>
              <a:rPr lang="en-ID" dirty="0"/>
              <a:t>.</a:t>
            </a:r>
          </a:p>
          <a:p>
            <a:endParaRPr lang="en-ID" dirty="0"/>
          </a:p>
        </p:txBody>
      </p:sp>
    </p:spTree>
    <p:extLst>
      <p:ext uri="{BB962C8B-B14F-4D97-AF65-F5344CB8AC3E}">
        <p14:creationId xmlns:p14="http://schemas.microsoft.com/office/powerpoint/2010/main" val="8454481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458CC3-F13E-726B-21A9-0CF4293986C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325FDA1-ED20-5560-717B-C6E5C9E5373C}"/>
              </a:ext>
            </a:extLst>
          </p:cNvPr>
          <p:cNvSpPr>
            <a:spLocks noGrp="1"/>
          </p:cNvSpPr>
          <p:nvPr>
            <p:ph type="title"/>
          </p:nvPr>
        </p:nvSpPr>
        <p:spPr/>
        <p:txBody>
          <a:bodyPr/>
          <a:lstStyle/>
          <a:p>
            <a:r>
              <a:rPr lang="en-US" dirty="0" err="1"/>
              <a:t>Manipulasi</a:t>
            </a:r>
            <a:r>
              <a:rPr lang="en-US" dirty="0"/>
              <a:t> </a:t>
            </a:r>
            <a:r>
              <a:rPr lang="en-US" dirty="0" err="1"/>
              <a:t>Sistem</a:t>
            </a:r>
            <a:r>
              <a:rPr lang="en-US" dirty="0"/>
              <a:t> File</a:t>
            </a:r>
            <a:endParaRPr lang="en-ID" dirty="0"/>
          </a:p>
        </p:txBody>
      </p:sp>
      <p:sp>
        <p:nvSpPr>
          <p:cNvPr id="3" name="Content Placeholder 2">
            <a:extLst>
              <a:ext uri="{FF2B5EF4-FFF2-40B4-BE49-F238E27FC236}">
                <a16:creationId xmlns:a16="http://schemas.microsoft.com/office/drawing/2014/main" id="{C9731F56-F9AE-4F63-C608-078F965F2B2B}"/>
              </a:ext>
            </a:extLst>
          </p:cNvPr>
          <p:cNvSpPr>
            <a:spLocks noGrp="1"/>
          </p:cNvSpPr>
          <p:nvPr>
            <p:ph idx="1"/>
          </p:nvPr>
        </p:nvSpPr>
        <p:spPr/>
        <p:txBody>
          <a:bodyPr>
            <a:normAutofit/>
          </a:bodyPr>
          <a:lstStyle/>
          <a:p>
            <a:r>
              <a:rPr lang="en-ID" dirty="0"/>
              <a:t>File </a:t>
            </a:r>
            <a:r>
              <a:rPr lang="en-ID" dirty="0" err="1"/>
              <a:t>mewakili</a:t>
            </a:r>
            <a:r>
              <a:rPr lang="en-ID" dirty="0"/>
              <a:t> </a:t>
            </a:r>
            <a:r>
              <a:rPr lang="en-ID" dirty="0" err="1"/>
              <a:t>kumpulan</a:t>
            </a:r>
            <a:r>
              <a:rPr lang="en-ID" dirty="0"/>
              <a:t> </a:t>
            </a:r>
            <a:r>
              <a:rPr lang="en-ID" dirty="0" err="1"/>
              <a:t>informasi</a:t>
            </a:r>
            <a:r>
              <a:rPr lang="en-ID" dirty="0"/>
              <a:t> </a:t>
            </a:r>
            <a:r>
              <a:rPr lang="en-ID" dirty="0" err="1"/>
              <a:t>terkait</a:t>
            </a:r>
            <a:r>
              <a:rPr lang="en-ID" dirty="0"/>
              <a:t>. </a:t>
            </a:r>
            <a:r>
              <a:rPr lang="en-ID" dirty="0" err="1"/>
              <a:t>Komputer</a:t>
            </a:r>
            <a:r>
              <a:rPr lang="en-ID" dirty="0"/>
              <a:t> </a:t>
            </a:r>
            <a:r>
              <a:rPr lang="en-ID" dirty="0" err="1"/>
              <a:t>dapat</a:t>
            </a:r>
            <a:r>
              <a:rPr lang="en-ID" dirty="0"/>
              <a:t> </a:t>
            </a:r>
            <a:r>
              <a:rPr lang="en-ID" dirty="0" err="1"/>
              <a:t>menyimpan</a:t>
            </a:r>
            <a:r>
              <a:rPr lang="en-ID" dirty="0"/>
              <a:t> file di disk (</a:t>
            </a:r>
            <a:r>
              <a:rPr lang="en-ID" dirty="0" err="1"/>
              <a:t>penyimpanan</a:t>
            </a:r>
            <a:r>
              <a:rPr lang="en-ID" dirty="0"/>
              <a:t> </a:t>
            </a:r>
            <a:r>
              <a:rPr lang="en-ID" dirty="0" err="1"/>
              <a:t>sekunder</a:t>
            </a:r>
            <a:r>
              <a:rPr lang="en-ID" dirty="0"/>
              <a:t>), </a:t>
            </a:r>
            <a:r>
              <a:rPr lang="en-ID" dirty="0" err="1"/>
              <a:t>untuk</a:t>
            </a:r>
            <a:r>
              <a:rPr lang="en-ID" dirty="0"/>
              <a:t> </a:t>
            </a:r>
            <a:r>
              <a:rPr lang="en-ID" dirty="0" err="1"/>
              <a:t>tujuan</a:t>
            </a:r>
            <a:r>
              <a:rPr lang="en-ID" dirty="0"/>
              <a:t> </a:t>
            </a:r>
            <a:r>
              <a:rPr lang="en-ID" dirty="0" err="1"/>
              <a:t>penyimpanan</a:t>
            </a:r>
            <a:r>
              <a:rPr lang="en-ID" dirty="0"/>
              <a:t> </a:t>
            </a:r>
            <a:r>
              <a:rPr lang="en-ID" dirty="0" err="1"/>
              <a:t>jangka</a:t>
            </a:r>
            <a:r>
              <a:rPr lang="en-ID" dirty="0"/>
              <a:t> </a:t>
            </a:r>
            <a:r>
              <a:rPr lang="en-ID" dirty="0" err="1"/>
              <a:t>panjang</a:t>
            </a:r>
            <a:r>
              <a:rPr lang="en-ID" dirty="0"/>
              <a:t>. </a:t>
            </a:r>
            <a:r>
              <a:rPr lang="en-ID" dirty="0" err="1"/>
              <a:t>Sistem</a:t>
            </a:r>
            <a:r>
              <a:rPr lang="en-ID" dirty="0"/>
              <a:t> file </a:t>
            </a:r>
            <a:r>
              <a:rPr lang="en-ID" dirty="0" err="1"/>
              <a:t>biasanya</a:t>
            </a:r>
            <a:r>
              <a:rPr lang="en-ID" dirty="0"/>
              <a:t> </a:t>
            </a:r>
            <a:r>
              <a:rPr lang="en-ID" dirty="0" err="1"/>
              <a:t>disusun</a:t>
            </a:r>
            <a:r>
              <a:rPr lang="en-ID" dirty="0"/>
              <a:t> </a:t>
            </a:r>
            <a:r>
              <a:rPr lang="en-ID" dirty="0" err="1"/>
              <a:t>dalam</a:t>
            </a:r>
            <a:r>
              <a:rPr lang="en-ID" dirty="0"/>
              <a:t> </a:t>
            </a:r>
            <a:r>
              <a:rPr lang="en-ID" dirty="0" err="1"/>
              <a:t>direktori</a:t>
            </a:r>
            <a:r>
              <a:rPr lang="en-ID" dirty="0"/>
              <a:t> </a:t>
            </a:r>
            <a:r>
              <a:rPr lang="en-ID" dirty="0" err="1"/>
              <a:t>untuk</a:t>
            </a:r>
            <a:r>
              <a:rPr lang="en-ID" dirty="0"/>
              <a:t> </a:t>
            </a:r>
            <a:r>
              <a:rPr lang="en-ID" dirty="0" err="1"/>
              <a:t>navigasi</a:t>
            </a:r>
            <a:r>
              <a:rPr lang="en-ID" dirty="0"/>
              <a:t> dan </a:t>
            </a:r>
            <a:r>
              <a:rPr lang="en-ID" dirty="0" err="1"/>
              <a:t>penggunaan</a:t>
            </a:r>
            <a:r>
              <a:rPr lang="en-ID" dirty="0"/>
              <a:t> yang </a:t>
            </a:r>
            <a:r>
              <a:rPr lang="en-ID" dirty="0" err="1"/>
              <a:t>mudah</a:t>
            </a:r>
            <a:r>
              <a:rPr lang="en-ID" dirty="0"/>
              <a:t>. </a:t>
            </a:r>
            <a:r>
              <a:rPr lang="en-ID" dirty="0" err="1"/>
              <a:t>Direktori</a:t>
            </a:r>
            <a:r>
              <a:rPr lang="en-ID" dirty="0"/>
              <a:t> </a:t>
            </a:r>
            <a:r>
              <a:rPr lang="en-ID" dirty="0" err="1"/>
              <a:t>ini</a:t>
            </a:r>
            <a:r>
              <a:rPr lang="en-ID" dirty="0"/>
              <a:t> </a:t>
            </a:r>
            <a:r>
              <a:rPr lang="en-ID" dirty="0" err="1"/>
              <a:t>dapat</a:t>
            </a:r>
            <a:r>
              <a:rPr lang="en-ID" dirty="0"/>
              <a:t> </a:t>
            </a:r>
            <a:r>
              <a:rPr lang="en-ID" dirty="0" err="1"/>
              <a:t>berisi</a:t>
            </a:r>
            <a:r>
              <a:rPr lang="en-ID" dirty="0"/>
              <a:t> file dan </a:t>
            </a:r>
            <a:r>
              <a:rPr lang="en-ID" dirty="0" err="1"/>
              <a:t>arahan</a:t>
            </a:r>
            <a:r>
              <a:rPr lang="en-ID" dirty="0"/>
              <a:t> </a:t>
            </a:r>
            <a:r>
              <a:rPr lang="en-ID" dirty="0" err="1"/>
              <a:t>lainnya</a:t>
            </a:r>
            <a:r>
              <a:rPr lang="en-ID" dirty="0"/>
              <a:t>. </a:t>
            </a:r>
            <a:r>
              <a:rPr lang="en-ID" dirty="0" err="1"/>
              <a:t>Berikut</a:t>
            </a:r>
            <a:r>
              <a:rPr lang="en-ID" dirty="0"/>
              <a:t> </a:t>
            </a:r>
            <a:r>
              <a:rPr lang="en-ID" dirty="0" err="1"/>
              <a:t>ini</a:t>
            </a:r>
            <a:r>
              <a:rPr lang="en-ID" dirty="0"/>
              <a:t> </a:t>
            </a:r>
            <a:r>
              <a:rPr lang="en-ID" dirty="0" err="1"/>
              <a:t>adalah</a:t>
            </a:r>
            <a:r>
              <a:rPr lang="en-ID" dirty="0"/>
              <a:t> </a:t>
            </a:r>
            <a:r>
              <a:rPr lang="en-ID" dirty="0" err="1"/>
              <a:t>kegiatan</a:t>
            </a:r>
            <a:r>
              <a:rPr lang="en-ID" dirty="0"/>
              <a:t> </a:t>
            </a:r>
            <a:r>
              <a:rPr lang="en-ID" dirty="0" err="1"/>
              <a:t>utama</a:t>
            </a:r>
            <a:r>
              <a:rPr lang="en-ID" dirty="0"/>
              <a:t> </a:t>
            </a:r>
            <a:r>
              <a:rPr lang="en-ID" dirty="0" err="1"/>
              <a:t>dari</a:t>
            </a:r>
            <a:r>
              <a:rPr lang="en-ID" dirty="0"/>
              <a:t> </a:t>
            </a:r>
            <a:r>
              <a:rPr lang="en-ID" dirty="0" err="1"/>
              <a:t>sistem</a:t>
            </a:r>
            <a:r>
              <a:rPr lang="en-ID" dirty="0"/>
              <a:t> </a:t>
            </a:r>
            <a:r>
              <a:rPr lang="en-ID" dirty="0" err="1"/>
              <a:t>operasi</a:t>
            </a:r>
            <a:r>
              <a:rPr lang="en-ID" dirty="0"/>
              <a:t> </a:t>
            </a:r>
            <a:r>
              <a:rPr lang="en-ID" dirty="0" err="1"/>
              <a:t>sehubungan</a:t>
            </a:r>
            <a:r>
              <a:rPr lang="en-ID" dirty="0"/>
              <a:t> </a:t>
            </a:r>
            <a:r>
              <a:rPr lang="en-ID" dirty="0" err="1"/>
              <a:t>dengan</a:t>
            </a:r>
            <a:r>
              <a:rPr lang="en-ID" dirty="0"/>
              <a:t> </a:t>
            </a:r>
            <a:r>
              <a:rPr lang="en-ID" dirty="0" err="1"/>
              <a:t>manajemen</a:t>
            </a:r>
            <a:r>
              <a:rPr lang="en-ID" dirty="0"/>
              <a:t> file -</a:t>
            </a:r>
          </a:p>
          <a:p>
            <a:pPr>
              <a:buFont typeface="Arial" panose="020B0604020202020204" pitchFamily="34" charset="0"/>
              <a:buChar char="•"/>
            </a:pPr>
            <a:r>
              <a:rPr lang="en-ID" dirty="0"/>
              <a:t> Program </a:t>
            </a:r>
            <a:r>
              <a:rPr lang="en-ID" dirty="0" err="1"/>
              <a:t>perlu</a:t>
            </a:r>
            <a:r>
              <a:rPr lang="en-ID" dirty="0"/>
              <a:t> </a:t>
            </a:r>
            <a:r>
              <a:rPr lang="en-ID" dirty="0" err="1"/>
              <a:t>membaca</a:t>
            </a:r>
            <a:r>
              <a:rPr lang="en-ID" dirty="0"/>
              <a:t> file </a:t>
            </a:r>
            <a:r>
              <a:rPr lang="en-ID" dirty="0" err="1"/>
              <a:t>atau</a:t>
            </a:r>
            <a:r>
              <a:rPr lang="en-ID" dirty="0"/>
              <a:t> </a:t>
            </a:r>
            <a:r>
              <a:rPr lang="en-ID" dirty="0" err="1"/>
              <a:t>menulis</a:t>
            </a:r>
            <a:r>
              <a:rPr lang="en-ID" dirty="0"/>
              <a:t> file.</a:t>
            </a:r>
          </a:p>
          <a:p>
            <a:pPr>
              <a:buFont typeface="Arial" panose="020B0604020202020204" pitchFamily="34" charset="0"/>
              <a:buChar char="•"/>
            </a:pPr>
            <a:r>
              <a:rPr lang="en-ID" dirty="0"/>
              <a:t> </a:t>
            </a:r>
            <a:r>
              <a:rPr lang="en-ID" dirty="0" err="1"/>
              <a:t>Sistem</a:t>
            </a:r>
            <a:r>
              <a:rPr lang="en-ID" dirty="0"/>
              <a:t> </a:t>
            </a:r>
            <a:r>
              <a:rPr lang="en-ID" dirty="0" err="1"/>
              <a:t>operasi</a:t>
            </a:r>
            <a:r>
              <a:rPr lang="en-ID" dirty="0"/>
              <a:t> </a:t>
            </a:r>
            <a:r>
              <a:rPr lang="en-ID" dirty="0" err="1"/>
              <a:t>memberikan</a:t>
            </a:r>
            <a:r>
              <a:rPr lang="en-ID" dirty="0"/>
              <a:t> </a:t>
            </a:r>
            <a:r>
              <a:rPr lang="en-ID" dirty="0" err="1"/>
              <a:t>izin</a:t>
            </a:r>
            <a:r>
              <a:rPr lang="en-ID" dirty="0"/>
              <a:t> </a:t>
            </a:r>
            <a:r>
              <a:rPr lang="en-ID" dirty="0" err="1"/>
              <a:t>kepada</a:t>
            </a:r>
            <a:r>
              <a:rPr lang="en-ID" dirty="0"/>
              <a:t> program </a:t>
            </a:r>
            <a:r>
              <a:rPr lang="en-ID" dirty="0" err="1"/>
              <a:t>untuk</a:t>
            </a:r>
            <a:r>
              <a:rPr lang="en-ID" dirty="0"/>
              <a:t> </a:t>
            </a:r>
            <a:r>
              <a:rPr lang="en-ID" dirty="0" err="1"/>
              <a:t>operasi</a:t>
            </a:r>
            <a:r>
              <a:rPr lang="en-ID" dirty="0"/>
              <a:t> pada file.</a:t>
            </a:r>
          </a:p>
          <a:p>
            <a:pPr>
              <a:buFont typeface="Arial" panose="020B0604020202020204" pitchFamily="34" charset="0"/>
              <a:buChar char="•"/>
            </a:pPr>
            <a:r>
              <a:rPr lang="en-ID" dirty="0"/>
              <a:t> </a:t>
            </a:r>
            <a:r>
              <a:rPr lang="en-ID" dirty="0" err="1"/>
              <a:t>Izin</a:t>
            </a:r>
            <a:r>
              <a:rPr lang="en-ID" dirty="0"/>
              <a:t> </a:t>
            </a:r>
            <a:r>
              <a:rPr lang="en-ID" dirty="0" err="1"/>
              <a:t>bervariasi</a:t>
            </a:r>
            <a:r>
              <a:rPr lang="en-ID" dirty="0"/>
              <a:t> </a:t>
            </a:r>
            <a:r>
              <a:rPr lang="en-ID" dirty="0" err="1"/>
              <a:t>dari</a:t>
            </a:r>
            <a:r>
              <a:rPr lang="en-ID" dirty="0"/>
              <a:t> </a:t>
            </a:r>
            <a:r>
              <a:rPr lang="en-ID" dirty="0" err="1"/>
              <a:t>baca-saja</a:t>
            </a:r>
            <a:r>
              <a:rPr lang="en-ID" dirty="0"/>
              <a:t>, </a:t>
            </a:r>
            <a:r>
              <a:rPr lang="en-ID" dirty="0" err="1"/>
              <a:t>baca-tulis</a:t>
            </a:r>
            <a:r>
              <a:rPr lang="en-ID" dirty="0"/>
              <a:t>, </a:t>
            </a:r>
            <a:r>
              <a:rPr lang="en-ID" dirty="0" err="1"/>
              <a:t>ditolak</a:t>
            </a:r>
            <a:r>
              <a:rPr lang="en-ID" dirty="0"/>
              <a:t>, dan </a:t>
            </a:r>
            <a:r>
              <a:rPr lang="en-ID" dirty="0" err="1"/>
              <a:t>sebagainya</a:t>
            </a:r>
            <a:r>
              <a:rPr lang="en-ID" dirty="0"/>
              <a:t>.</a:t>
            </a:r>
          </a:p>
          <a:p>
            <a:pPr>
              <a:buFont typeface="Arial" panose="020B0604020202020204" pitchFamily="34" charset="0"/>
              <a:buChar char="•"/>
            </a:pPr>
            <a:r>
              <a:rPr lang="en-ID" dirty="0"/>
              <a:t> </a:t>
            </a:r>
            <a:r>
              <a:rPr lang="en-ID" dirty="0" err="1"/>
              <a:t>Sistem</a:t>
            </a:r>
            <a:r>
              <a:rPr lang="en-ID" dirty="0"/>
              <a:t> </a:t>
            </a:r>
            <a:r>
              <a:rPr lang="en-ID" dirty="0" err="1"/>
              <a:t>Operasi</a:t>
            </a:r>
            <a:r>
              <a:rPr lang="en-ID" dirty="0"/>
              <a:t> </a:t>
            </a:r>
            <a:r>
              <a:rPr lang="en-ID" dirty="0" err="1"/>
              <a:t>menyediakan</a:t>
            </a:r>
            <a:r>
              <a:rPr lang="en-ID" dirty="0"/>
              <a:t> </a:t>
            </a:r>
            <a:r>
              <a:rPr lang="en-ID" dirty="0" err="1"/>
              <a:t>antarmuka</a:t>
            </a:r>
            <a:r>
              <a:rPr lang="en-ID" dirty="0"/>
              <a:t> </a:t>
            </a:r>
            <a:r>
              <a:rPr lang="en-ID" dirty="0" err="1"/>
              <a:t>bagi</a:t>
            </a:r>
            <a:r>
              <a:rPr lang="en-ID" dirty="0"/>
              <a:t> </a:t>
            </a:r>
            <a:r>
              <a:rPr lang="en-ID" dirty="0" err="1"/>
              <a:t>pengguna</a:t>
            </a:r>
            <a:r>
              <a:rPr lang="en-ID" dirty="0"/>
              <a:t> </a:t>
            </a:r>
            <a:r>
              <a:rPr lang="en-ID" dirty="0" err="1"/>
              <a:t>untuk</a:t>
            </a:r>
            <a:r>
              <a:rPr lang="en-ID" dirty="0"/>
              <a:t> </a:t>
            </a:r>
            <a:r>
              <a:rPr lang="en-ID" dirty="0" err="1"/>
              <a:t>membuat</a:t>
            </a:r>
            <a:r>
              <a:rPr lang="en-ID" dirty="0"/>
              <a:t> / </a:t>
            </a:r>
            <a:r>
              <a:rPr lang="en-ID" dirty="0" err="1"/>
              <a:t>menghapus</a:t>
            </a:r>
            <a:r>
              <a:rPr lang="en-ID" dirty="0"/>
              <a:t> file.</a:t>
            </a:r>
          </a:p>
          <a:p>
            <a:endParaRPr lang="en-ID" dirty="0"/>
          </a:p>
        </p:txBody>
      </p:sp>
    </p:spTree>
    <p:extLst>
      <p:ext uri="{BB962C8B-B14F-4D97-AF65-F5344CB8AC3E}">
        <p14:creationId xmlns:p14="http://schemas.microsoft.com/office/powerpoint/2010/main" val="1360691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3E77E6-67D8-DC4F-EBA5-1AF42CC154B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640FACA-8436-6DF8-B2D2-473F1EEF3993}"/>
              </a:ext>
            </a:extLst>
          </p:cNvPr>
          <p:cNvSpPr>
            <a:spLocks noGrp="1"/>
          </p:cNvSpPr>
          <p:nvPr>
            <p:ph type="title"/>
          </p:nvPr>
        </p:nvSpPr>
        <p:spPr/>
        <p:txBody>
          <a:bodyPr/>
          <a:lstStyle/>
          <a:p>
            <a:r>
              <a:rPr lang="en-US" dirty="0" err="1"/>
              <a:t>Komunikasi</a:t>
            </a:r>
            <a:endParaRPr lang="en-ID" dirty="0"/>
          </a:p>
        </p:txBody>
      </p:sp>
      <p:sp>
        <p:nvSpPr>
          <p:cNvPr id="3" name="Content Placeholder 2">
            <a:extLst>
              <a:ext uri="{FF2B5EF4-FFF2-40B4-BE49-F238E27FC236}">
                <a16:creationId xmlns:a16="http://schemas.microsoft.com/office/drawing/2014/main" id="{A2529D99-EBF0-29FD-5666-9EA7357A7D11}"/>
              </a:ext>
            </a:extLst>
          </p:cNvPr>
          <p:cNvSpPr>
            <a:spLocks noGrp="1"/>
          </p:cNvSpPr>
          <p:nvPr>
            <p:ph idx="1"/>
          </p:nvPr>
        </p:nvSpPr>
        <p:spPr/>
        <p:txBody>
          <a:bodyPr/>
          <a:lstStyle/>
          <a:p>
            <a:r>
              <a:rPr lang="en-ID" dirty="0" err="1"/>
              <a:t>Dalam</a:t>
            </a:r>
            <a:r>
              <a:rPr lang="en-ID" dirty="0"/>
              <a:t> </a:t>
            </a:r>
            <a:r>
              <a:rPr lang="en-ID" dirty="0" err="1"/>
              <a:t>hal</a:t>
            </a:r>
            <a:r>
              <a:rPr lang="en-ID" dirty="0"/>
              <a:t> </a:t>
            </a:r>
            <a:r>
              <a:rPr lang="en-ID" dirty="0" err="1"/>
              <a:t>sistem</a:t>
            </a:r>
            <a:r>
              <a:rPr lang="en-ID" dirty="0"/>
              <a:t> </a:t>
            </a:r>
            <a:r>
              <a:rPr lang="en-ID" dirty="0" err="1"/>
              <a:t>terdistribusi</a:t>
            </a:r>
            <a:r>
              <a:rPr lang="en-ID" dirty="0"/>
              <a:t> yang </a:t>
            </a:r>
            <a:r>
              <a:rPr lang="en-ID" dirty="0" err="1"/>
              <a:t>merupakan</a:t>
            </a:r>
            <a:r>
              <a:rPr lang="en-ID" dirty="0"/>
              <a:t> </a:t>
            </a:r>
            <a:r>
              <a:rPr lang="en-ID" dirty="0" err="1"/>
              <a:t>kumpulan</a:t>
            </a:r>
            <a:r>
              <a:rPr lang="en-ID" dirty="0"/>
              <a:t> </a:t>
            </a:r>
            <a:r>
              <a:rPr lang="en-ID" dirty="0" err="1"/>
              <a:t>prosesor</a:t>
            </a:r>
            <a:r>
              <a:rPr lang="en-ID" dirty="0"/>
              <a:t> yang </a:t>
            </a:r>
            <a:r>
              <a:rPr lang="en-ID" dirty="0" err="1"/>
              <a:t>tidak</a:t>
            </a:r>
            <a:r>
              <a:rPr lang="en-ID" dirty="0"/>
              <a:t> </a:t>
            </a:r>
            <a:r>
              <a:rPr lang="en-ID" dirty="0" err="1"/>
              <a:t>berbagi</a:t>
            </a:r>
            <a:r>
              <a:rPr lang="en-ID" dirty="0"/>
              <a:t> </a:t>
            </a:r>
            <a:r>
              <a:rPr lang="en-ID" dirty="0" err="1"/>
              <a:t>memori</a:t>
            </a:r>
            <a:r>
              <a:rPr lang="en-ID" dirty="0"/>
              <a:t>, </a:t>
            </a:r>
            <a:r>
              <a:rPr lang="en-ID" dirty="0" err="1"/>
              <a:t>perangkat</a:t>
            </a:r>
            <a:r>
              <a:rPr lang="en-ID" dirty="0"/>
              <a:t> </a:t>
            </a:r>
            <a:r>
              <a:rPr lang="en-ID" dirty="0" err="1"/>
              <a:t>periferal</a:t>
            </a:r>
            <a:r>
              <a:rPr lang="en-ID" dirty="0"/>
              <a:t>, </a:t>
            </a:r>
            <a:r>
              <a:rPr lang="en-ID" dirty="0" err="1"/>
              <a:t>atau</a:t>
            </a:r>
            <a:r>
              <a:rPr lang="en-ID" dirty="0"/>
              <a:t> jam, </a:t>
            </a:r>
            <a:r>
              <a:rPr lang="en-ID" dirty="0" err="1"/>
              <a:t>sistem</a:t>
            </a:r>
            <a:r>
              <a:rPr lang="en-ID" dirty="0"/>
              <a:t> </a:t>
            </a:r>
            <a:r>
              <a:rPr lang="en-ID" dirty="0" err="1"/>
              <a:t>operasi</a:t>
            </a:r>
            <a:r>
              <a:rPr lang="en-ID" dirty="0"/>
              <a:t> </a:t>
            </a:r>
            <a:r>
              <a:rPr lang="en-ID" dirty="0" err="1"/>
              <a:t>mengelola</a:t>
            </a:r>
            <a:r>
              <a:rPr lang="en-ID" dirty="0"/>
              <a:t> </a:t>
            </a:r>
            <a:r>
              <a:rPr lang="en-ID" dirty="0" err="1"/>
              <a:t>komunikasi</a:t>
            </a:r>
            <a:r>
              <a:rPr lang="en-ID" dirty="0"/>
              <a:t> </a:t>
            </a:r>
            <a:r>
              <a:rPr lang="en-ID" dirty="0" err="1"/>
              <a:t>antara</a:t>
            </a:r>
            <a:r>
              <a:rPr lang="en-ID" dirty="0"/>
              <a:t> </a:t>
            </a:r>
            <a:r>
              <a:rPr lang="en-ID" dirty="0" err="1"/>
              <a:t>semua</a:t>
            </a:r>
            <a:r>
              <a:rPr lang="en-ID" dirty="0"/>
              <a:t> roses. </a:t>
            </a:r>
            <a:r>
              <a:rPr lang="en-ID" dirty="0" err="1"/>
              <a:t>Berbagai</a:t>
            </a:r>
            <a:r>
              <a:rPr lang="en-ID" dirty="0"/>
              <a:t> proses </a:t>
            </a:r>
            <a:r>
              <a:rPr lang="en-ID" dirty="0" err="1"/>
              <a:t>berkomunikasi</a:t>
            </a:r>
            <a:r>
              <a:rPr lang="en-ID" dirty="0"/>
              <a:t> </a:t>
            </a:r>
            <a:r>
              <a:rPr lang="en-ID" dirty="0" err="1"/>
              <a:t>satu</a:t>
            </a:r>
            <a:r>
              <a:rPr lang="en-ID" dirty="0"/>
              <a:t> </a:t>
            </a:r>
            <a:r>
              <a:rPr lang="en-ID" dirty="0" err="1"/>
              <a:t>sama</a:t>
            </a:r>
            <a:r>
              <a:rPr lang="en-ID" dirty="0"/>
              <a:t> lain </a:t>
            </a:r>
            <a:r>
              <a:rPr lang="en-ID" dirty="0" err="1"/>
              <a:t>melalui</a:t>
            </a:r>
            <a:r>
              <a:rPr lang="en-ID" dirty="0"/>
              <a:t> </a:t>
            </a:r>
            <a:r>
              <a:rPr lang="en-ID" dirty="0" err="1"/>
              <a:t>jalur</a:t>
            </a:r>
            <a:r>
              <a:rPr lang="en-ID" dirty="0"/>
              <a:t> </a:t>
            </a:r>
            <a:r>
              <a:rPr lang="en-ID" dirty="0" err="1"/>
              <a:t>komunikasi</a:t>
            </a:r>
            <a:r>
              <a:rPr lang="en-ID" dirty="0"/>
              <a:t> </a:t>
            </a:r>
            <a:r>
              <a:rPr lang="en-ID" dirty="0" err="1"/>
              <a:t>dalam</a:t>
            </a:r>
            <a:r>
              <a:rPr lang="en-ID" dirty="0"/>
              <a:t> </a:t>
            </a:r>
            <a:r>
              <a:rPr lang="en-ID" dirty="0" err="1"/>
              <a:t>Jaringan</a:t>
            </a:r>
            <a:r>
              <a:rPr lang="en-ID" dirty="0"/>
              <a:t>, </a:t>
            </a:r>
            <a:r>
              <a:rPr lang="en-ID" dirty="0" err="1"/>
              <a:t>yaitu</a:t>
            </a:r>
            <a:r>
              <a:rPr lang="en-ID" dirty="0"/>
              <a:t>:</a:t>
            </a:r>
          </a:p>
          <a:p>
            <a:pPr>
              <a:buFont typeface="Arial" panose="020B0604020202020204" pitchFamily="34" charset="0"/>
              <a:buChar char="•"/>
            </a:pPr>
            <a:r>
              <a:rPr lang="en-ID" dirty="0"/>
              <a:t> Dua proses </a:t>
            </a:r>
            <a:r>
              <a:rPr lang="en-ID" dirty="0" err="1"/>
              <a:t>sering</a:t>
            </a:r>
            <a:r>
              <a:rPr lang="en-ID" dirty="0"/>
              <a:t> </a:t>
            </a:r>
            <a:r>
              <a:rPr lang="en-ID" dirty="0" err="1"/>
              <a:t>membutuhkan</a:t>
            </a:r>
            <a:r>
              <a:rPr lang="en-ID" dirty="0"/>
              <a:t> data </a:t>
            </a:r>
            <a:r>
              <a:rPr lang="en-ID" dirty="0" err="1"/>
              <a:t>untuk</a:t>
            </a:r>
            <a:r>
              <a:rPr lang="en-ID" dirty="0"/>
              <a:t> </a:t>
            </a:r>
            <a:r>
              <a:rPr lang="en-ID" dirty="0" err="1"/>
              <a:t>ditransfer</a:t>
            </a:r>
            <a:r>
              <a:rPr lang="en-ID" dirty="0"/>
              <a:t> di </a:t>
            </a:r>
            <a:r>
              <a:rPr lang="en-ID" dirty="0" err="1"/>
              <a:t>antara</a:t>
            </a:r>
            <a:r>
              <a:rPr lang="en-ID" dirty="0"/>
              <a:t> </a:t>
            </a:r>
            <a:r>
              <a:rPr lang="en-ID" dirty="0" err="1"/>
              <a:t>mereka</a:t>
            </a:r>
            <a:endParaRPr lang="en-ID" dirty="0"/>
          </a:p>
          <a:p>
            <a:pPr>
              <a:buFont typeface="Arial" panose="020B0604020202020204" pitchFamily="34" charset="0"/>
              <a:buChar char="•"/>
            </a:pPr>
            <a:r>
              <a:rPr lang="en-ID" dirty="0"/>
              <a:t> </a:t>
            </a:r>
            <a:r>
              <a:rPr lang="en-ID" dirty="0" err="1"/>
              <a:t>Kedua</a:t>
            </a:r>
            <a:r>
              <a:rPr lang="en-ID" dirty="0"/>
              <a:t> proses </a:t>
            </a:r>
            <a:r>
              <a:rPr lang="en-ID" dirty="0" err="1"/>
              <a:t>dapat</a:t>
            </a:r>
            <a:r>
              <a:rPr lang="en-ID" dirty="0"/>
              <a:t> di </a:t>
            </a:r>
            <a:r>
              <a:rPr lang="en-ID" dirty="0" err="1"/>
              <a:t>satu</a:t>
            </a:r>
            <a:r>
              <a:rPr lang="en-ID" dirty="0"/>
              <a:t> </a:t>
            </a:r>
            <a:r>
              <a:rPr lang="en-ID" dirty="0" err="1"/>
              <a:t>komputer</a:t>
            </a:r>
            <a:r>
              <a:rPr lang="en-ID" dirty="0"/>
              <a:t> </a:t>
            </a:r>
            <a:r>
              <a:rPr lang="en-ID" dirty="0" err="1"/>
              <a:t>atau</a:t>
            </a:r>
            <a:r>
              <a:rPr lang="en-ID" dirty="0"/>
              <a:t> di </a:t>
            </a:r>
            <a:r>
              <a:rPr lang="en-ID" dirty="0" err="1"/>
              <a:t>komputer</a:t>
            </a:r>
            <a:r>
              <a:rPr lang="en-ID" dirty="0"/>
              <a:t> yang </a:t>
            </a:r>
            <a:r>
              <a:rPr lang="en-ID" dirty="0" err="1"/>
              <a:t>berbeda</a:t>
            </a:r>
            <a:r>
              <a:rPr lang="en-ID" dirty="0"/>
              <a:t>, </a:t>
            </a:r>
            <a:r>
              <a:rPr lang="en-ID" dirty="0" err="1"/>
              <a:t>tetapi</a:t>
            </a:r>
            <a:r>
              <a:rPr lang="en-ID" dirty="0"/>
              <a:t> </a:t>
            </a:r>
            <a:r>
              <a:rPr lang="en-ID" dirty="0" err="1"/>
              <a:t>terhubung</a:t>
            </a:r>
            <a:r>
              <a:rPr lang="en-ID" dirty="0"/>
              <a:t> </a:t>
            </a:r>
            <a:r>
              <a:rPr lang="en-ID" dirty="0" err="1"/>
              <a:t>melalui</a:t>
            </a:r>
            <a:r>
              <a:rPr lang="en-ID" dirty="0"/>
              <a:t> </a:t>
            </a:r>
            <a:r>
              <a:rPr lang="en-ID" dirty="0" err="1"/>
              <a:t>jaringan</a:t>
            </a:r>
            <a:r>
              <a:rPr lang="en-ID" dirty="0"/>
              <a:t> </a:t>
            </a:r>
            <a:r>
              <a:rPr lang="en-ID" dirty="0" err="1"/>
              <a:t>komputer</a:t>
            </a:r>
            <a:r>
              <a:rPr lang="en-ID" dirty="0"/>
              <a:t>.</a:t>
            </a:r>
          </a:p>
          <a:p>
            <a:pPr>
              <a:buFont typeface="Arial" panose="020B0604020202020204" pitchFamily="34" charset="0"/>
              <a:buChar char="•"/>
            </a:pPr>
            <a:r>
              <a:rPr lang="en-ID" dirty="0"/>
              <a:t> </a:t>
            </a:r>
            <a:r>
              <a:rPr lang="en-ID" dirty="0" err="1"/>
              <a:t>Komunikasi</a:t>
            </a:r>
            <a:r>
              <a:rPr lang="en-ID" dirty="0"/>
              <a:t> </a:t>
            </a:r>
            <a:r>
              <a:rPr lang="en-ID" dirty="0" err="1"/>
              <a:t>dapat</a:t>
            </a:r>
            <a:r>
              <a:rPr lang="en-ID" dirty="0"/>
              <a:t> </a:t>
            </a:r>
            <a:r>
              <a:rPr lang="en-ID" dirty="0" err="1"/>
              <a:t>diimplementasikan</a:t>
            </a:r>
            <a:r>
              <a:rPr lang="en-ID" dirty="0"/>
              <a:t> </a:t>
            </a:r>
            <a:r>
              <a:rPr lang="en-ID" dirty="0" err="1"/>
              <a:t>dengan</a:t>
            </a:r>
            <a:r>
              <a:rPr lang="en-ID" dirty="0"/>
              <a:t> dua </a:t>
            </a:r>
            <a:r>
              <a:rPr lang="en-ID" dirty="0" err="1"/>
              <a:t>metode</a:t>
            </a:r>
            <a:r>
              <a:rPr lang="en-ID" dirty="0"/>
              <a:t>, </a:t>
            </a:r>
            <a:r>
              <a:rPr lang="en-ID" dirty="0" err="1"/>
              <a:t>baik</a:t>
            </a:r>
            <a:r>
              <a:rPr lang="en-ID" dirty="0"/>
              <a:t> </a:t>
            </a:r>
            <a:r>
              <a:rPr lang="en-ID" dirty="0" err="1"/>
              <a:t>dengan</a:t>
            </a:r>
            <a:r>
              <a:rPr lang="en-ID" dirty="0"/>
              <a:t> Memori Bersama </a:t>
            </a:r>
            <a:r>
              <a:rPr lang="en-ID" dirty="0" err="1"/>
              <a:t>atau</a:t>
            </a:r>
            <a:r>
              <a:rPr lang="en-ID" dirty="0"/>
              <a:t> </a:t>
            </a:r>
            <a:r>
              <a:rPr lang="en-ID" dirty="0" err="1"/>
              <a:t>lewat</a:t>
            </a:r>
            <a:r>
              <a:rPr lang="en-ID" dirty="0"/>
              <a:t> </a:t>
            </a:r>
            <a:r>
              <a:rPr lang="en-ID" dirty="0" err="1"/>
              <a:t>Pesan</a:t>
            </a:r>
            <a:r>
              <a:rPr lang="en-ID" dirty="0"/>
              <a:t>.</a:t>
            </a:r>
          </a:p>
          <a:p>
            <a:endParaRPr lang="en-ID" dirty="0"/>
          </a:p>
        </p:txBody>
      </p:sp>
    </p:spTree>
    <p:extLst>
      <p:ext uri="{BB962C8B-B14F-4D97-AF65-F5344CB8AC3E}">
        <p14:creationId xmlns:p14="http://schemas.microsoft.com/office/powerpoint/2010/main" val="25760160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39BFBA-4D5A-1F0B-F5FF-E3FA347E6D2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1DE1E1C-3FBB-BA33-F391-208CB8639BF2}"/>
              </a:ext>
            </a:extLst>
          </p:cNvPr>
          <p:cNvSpPr>
            <a:spLocks noGrp="1"/>
          </p:cNvSpPr>
          <p:nvPr>
            <p:ph type="title"/>
          </p:nvPr>
        </p:nvSpPr>
        <p:spPr/>
        <p:txBody>
          <a:bodyPr/>
          <a:lstStyle/>
          <a:p>
            <a:r>
              <a:rPr lang="en-US" dirty="0" err="1"/>
              <a:t>Menangani</a:t>
            </a:r>
            <a:r>
              <a:rPr lang="en-US" dirty="0"/>
              <a:t> </a:t>
            </a:r>
            <a:r>
              <a:rPr lang="en-US" dirty="0" err="1"/>
              <a:t>Kesalahan</a:t>
            </a:r>
            <a:endParaRPr lang="en-ID" dirty="0"/>
          </a:p>
        </p:txBody>
      </p:sp>
      <p:sp>
        <p:nvSpPr>
          <p:cNvPr id="3" name="Content Placeholder 2">
            <a:extLst>
              <a:ext uri="{FF2B5EF4-FFF2-40B4-BE49-F238E27FC236}">
                <a16:creationId xmlns:a16="http://schemas.microsoft.com/office/drawing/2014/main" id="{4B813528-DE08-2841-6B77-A5C8CE94E807}"/>
              </a:ext>
            </a:extLst>
          </p:cNvPr>
          <p:cNvSpPr>
            <a:spLocks noGrp="1"/>
          </p:cNvSpPr>
          <p:nvPr>
            <p:ph idx="1"/>
          </p:nvPr>
        </p:nvSpPr>
        <p:spPr/>
        <p:txBody>
          <a:bodyPr/>
          <a:lstStyle/>
          <a:p>
            <a:r>
              <a:rPr lang="en-ID" dirty="0" err="1"/>
              <a:t>Kesalahan</a:t>
            </a:r>
            <a:r>
              <a:rPr lang="en-ID" dirty="0"/>
              <a:t> </a:t>
            </a:r>
            <a:r>
              <a:rPr lang="en-ID" dirty="0" err="1"/>
              <a:t>dapat</a:t>
            </a:r>
            <a:r>
              <a:rPr lang="en-ID" dirty="0"/>
              <a:t> </a:t>
            </a:r>
            <a:r>
              <a:rPr lang="en-ID" dirty="0" err="1"/>
              <a:t>terjadi</a:t>
            </a:r>
            <a:r>
              <a:rPr lang="en-ID" dirty="0"/>
              <a:t> </a:t>
            </a:r>
            <a:r>
              <a:rPr lang="en-ID" dirty="0" err="1"/>
              <a:t>kapan</a:t>
            </a:r>
            <a:r>
              <a:rPr lang="en-ID" dirty="0"/>
              <a:t> </a:t>
            </a:r>
            <a:r>
              <a:rPr lang="en-ID" dirty="0" err="1"/>
              <a:t>saja</a:t>
            </a:r>
            <a:r>
              <a:rPr lang="en-ID" dirty="0"/>
              <a:t> dan di mana </a:t>
            </a:r>
            <a:r>
              <a:rPr lang="en-ID" dirty="0" err="1"/>
              <a:t>saja</a:t>
            </a:r>
            <a:r>
              <a:rPr lang="en-ID" dirty="0"/>
              <a:t>. </a:t>
            </a:r>
            <a:r>
              <a:rPr lang="en-ID" dirty="0" err="1"/>
              <a:t>Kesalahan</a:t>
            </a:r>
            <a:r>
              <a:rPr lang="en-ID" dirty="0"/>
              <a:t> </a:t>
            </a:r>
            <a:r>
              <a:rPr lang="en-ID" dirty="0" err="1"/>
              <a:t>dapat</a:t>
            </a:r>
            <a:r>
              <a:rPr lang="en-ID" dirty="0"/>
              <a:t> </a:t>
            </a:r>
            <a:r>
              <a:rPr lang="en-ID" dirty="0" err="1"/>
              <a:t>terjadi</a:t>
            </a:r>
            <a:r>
              <a:rPr lang="en-ID" dirty="0"/>
              <a:t> pada CPU, di </a:t>
            </a:r>
            <a:r>
              <a:rPr lang="en-ID" dirty="0" err="1"/>
              <a:t>perangkat</a:t>
            </a:r>
            <a:r>
              <a:rPr lang="en-ID" dirty="0"/>
              <a:t> I/O </a:t>
            </a:r>
            <a:r>
              <a:rPr lang="en-ID" dirty="0" err="1"/>
              <a:t>atau</a:t>
            </a:r>
            <a:r>
              <a:rPr lang="en-ID" dirty="0"/>
              <a:t> di </a:t>
            </a:r>
            <a:r>
              <a:rPr lang="en-ID" dirty="0" err="1"/>
              <a:t>perangkat</a:t>
            </a:r>
            <a:r>
              <a:rPr lang="en-ID" dirty="0"/>
              <a:t> </a:t>
            </a:r>
            <a:r>
              <a:rPr lang="en-ID" dirty="0" err="1"/>
              <a:t>keras</a:t>
            </a:r>
            <a:r>
              <a:rPr lang="en-ID" dirty="0"/>
              <a:t> </a:t>
            </a:r>
            <a:r>
              <a:rPr lang="en-ID" dirty="0" err="1"/>
              <a:t>memori</a:t>
            </a:r>
            <a:r>
              <a:rPr lang="en-ID" dirty="0"/>
              <a:t>. </a:t>
            </a:r>
            <a:r>
              <a:rPr lang="en-ID" dirty="0" err="1"/>
              <a:t>Berikut</a:t>
            </a:r>
            <a:r>
              <a:rPr lang="en-ID" dirty="0"/>
              <a:t> </a:t>
            </a:r>
            <a:r>
              <a:rPr lang="en-ID" dirty="0" err="1"/>
              <a:t>ini</a:t>
            </a:r>
            <a:r>
              <a:rPr lang="en-ID" dirty="0"/>
              <a:t> </a:t>
            </a:r>
            <a:r>
              <a:rPr lang="en-ID" dirty="0" err="1"/>
              <a:t>adalah</a:t>
            </a:r>
            <a:r>
              <a:rPr lang="en-ID" dirty="0"/>
              <a:t> </a:t>
            </a:r>
            <a:r>
              <a:rPr lang="en-ID" dirty="0" err="1"/>
              <a:t>kegiatan</a:t>
            </a:r>
            <a:r>
              <a:rPr lang="en-ID" dirty="0"/>
              <a:t> </a:t>
            </a:r>
            <a:r>
              <a:rPr lang="en-ID" dirty="0" err="1"/>
              <a:t>utama</a:t>
            </a:r>
            <a:r>
              <a:rPr lang="en-ID" dirty="0"/>
              <a:t> </a:t>
            </a:r>
            <a:r>
              <a:rPr lang="en-ID" dirty="0" err="1"/>
              <a:t>dari</a:t>
            </a:r>
            <a:r>
              <a:rPr lang="en-ID" dirty="0"/>
              <a:t> </a:t>
            </a:r>
            <a:r>
              <a:rPr lang="en-ID" dirty="0" err="1"/>
              <a:t>sistem</a:t>
            </a:r>
            <a:r>
              <a:rPr lang="en-ID" dirty="0"/>
              <a:t> </a:t>
            </a:r>
            <a:r>
              <a:rPr lang="en-ID" dirty="0" err="1"/>
              <a:t>operasi</a:t>
            </a:r>
            <a:r>
              <a:rPr lang="en-ID" dirty="0"/>
              <a:t> </a:t>
            </a:r>
            <a:r>
              <a:rPr lang="en-ID" dirty="0" err="1"/>
              <a:t>sehubungan</a:t>
            </a:r>
            <a:r>
              <a:rPr lang="en-ID" dirty="0"/>
              <a:t> </a:t>
            </a:r>
            <a:r>
              <a:rPr lang="en-ID" dirty="0" err="1"/>
              <a:t>dengan</a:t>
            </a:r>
            <a:r>
              <a:rPr lang="en-ID" dirty="0"/>
              <a:t> </a:t>
            </a:r>
            <a:r>
              <a:rPr lang="en-ID" dirty="0" err="1"/>
              <a:t>penanganan</a:t>
            </a:r>
            <a:r>
              <a:rPr lang="en-ID" dirty="0"/>
              <a:t> </a:t>
            </a:r>
            <a:r>
              <a:rPr lang="en-ID" dirty="0" err="1"/>
              <a:t>kesalahan</a:t>
            </a:r>
            <a:endParaRPr lang="en-ID" dirty="0"/>
          </a:p>
          <a:p>
            <a:pPr>
              <a:buFont typeface="Arial" panose="020B0604020202020204" pitchFamily="34" charset="0"/>
              <a:buChar char="•"/>
            </a:pPr>
            <a:r>
              <a:rPr lang="en-ID" dirty="0"/>
              <a:t> </a:t>
            </a:r>
            <a:r>
              <a:rPr lang="en-ID" dirty="0" err="1"/>
              <a:t>Sistem</a:t>
            </a:r>
            <a:r>
              <a:rPr lang="en-ID" dirty="0"/>
              <a:t> </a:t>
            </a:r>
            <a:r>
              <a:rPr lang="en-ID" dirty="0" err="1"/>
              <a:t>operasi</a:t>
            </a:r>
            <a:r>
              <a:rPr lang="en-ID" dirty="0"/>
              <a:t> </a:t>
            </a:r>
            <a:r>
              <a:rPr lang="en-ID" dirty="0" err="1"/>
              <a:t>terus-menerus</a:t>
            </a:r>
            <a:r>
              <a:rPr lang="en-ID" dirty="0"/>
              <a:t> </a:t>
            </a:r>
            <a:r>
              <a:rPr lang="en-ID" dirty="0" err="1"/>
              <a:t>memeriksa</a:t>
            </a:r>
            <a:r>
              <a:rPr lang="en-ID" dirty="0"/>
              <a:t> </a:t>
            </a:r>
            <a:r>
              <a:rPr lang="en-ID" dirty="0" err="1"/>
              <a:t>kemungkinan</a:t>
            </a:r>
            <a:r>
              <a:rPr lang="en-ID" dirty="0"/>
              <a:t> </a:t>
            </a:r>
            <a:r>
              <a:rPr lang="en-ID" dirty="0" err="1"/>
              <a:t>kesalahan</a:t>
            </a:r>
            <a:r>
              <a:rPr lang="en-ID" dirty="0"/>
              <a:t>.</a:t>
            </a:r>
          </a:p>
          <a:p>
            <a:pPr>
              <a:buFont typeface="Arial" panose="020B0604020202020204" pitchFamily="34" charset="0"/>
              <a:buChar char="•"/>
            </a:pPr>
            <a:r>
              <a:rPr lang="en-ID" dirty="0"/>
              <a:t> </a:t>
            </a:r>
            <a:r>
              <a:rPr lang="en-ID" dirty="0" err="1"/>
              <a:t>Sistem</a:t>
            </a:r>
            <a:r>
              <a:rPr lang="en-ID" dirty="0"/>
              <a:t> </a:t>
            </a:r>
            <a:r>
              <a:rPr lang="en-ID" dirty="0" err="1"/>
              <a:t>operasi</a:t>
            </a:r>
            <a:r>
              <a:rPr lang="en-ID" dirty="0"/>
              <a:t> </a:t>
            </a:r>
            <a:r>
              <a:rPr lang="en-ID" dirty="0" err="1"/>
              <a:t>mengambil</a:t>
            </a:r>
            <a:r>
              <a:rPr lang="en-ID" dirty="0"/>
              <a:t> </a:t>
            </a:r>
            <a:r>
              <a:rPr lang="en-ID" dirty="0" err="1"/>
              <a:t>tindakan</a:t>
            </a:r>
            <a:r>
              <a:rPr lang="en-ID" dirty="0"/>
              <a:t> yang </a:t>
            </a:r>
            <a:r>
              <a:rPr lang="en-ID" dirty="0" err="1"/>
              <a:t>tepat</a:t>
            </a:r>
            <a:r>
              <a:rPr lang="en-ID" dirty="0"/>
              <a:t> </a:t>
            </a:r>
            <a:r>
              <a:rPr lang="en-ID" dirty="0" err="1"/>
              <a:t>untuk</a:t>
            </a:r>
            <a:r>
              <a:rPr lang="en-ID" dirty="0"/>
              <a:t> </a:t>
            </a:r>
            <a:r>
              <a:rPr lang="en-ID" dirty="0" err="1"/>
              <a:t>memastikan</a:t>
            </a:r>
            <a:r>
              <a:rPr lang="en-ID" dirty="0"/>
              <a:t> </a:t>
            </a:r>
            <a:r>
              <a:rPr lang="en-ID" dirty="0" err="1"/>
              <a:t>komputasi</a:t>
            </a:r>
            <a:r>
              <a:rPr lang="en-ID" dirty="0"/>
              <a:t> yang </a:t>
            </a:r>
            <a:r>
              <a:rPr lang="en-ID" dirty="0" err="1"/>
              <a:t>benar</a:t>
            </a:r>
            <a:r>
              <a:rPr lang="en-ID" dirty="0"/>
              <a:t> dan </a:t>
            </a:r>
            <a:r>
              <a:rPr lang="en-ID" dirty="0" err="1"/>
              <a:t>konsisten</a:t>
            </a:r>
            <a:r>
              <a:rPr lang="en-ID" dirty="0"/>
              <a:t>.</a:t>
            </a:r>
          </a:p>
          <a:p>
            <a:pPr marL="0" indent="0">
              <a:buNone/>
            </a:pPr>
            <a:endParaRPr lang="en-ID" dirty="0"/>
          </a:p>
        </p:txBody>
      </p:sp>
    </p:spTree>
    <p:extLst>
      <p:ext uri="{BB962C8B-B14F-4D97-AF65-F5344CB8AC3E}">
        <p14:creationId xmlns:p14="http://schemas.microsoft.com/office/powerpoint/2010/main" val="546280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F42EC5-98A7-CB7F-E856-A875CECDA93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0E17E0D-88DB-7632-35F3-D8D237B65D93}"/>
              </a:ext>
            </a:extLst>
          </p:cNvPr>
          <p:cNvSpPr>
            <a:spLocks noGrp="1"/>
          </p:cNvSpPr>
          <p:nvPr>
            <p:ph type="title"/>
          </p:nvPr>
        </p:nvSpPr>
        <p:spPr/>
        <p:txBody>
          <a:bodyPr/>
          <a:lstStyle/>
          <a:p>
            <a:r>
              <a:rPr lang="en-ID" dirty="0" err="1"/>
              <a:t>Pengelolaan</a:t>
            </a:r>
            <a:r>
              <a:rPr lang="en-ID" dirty="0"/>
              <a:t> </a:t>
            </a:r>
            <a:r>
              <a:rPr lang="en-ID" dirty="0" err="1"/>
              <a:t>Sumber</a:t>
            </a:r>
            <a:r>
              <a:rPr lang="en-ID" dirty="0"/>
              <a:t> Daya</a:t>
            </a:r>
          </a:p>
        </p:txBody>
      </p:sp>
      <p:sp>
        <p:nvSpPr>
          <p:cNvPr id="3" name="Content Placeholder 2">
            <a:extLst>
              <a:ext uri="{FF2B5EF4-FFF2-40B4-BE49-F238E27FC236}">
                <a16:creationId xmlns:a16="http://schemas.microsoft.com/office/drawing/2014/main" id="{2A79A72F-09E4-E96B-4825-C96A00C674A9}"/>
              </a:ext>
            </a:extLst>
          </p:cNvPr>
          <p:cNvSpPr>
            <a:spLocks noGrp="1"/>
          </p:cNvSpPr>
          <p:nvPr>
            <p:ph idx="1"/>
          </p:nvPr>
        </p:nvSpPr>
        <p:spPr/>
        <p:txBody>
          <a:bodyPr/>
          <a:lstStyle/>
          <a:p>
            <a:r>
              <a:rPr lang="en-ID" dirty="0" err="1"/>
              <a:t>Dalam</a:t>
            </a:r>
            <a:r>
              <a:rPr lang="en-ID" dirty="0"/>
              <a:t> </a:t>
            </a:r>
            <a:r>
              <a:rPr lang="en-ID" dirty="0" err="1"/>
              <a:t>hal</a:t>
            </a:r>
            <a:r>
              <a:rPr lang="en-ID" dirty="0"/>
              <a:t> </a:t>
            </a:r>
            <a:r>
              <a:rPr lang="en-ID" dirty="0" err="1"/>
              <a:t>lingkungan</a:t>
            </a:r>
            <a:r>
              <a:rPr lang="en-ID" dirty="0"/>
              <a:t> multi-</a:t>
            </a:r>
            <a:r>
              <a:rPr lang="en-ID" dirty="0" err="1"/>
              <a:t>pengguna</a:t>
            </a:r>
            <a:r>
              <a:rPr lang="en-ID" dirty="0"/>
              <a:t> </a:t>
            </a:r>
            <a:r>
              <a:rPr lang="en-ID" dirty="0" err="1"/>
              <a:t>atau</a:t>
            </a:r>
            <a:r>
              <a:rPr lang="en-ID" dirty="0"/>
              <a:t> multi-</a:t>
            </a:r>
            <a:r>
              <a:rPr lang="en-ID" dirty="0" err="1"/>
              <a:t>tugas</a:t>
            </a:r>
            <a:r>
              <a:rPr lang="en-ID" dirty="0"/>
              <a:t>, </a:t>
            </a:r>
            <a:r>
              <a:rPr lang="en-ID" dirty="0" err="1"/>
              <a:t>sumber</a:t>
            </a:r>
            <a:r>
              <a:rPr lang="en-ID" dirty="0"/>
              <a:t> </a:t>
            </a:r>
            <a:r>
              <a:rPr lang="en-ID" dirty="0" err="1"/>
              <a:t>daya</a:t>
            </a:r>
            <a:r>
              <a:rPr lang="en-ID" dirty="0"/>
              <a:t> </a:t>
            </a:r>
            <a:r>
              <a:rPr lang="en-ID" dirty="0" err="1"/>
              <a:t>seperti</a:t>
            </a:r>
            <a:r>
              <a:rPr lang="en-ID" dirty="0"/>
              <a:t> </a:t>
            </a:r>
            <a:r>
              <a:rPr lang="en-ID" dirty="0" err="1"/>
              <a:t>memori</a:t>
            </a:r>
            <a:r>
              <a:rPr lang="en-ID" dirty="0"/>
              <a:t> </a:t>
            </a:r>
            <a:r>
              <a:rPr lang="en-ID" dirty="0" err="1"/>
              <a:t>utama</a:t>
            </a:r>
            <a:r>
              <a:rPr lang="en-ID" dirty="0"/>
              <a:t>, </a:t>
            </a:r>
            <a:r>
              <a:rPr lang="en-ID" dirty="0" err="1"/>
              <a:t>siklus</a:t>
            </a:r>
            <a:r>
              <a:rPr lang="en-ID" dirty="0"/>
              <a:t> CPU dan </a:t>
            </a:r>
            <a:r>
              <a:rPr lang="en-ID" dirty="0" err="1"/>
              <a:t>penyimpanan</a:t>
            </a:r>
            <a:r>
              <a:rPr lang="en-ID" dirty="0"/>
              <a:t> file </a:t>
            </a:r>
            <a:r>
              <a:rPr lang="en-ID" dirty="0" err="1"/>
              <a:t>harus</a:t>
            </a:r>
            <a:r>
              <a:rPr lang="en-ID" dirty="0"/>
              <a:t> </a:t>
            </a:r>
            <a:r>
              <a:rPr lang="en-ID" dirty="0" err="1"/>
              <a:t>dialokasikan</a:t>
            </a:r>
            <a:r>
              <a:rPr lang="en-ID" dirty="0"/>
              <a:t> </a:t>
            </a:r>
            <a:r>
              <a:rPr lang="en-ID" dirty="0" err="1"/>
              <a:t>untuk</a:t>
            </a:r>
            <a:r>
              <a:rPr lang="en-ID" dirty="0"/>
              <a:t> </a:t>
            </a:r>
            <a:r>
              <a:rPr lang="en-ID" dirty="0" err="1"/>
              <a:t>setiap</a:t>
            </a:r>
            <a:r>
              <a:rPr lang="en-ID" dirty="0"/>
              <a:t> </a:t>
            </a:r>
            <a:r>
              <a:rPr lang="en-ID" dirty="0" err="1"/>
              <a:t>pengguna</a:t>
            </a:r>
            <a:r>
              <a:rPr lang="en-ID" dirty="0"/>
              <a:t> </a:t>
            </a:r>
            <a:r>
              <a:rPr lang="en-ID" dirty="0" err="1"/>
              <a:t>atau</a:t>
            </a:r>
            <a:r>
              <a:rPr lang="en-ID" dirty="0"/>
              <a:t> </a:t>
            </a:r>
            <a:r>
              <a:rPr lang="en-ID" dirty="0" err="1"/>
              <a:t>pekerjaan</a:t>
            </a:r>
            <a:r>
              <a:rPr lang="en-ID" dirty="0"/>
              <a:t>. </a:t>
            </a:r>
            <a:r>
              <a:rPr lang="en-ID" dirty="0" err="1"/>
              <a:t>Berikut</a:t>
            </a:r>
            <a:r>
              <a:rPr lang="en-ID" dirty="0"/>
              <a:t> </a:t>
            </a:r>
            <a:r>
              <a:rPr lang="en-ID" dirty="0" err="1"/>
              <a:t>ini</a:t>
            </a:r>
            <a:r>
              <a:rPr lang="en-ID" dirty="0"/>
              <a:t> </a:t>
            </a:r>
            <a:r>
              <a:rPr lang="en-ID" dirty="0" err="1"/>
              <a:t>adalah</a:t>
            </a:r>
            <a:r>
              <a:rPr lang="en-ID" dirty="0"/>
              <a:t> </a:t>
            </a:r>
            <a:r>
              <a:rPr lang="en-ID" dirty="0" err="1"/>
              <a:t>kegiatan</a:t>
            </a:r>
            <a:r>
              <a:rPr lang="en-ID" dirty="0"/>
              <a:t> </a:t>
            </a:r>
            <a:r>
              <a:rPr lang="en-ID" dirty="0" err="1"/>
              <a:t>utama</a:t>
            </a:r>
            <a:r>
              <a:rPr lang="en-ID" dirty="0"/>
              <a:t> </a:t>
            </a:r>
            <a:r>
              <a:rPr lang="en-ID" dirty="0" err="1"/>
              <a:t>dari</a:t>
            </a:r>
            <a:r>
              <a:rPr lang="en-ID" dirty="0"/>
              <a:t> </a:t>
            </a:r>
            <a:r>
              <a:rPr lang="en-ID" dirty="0" err="1"/>
              <a:t>sistem</a:t>
            </a:r>
            <a:r>
              <a:rPr lang="en-ID" dirty="0"/>
              <a:t> </a:t>
            </a:r>
            <a:r>
              <a:rPr lang="en-ID" dirty="0" err="1"/>
              <a:t>operasi</a:t>
            </a:r>
            <a:r>
              <a:rPr lang="en-ID" dirty="0"/>
              <a:t> </a:t>
            </a:r>
            <a:r>
              <a:rPr lang="en-ID" dirty="0" err="1"/>
              <a:t>sehubungan</a:t>
            </a:r>
            <a:r>
              <a:rPr lang="en-ID" dirty="0"/>
              <a:t> </a:t>
            </a:r>
            <a:r>
              <a:rPr lang="en-ID" dirty="0" err="1"/>
              <a:t>dengan</a:t>
            </a:r>
            <a:r>
              <a:rPr lang="en-ID" dirty="0"/>
              <a:t> </a:t>
            </a:r>
            <a:r>
              <a:rPr lang="en-ID" dirty="0" err="1"/>
              <a:t>manajemen</a:t>
            </a:r>
            <a:r>
              <a:rPr lang="en-ID" dirty="0"/>
              <a:t> </a:t>
            </a:r>
            <a:r>
              <a:rPr lang="en-ID" dirty="0" err="1"/>
              <a:t>sumber</a:t>
            </a:r>
            <a:r>
              <a:rPr lang="en-ID" dirty="0"/>
              <a:t> </a:t>
            </a:r>
            <a:r>
              <a:rPr lang="en-ID" dirty="0" err="1"/>
              <a:t>daya</a:t>
            </a:r>
            <a:r>
              <a:rPr lang="en-ID" dirty="0"/>
              <a:t>.</a:t>
            </a:r>
          </a:p>
          <a:p>
            <a:pPr>
              <a:buFont typeface="Arial" panose="020B0604020202020204" pitchFamily="34" charset="0"/>
              <a:buChar char="•"/>
            </a:pPr>
            <a:r>
              <a:rPr lang="en-ID" dirty="0" err="1"/>
              <a:t>Sistem</a:t>
            </a:r>
            <a:r>
              <a:rPr lang="en-ID" dirty="0"/>
              <a:t> </a:t>
            </a:r>
            <a:r>
              <a:rPr lang="en-ID" dirty="0" err="1"/>
              <a:t>operasi</a:t>
            </a:r>
            <a:r>
              <a:rPr lang="en-ID" dirty="0"/>
              <a:t> </a:t>
            </a:r>
            <a:r>
              <a:rPr lang="en-ID" dirty="0" err="1"/>
              <a:t>mengelola</a:t>
            </a:r>
            <a:r>
              <a:rPr lang="en-ID" dirty="0"/>
              <a:t> </a:t>
            </a:r>
            <a:r>
              <a:rPr lang="en-ID" dirty="0" err="1"/>
              <a:t>semua</a:t>
            </a:r>
            <a:r>
              <a:rPr lang="en-ID" dirty="0"/>
              <a:t> </a:t>
            </a:r>
            <a:r>
              <a:rPr lang="en-ID" dirty="0" err="1"/>
              <a:t>jenis</a:t>
            </a:r>
            <a:r>
              <a:rPr lang="en-ID" dirty="0"/>
              <a:t> </a:t>
            </a:r>
            <a:r>
              <a:rPr lang="en-ID" dirty="0" err="1"/>
              <a:t>sumber</a:t>
            </a:r>
            <a:r>
              <a:rPr lang="en-ID" dirty="0"/>
              <a:t> </a:t>
            </a:r>
            <a:r>
              <a:rPr lang="en-ID" dirty="0" err="1"/>
              <a:t>daya</a:t>
            </a:r>
            <a:r>
              <a:rPr lang="en-ID" dirty="0"/>
              <a:t> </a:t>
            </a:r>
            <a:r>
              <a:rPr lang="en-ID" dirty="0" err="1"/>
              <a:t>menggunakan</a:t>
            </a:r>
            <a:r>
              <a:rPr lang="en-ID" dirty="0"/>
              <a:t> </a:t>
            </a:r>
            <a:r>
              <a:rPr lang="en-ID" dirty="0" err="1"/>
              <a:t>penjadwal</a:t>
            </a:r>
            <a:r>
              <a:rPr lang="en-ID" dirty="0"/>
              <a:t>.</a:t>
            </a:r>
          </a:p>
          <a:p>
            <a:pPr>
              <a:buFont typeface="Arial" panose="020B0604020202020204" pitchFamily="34" charset="0"/>
              <a:buChar char="•"/>
            </a:pPr>
            <a:r>
              <a:rPr lang="en-ID" dirty="0" err="1"/>
              <a:t>Algoritma</a:t>
            </a:r>
            <a:r>
              <a:rPr lang="en-ID" dirty="0"/>
              <a:t> </a:t>
            </a:r>
            <a:r>
              <a:rPr lang="en-ID" dirty="0" err="1"/>
              <a:t>penjadwalan</a:t>
            </a:r>
            <a:r>
              <a:rPr lang="en-ID" dirty="0"/>
              <a:t> CPU </a:t>
            </a:r>
            <a:r>
              <a:rPr lang="en-ID" dirty="0" err="1"/>
              <a:t>digunakan</a:t>
            </a:r>
            <a:r>
              <a:rPr lang="en-ID" dirty="0"/>
              <a:t> </a:t>
            </a:r>
            <a:r>
              <a:rPr lang="en-ID" dirty="0" err="1"/>
              <a:t>untuk</a:t>
            </a:r>
            <a:r>
              <a:rPr lang="en-ID" dirty="0"/>
              <a:t> </a:t>
            </a:r>
            <a:r>
              <a:rPr lang="en-ID" dirty="0" err="1"/>
              <a:t>pemanfaatan</a:t>
            </a:r>
            <a:r>
              <a:rPr lang="en-ID" dirty="0"/>
              <a:t> CPU yang </a:t>
            </a:r>
            <a:r>
              <a:rPr lang="en-ID" dirty="0" err="1"/>
              <a:t>lebih</a:t>
            </a:r>
            <a:r>
              <a:rPr lang="en-ID" dirty="0"/>
              <a:t> </a:t>
            </a:r>
            <a:r>
              <a:rPr lang="en-ID" dirty="0" err="1"/>
              <a:t>baik</a:t>
            </a:r>
            <a:r>
              <a:rPr lang="en-ID" dirty="0"/>
              <a:t>.</a:t>
            </a:r>
          </a:p>
          <a:p>
            <a:endParaRPr lang="en-ID" dirty="0"/>
          </a:p>
        </p:txBody>
      </p:sp>
    </p:spTree>
    <p:extLst>
      <p:ext uri="{BB962C8B-B14F-4D97-AF65-F5344CB8AC3E}">
        <p14:creationId xmlns:p14="http://schemas.microsoft.com/office/powerpoint/2010/main" val="8054527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A06015-87FF-8C04-FA61-10DD54E36EF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01C5C30-2BBB-7EAA-1B5E-7C8953C9BDD2}"/>
              </a:ext>
            </a:extLst>
          </p:cNvPr>
          <p:cNvSpPr>
            <a:spLocks noGrp="1"/>
          </p:cNvSpPr>
          <p:nvPr>
            <p:ph type="title"/>
          </p:nvPr>
        </p:nvSpPr>
        <p:spPr/>
        <p:txBody>
          <a:bodyPr/>
          <a:lstStyle/>
          <a:p>
            <a:r>
              <a:rPr lang="en-US" dirty="0" err="1"/>
              <a:t>Perlindungan</a:t>
            </a:r>
            <a:endParaRPr lang="en-ID" dirty="0"/>
          </a:p>
        </p:txBody>
      </p:sp>
      <p:sp>
        <p:nvSpPr>
          <p:cNvPr id="3" name="Content Placeholder 2">
            <a:extLst>
              <a:ext uri="{FF2B5EF4-FFF2-40B4-BE49-F238E27FC236}">
                <a16:creationId xmlns:a16="http://schemas.microsoft.com/office/drawing/2014/main" id="{A73D2336-CC55-62C1-0E79-400D5C1F47EF}"/>
              </a:ext>
            </a:extLst>
          </p:cNvPr>
          <p:cNvSpPr>
            <a:spLocks noGrp="1"/>
          </p:cNvSpPr>
          <p:nvPr>
            <p:ph idx="1"/>
          </p:nvPr>
        </p:nvSpPr>
        <p:spPr/>
        <p:txBody>
          <a:bodyPr/>
          <a:lstStyle/>
          <a:p>
            <a:r>
              <a:rPr lang="en-ID" dirty="0" err="1"/>
              <a:t>Perlindungan</a:t>
            </a:r>
            <a:r>
              <a:rPr lang="en-ID" dirty="0"/>
              <a:t> </a:t>
            </a:r>
            <a:r>
              <a:rPr lang="en-ID" dirty="0" err="1"/>
              <a:t>mengacu</a:t>
            </a:r>
            <a:r>
              <a:rPr lang="en-ID" dirty="0"/>
              <a:t> pada </a:t>
            </a:r>
            <a:r>
              <a:rPr lang="en-ID" dirty="0" err="1"/>
              <a:t>mekanisme</a:t>
            </a:r>
            <a:r>
              <a:rPr lang="en-ID" dirty="0"/>
              <a:t> </a:t>
            </a:r>
            <a:r>
              <a:rPr lang="en-ID" dirty="0" err="1"/>
              <a:t>atau</a:t>
            </a:r>
            <a:r>
              <a:rPr lang="en-ID" dirty="0"/>
              <a:t> </a:t>
            </a:r>
            <a:r>
              <a:rPr lang="en-ID" dirty="0" err="1"/>
              <a:t>cara</a:t>
            </a:r>
            <a:r>
              <a:rPr lang="en-ID" dirty="0"/>
              <a:t> </a:t>
            </a:r>
            <a:r>
              <a:rPr lang="en-ID" dirty="0" err="1"/>
              <a:t>untuk</a:t>
            </a:r>
            <a:r>
              <a:rPr lang="en-ID" dirty="0"/>
              <a:t> </a:t>
            </a:r>
            <a:r>
              <a:rPr lang="en-ID" dirty="0" err="1"/>
              <a:t>mengontrol</a:t>
            </a:r>
            <a:r>
              <a:rPr lang="en-ID" dirty="0"/>
              <a:t> </a:t>
            </a:r>
            <a:r>
              <a:rPr lang="en-ID" dirty="0" err="1"/>
              <a:t>akses</a:t>
            </a:r>
            <a:r>
              <a:rPr lang="en-ID" dirty="0"/>
              <a:t> program, proses, </a:t>
            </a:r>
            <a:r>
              <a:rPr lang="en-ID" dirty="0" err="1"/>
              <a:t>atau</a:t>
            </a:r>
            <a:r>
              <a:rPr lang="en-ID" dirty="0"/>
              <a:t> </a:t>
            </a:r>
            <a:r>
              <a:rPr lang="en-ID" dirty="0" err="1"/>
              <a:t>pengguna</a:t>
            </a:r>
            <a:r>
              <a:rPr lang="en-ID" dirty="0"/>
              <a:t> </a:t>
            </a:r>
            <a:r>
              <a:rPr lang="en-ID" dirty="0" err="1"/>
              <a:t>ke</a:t>
            </a:r>
            <a:r>
              <a:rPr lang="en-ID" dirty="0"/>
              <a:t> </a:t>
            </a:r>
            <a:r>
              <a:rPr lang="en-ID" dirty="0" err="1"/>
              <a:t>sumber</a:t>
            </a:r>
            <a:r>
              <a:rPr lang="en-ID" dirty="0"/>
              <a:t> </a:t>
            </a:r>
            <a:r>
              <a:rPr lang="en-ID" dirty="0" err="1"/>
              <a:t>daya</a:t>
            </a:r>
            <a:r>
              <a:rPr lang="en-ID" dirty="0"/>
              <a:t> yang </a:t>
            </a:r>
            <a:r>
              <a:rPr lang="en-ID" dirty="0" err="1"/>
              <a:t>ditentukan</a:t>
            </a:r>
            <a:r>
              <a:rPr lang="en-ID" dirty="0"/>
              <a:t> oleh </a:t>
            </a:r>
            <a:r>
              <a:rPr lang="en-ID" dirty="0" err="1"/>
              <a:t>sistem</a:t>
            </a:r>
            <a:r>
              <a:rPr lang="en-ID" dirty="0"/>
              <a:t> </a:t>
            </a:r>
            <a:r>
              <a:rPr lang="en-ID" dirty="0" err="1"/>
              <a:t>komputer</a:t>
            </a:r>
            <a:r>
              <a:rPr lang="en-ID" dirty="0"/>
              <a:t>. </a:t>
            </a:r>
            <a:r>
              <a:rPr lang="en-ID" dirty="0" err="1"/>
              <a:t>Berikut</a:t>
            </a:r>
            <a:r>
              <a:rPr lang="en-ID" dirty="0"/>
              <a:t> </a:t>
            </a:r>
            <a:r>
              <a:rPr lang="en-ID" dirty="0" err="1"/>
              <a:t>ini</a:t>
            </a:r>
            <a:r>
              <a:rPr lang="en-ID" dirty="0"/>
              <a:t> Adalah </a:t>
            </a:r>
            <a:r>
              <a:rPr lang="en-ID" dirty="0" err="1"/>
              <a:t>kegiatan</a:t>
            </a:r>
            <a:r>
              <a:rPr lang="en-ID" dirty="0"/>
              <a:t> </a:t>
            </a:r>
            <a:r>
              <a:rPr lang="en-ID" dirty="0" err="1"/>
              <a:t>utama</a:t>
            </a:r>
            <a:r>
              <a:rPr lang="en-ID" dirty="0"/>
              <a:t> </a:t>
            </a:r>
            <a:r>
              <a:rPr lang="en-ID" dirty="0" err="1"/>
              <a:t>dari</a:t>
            </a:r>
            <a:r>
              <a:rPr lang="en-ID" dirty="0"/>
              <a:t> </a:t>
            </a:r>
            <a:r>
              <a:rPr lang="en-ID" dirty="0" err="1"/>
              <a:t>sistem</a:t>
            </a:r>
            <a:r>
              <a:rPr lang="en-ID" dirty="0"/>
              <a:t> </a:t>
            </a:r>
            <a:r>
              <a:rPr lang="en-ID" dirty="0" err="1"/>
              <a:t>operasi</a:t>
            </a:r>
            <a:r>
              <a:rPr lang="en-ID" dirty="0"/>
              <a:t> </a:t>
            </a:r>
            <a:r>
              <a:rPr lang="en-ID" dirty="0" err="1"/>
              <a:t>sehubungan</a:t>
            </a:r>
            <a:r>
              <a:rPr lang="en-ID" dirty="0"/>
              <a:t> </a:t>
            </a:r>
            <a:r>
              <a:rPr lang="en-ID" dirty="0" err="1"/>
              <a:t>dengan</a:t>
            </a:r>
            <a:r>
              <a:rPr lang="en-ID" dirty="0"/>
              <a:t> </a:t>
            </a:r>
            <a:r>
              <a:rPr lang="en-ID" dirty="0" err="1"/>
              <a:t>perlindungan</a:t>
            </a:r>
            <a:r>
              <a:rPr lang="en-ID" dirty="0"/>
              <a:t> -</a:t>
            </a:r>
          </a:p>
          <a:p>
            <a:pPr>
              <a:buFont typeface="Arial" panose="020B0604020202020204" pitchFamily="34" charset="0"/>
              <a:buChar char="•"/>
            </a:pPr>
            <a:r>
              <a:rPr lang="en-ID" dirty="0" err="1"/>
              <a:t>Sistem</a:t>
            </a:r>
            <a:r>
              <a:rPr lang="en-ID" dirty="0"/>
              <a:t> </a:t>
            </a:r>
            <a:r>
              <a:rPr lang="en-ID" dirty="0" err="1"/>
              <a:t>operasi</a:t>
            </a:r>
            <a:r>
              <a:rPr lang="en-ID" dirty="0"/>
              <a:t> </a:t>
            </a:r>
            <a:r>
              <a:rPr lang="en-ID" dirty="0" err="1"/>
              <a:t>memastikan</a:t>
            </a:r>
            <a:r>
              <a:rPr lang="en-ID" dirty="0"/>
              <a:t> </a:t>
            </a:r>
            <a:r>
              <a:rPr lang="en-ID" dirty="0" err="1"/>
              <a:t>bahwa</a:t>
            </a:r>
            <a:r>
              <a:rPr lang="en-ID" dirty="0"/>
              <a:t> </a:t>
            </a:r>
            <a:r>
              <a:rPr lang="en-ID" dirty="0" err="1"/>
              <a:t>semua</a:t>
            </a:r>
            <a:r>
              <a:rPr lang="en-ID" dirty="0"/>
              <a:t> </a:t>
            </a:r>
            <a:r>
              <a:rPr lang="en-ID" dirty="0" err="1"/>
              <a:t>akses</a:t>
            </a:r>
            <a:r>
              <a:rPr lang="en-ID" dirty="0"/>
              <a:t> </a:t>
            </a:r>
            <a:r>
              <a:rPr lang="en-ID" dirty="0" err="1"/>
              <a:t>ke</a:t>
            </a:r>
            <a:r>
              <a:rPr lang="en-ID" dirty="0"/>
              <a:t> </a:t>
            </a:r>
            <a:r>
              <a:rPr lang="en-ID" dirty="0" err="1"/>
              <a:t>sumber</a:t>
            </a:r>
            <a:r>
              <a:rPr lang="en-ID" dirty="0"/>
              <a:t> </a:t>
            </a:r>
            <a:r>
              <a:rPr lang="en-ID" dirty="0" err="1"/>
              <a:t>daya</a:t>
            </a:r>
            <a:r>
              <a:rPr lang="en-ID" dirty="0"/>
              <a:t> </a:t>
            </a:r>
            <a:r>
              <a:rPr lang="en-ID" dirty="0" err="1"/>
              <a:t>sistem</a:t>
            </a:r>
            <a:r>
              <a:rPr lang="en-ID" dirty="0"/>
              <a:t> </a:t>
            </a:r>
            <a:r>
              <a:rPr lang="en-ID" dirty="0" err="1"/>
              <a:t>dikontrol</a:t>
            </a:r>
            <a:r>
              <a:rPr lang="en-ID" dirty="0"/>
              <a:t>.</a:t>
            </a:r>
          </a:p>
          <a:p>
            <a:pPr>
              <a:buFont typeface="Arial" panose="020B0604020202020204" pitchFamily="34" charset="0"/>
              <a:buChar char="•"/>
            </a:pPr>
            <a:r>
              <a:rPr lang="en-ID" dirty="0" err="1"/>
              <a:t>Sistem</a:t>
            </a:r>
            <a:r>
              <a:rPr lang="en-ID" dirty="0"/>
              <a:t> </a:t>
            </a:r>
            <a:r>
              <a:rPr lang="en-ID" dirty="0" err="1"/>
              <a:t>operasi</a:t>
            </a:r>
            <a:r>
              <a:rPr lang="en-ID" dirty="0"/>
              <a:t> </a:t>
            </a:r>
            <a:r>
              <a:rPr lang="en-ID" dirty="0" err="1"/>
              <a:t>memastikan</a:t>
            </a:r>
            <a:r>
              <a:rPr lang="en-ID" dirty="0"/>
              <a:t> </a:t>
            </a:r>
            <a:r>
              <a:rPr lang="en-ID" dirty="0" err="1"/>
              <a:t>bahwa</a:t>
            </a:r>
            <a:r>
              <a:rPr lang="en-ID" dirty="0"/>
              <a:t> </a:t>
            </a:r>
            <a:r>
              <a:rPr lang="en-ID" dirty="0" err="1"/>
              <a:t>perangkat</a:t>
            </a:r>
            <a:r>
              <a:rPr lang="en-ID" dirty="0"/>
              <a:t> I / O </a:t>
            </a:r>
            <a:r>
              <a:rPr lang="en-ID" dirty="0" err="1"/>
              <a:t>eksternal</a:t>
            </a:r>
            <a:r>
              <a:rPr lang="en-ID" dirty="0"/>
              <a:t> </a:t>
            </a:r>
            <a:r>
              <a:rPr lang="en-ID" dirty="0" err="1"/>
              <a:t>dilindungi</a:t>
            </a:r>
            <a:r>
              <a:rPr lang="en-ID" dirty="0"/>
              <a:t> </a:t>
            </a:r>
            <a:r>
              <a:rPr lang="en-ID" dirty="0" err="1"/>
              <a:t>dari</a:t>
            </a:r>
            <a:r>
              <a:rPr lang="en-ID" dirty="0"/>
              <a:t> </a:t>
            </a:r>
            <a:r>
              <a:rPr lang="en-ID" dirty="0" err="1"/>
              <a:t>upaya</a:t>
            </a:r>
            <a:r>
              <a:rPr lang="en-ID" dirty="0"/>
              <a:t> </a:t>
            </a:r>
            <a:r>
              <a:rPr lang="en-ID" dirty="0" err="1"/>
              <a:t>akses</a:t>
            </a:r>
            <a:r>
              <a:rPr lang="en-ID" dirty="0"/>
              <a:t> yang </a:t>
            </a:r>
            <a:r>
              <a:rPr lang="en-ID" dirty="0" err="1"/>
              <a:t>tidak</a:t>
            </a:r>
            <a:r>
              <a:rPr lang="en-ID" dirty="0"/>
              <a:t> valid.</a:t>
            </a:r>
          </a:p>
          <a:p>
            <a:pPr>
              <a:buFont typeface="Arial" panose="020B0604020202020204" pitchFamily="34" charset="0"/>
              <a:buChar char="•"/>
            </a:pPr>
            <a:r>
              <a:rPr lang="en-ID" dirty="0" err="1"/>
              <a:t>Sistem</a:t>
            </a:r>
            <a:r>
              <a:rPr lang="en-ID" dirty="0"/>
              <a:t> </a:t>
            </a:r>
            <a:r>
              <a:rPr lang="en-ID" dirty="0" err="1"/>
              <a:t>operasi</a:t>
            </a:r>
            <a:r>
              <a:rPr lang="en-ID" dirty="0"/>
              <a:t> </a:t>
            </a:r>
            <a:r>
              <a:rPr lang="en-ID" dirty="0" err="1"/>
              <a:t>menyediakan</a:t>
            </a:r>
            <a:r>
              <a:rPr lang="en-ID" dirty="0"/>
              <a:t> </a:t>
            </a:r>
            <a:r>
              <a:rPr lang="en-ID" dirty="0" err="1"/>
              <a:t>fitur</a:t>
            </a:r>
            <a:r>
              <a:rPr lang="en-ID" dirty="0"/>
              <a:t> </a:t>
            </a:r>
            <a:r>
              <a:rPr lang="en-ID" dirty="0" err="1"/>
              <a:t>otentikasi</a:t>
            </a:r>
            <a:r>
              <a:rPr lang="en-ID" dirty="0"/>
              <a:t> </a:t>
            </a:r>
            <a:r>
              <a:rPr lang="en-ID" dirty="0" err="1"/>
              <a:t>untuk</a:t>
            </a:r>
            <a:r>
              <a:rPr lang="en-ID" dirty="0"/>
              <a:t> </a:t>
            </a:r>
            <a:r>
              <a:rPr lang="en-ID" dirty="0" err="1"/>
              <a:t>setiap</a:t>
            </a:r>
            <a:r>
              <a:rPr lang="en-ID" dirty="0"/>
              <a:t> </a:t>
            </a:r>
            <a:r>
              <a:rPr lang="en-ID" dirty="0" err="1"/>
              <a:t>pengguna</a:t>
            </a:r>
            <a:r>
              <a:rPr lang="en-ID" dirty="0"/>
              <a:t> </a:t>
            </a:r>
            <a:r>
              <a:rPr lang="en-ID" dirty="0" err="1"/>
              <a:t>dengan</a:t>
            </a:r>
            <a:r>
              <a:rPr lang="en-ID" dirty="0"/>
              <a:t> kata </a:t>
            </a:r>
            <a:r>
              <a:rPr lang="en-ID" dirty="0" err="1"/>
              <a:t>sandi</a:t>
            </a:r>
            <a:r>
              <a:rPr lang="en-ID" dirty="0"/>
              <a:t>.</a:t>
            </a:r>
          </a:p>
        </p:txBody>
      </p:sp>
    </p:spTree>
    <p:extLst>
      <p:ext uri="{BB962C8B-B14F-4D97-AF65-F5344CB8AC3E}">
        <p14:creationId xmlns:p14="http://schemas.microsoft.com/office/powerpoint/2010/main" val="1950634378"/>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02006FA4-1611-4B07-AF7F-85CF6D20EB3E}"/>
    </a:ext>
  </a:extLst>
</a:theme>
</file>

<file path=docProps/app.xml><?xml version="1.0" encoding="utf-8"?>
<Properties xmlns="http://schemas.openxmlformats.org/officeDocument/2006/extended-properties" xmlns:vt="http://schemas.openxmlformats.org/officeDocument/2006/docPropsVTypes">
  <Template>Retrospect</Template>
  <TotalTime>1284</TotalTime>
  <Words>1014</Words>
  <Application>Microsoft Macintosh PowerPoint</Application>
  <PresentationFormat>Widescreen</PresentationFormat>
  <Paragraphs>71</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Calibri Light</vt:lpstr>
      <vt:lpstr>Wingdings</vt:lpstr>
      <vt:lpstr>Retrospect</vt:lpstr>
      <vt:lpstr>Konsep Dasar Sistem Operasi</vt:lpstr>
      <vt:lpstr>Definisi Sistem Operasi</vt:lpstr>
      <vt:lpstr>Struktur Komputer</vt:lpstr>
      <vt:lpstr>Tujuan Sistem Operasi</vt:lpstr>
      <vt:lpstr>Jenis-Jenis Sistem Operasi</vt:lpstr>
      <vt:lpstr>Microsoft Windows</vt:lpstr>
      <vt:lpstr>Mac OS</vt:lpstr>
      <vt:lpstr>Linux</vt:lpstr>
      <vt:lpstr>Android</vt:lpstr>
      <vt:lpstr>iOS</vt:lpstr>
      <vt:lpstr>Layanan Sistem Operasi</vt:lpstr>
      <vt:lpstr>Eksekusi Program</vt:lpstr>
      <vt:lpstr>Operasi I/O (Input/Ouput)</vt:lpstr>
      <vt:lpstr>Manipulasi Sistem File</vt:lpstr>
      <vt:lpstr>Komunikasi</vt:lpstr>
      <vt:lpstr>Menangani Kesalahan</vt:lpstr>
      <vt:lpstr>Pengelolaan Sumber Daya</vt:lpstr>
      <vt:lpstr>Perlindungan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Simple Past Tense</dc:title>
  <dc:creator>Dian Yuthika</dc:creator>
  <cp:lastModifiedBy>ekariskyf</cp:lastModifiedBy>
  <cp:revision>11</cp:revision>
  <dcterms:created xsi:type="dcterms:W3CDTF">2023-03-12T08:08:56Z</dcterms:created>
  <dcterms:modified xsi:type="dcterms:W3CDTF">2026-08-14T08:37:20Z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2025-09-26T06:48:57Z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6edca65e-5d8a-46de-b421-67563b82e2ce</vt:lpwstr>
  </property>
  <property fmtid="{D5CDD505-2E9C-101B-9397-08002B2CF9AE}" pid="7" name="MSIP_Label_defa4170-0d19-0005-0004-bc88714345d2_ActionId">
    <vt:lpwstr>e99b8874-8c6e-4e17-844d-aeb8438a4134</vt:lpwstr>
  </property>
  <property fmtid="{D5CDD505-2E9C-101B-9397-08002B2CF9AE}" pid="8" name="MSIP_Label_defa4170-0d19-0005-0004-bc88714345d2_ContentBits">
    <vt:lpwstr>0</vt:lpwstr>
  </property>
</Properties>
</file>