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notesSlides/notesSlide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  <p:sldMasterId id="2147483693" r:id="rId5"/>
    <p:sldMasterId id="2147483706" r:id="rId6"/>
  </p:sldMasterIdLst>
  <p:notesMasterIdLst>
    <p:notesMasterId r:id="rId14"/>
  </p:notesMasterIdLst>
  <p:handoutMasterIdLst>
    <p:handoutMasterId r:id="rId15"/>
  </p:handoutMasterIdLst>
  <p:sldIdLst>
    <p:sldId id="258" r:id="rId7"/>
    <p:sldId id="304" r:id="rId8"/>
    <p:sldId id="878" r:id="rId9"/>
    <p:sldId id="873" r:id="rId10"/>
    <p:sldId id="292" r:id="rId11"/>
    <p:sldId id="876" r:id="rId12"/>
    <p:sldId id="880" r:id="rId13"/>
  </p:sldIdLst>
  <p:sldSz cx="12192000" cy="6858000"/>
  <p:notesSz cx="7104063" cy="10234613"/>
  <p:defaultTextStyle>
    <a:defPPr rtl="0"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6" name="Author" initials="A" lastIdx="0" clrIdx="5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494BA"/>
    <a:srgbClr val="468C8A"/>
    <a:srgbClr val="7A8C8E"/>
    <a:srgbClr val="FF3399"/>
    <a:srgbClr val="008000"/>
    <a:srgbClr val="0A4054"/>
    <a:srgbClr val="C6126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5940675A-B579-460E-94D1-54222C63F5DA}" styleName="Keine Formatvorlage, Tabellenraster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249" autoAdjust="0"/>
    <p:restoredTop sz="96247" autoAdjust="0"/>
  </p:normalViewPr>
  <p:slideViewPr>
    <p:cSldViewPr snapToGrid="0">
      <p:cViewPr varScale="1">
        <p:scale>
          <a:sx n="106" d="100"/>
          <a:sy n="106" d="100"/>
        </p:scale>
        <p:origin x="720" y="114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63" d="100"/>
          <a:sy n="63" d="100"/>
        </p:scale>
        <p:origin x="2808" y="57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8/10/relationships/authors" Target="author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2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4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1" y="2"/>
            <a:ext cx="3078427" cy="513507"/>
          </a:xfrm>
          <a:prstGeom prst="rect">
            <a:avLst/>
          </a:prstGeom>
        </p:spPr>
        <p:txBody>
          <a:bodyPr vert="horz" lIns="94796" tIns="47398" rIns="94796" bIns="47398" rtlCol="0"/>
          <a:lstStyle>
            <a:lvl1pPr algn="l">
              <a:defRPr sz="1200"/>
            </a:lvl1pPr>
          </a:lstStyle>
          <a:p>
            <a:pPr rtl="0"/>
            <a:endParaRPr lang="de-DE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4023993" y="2"/>
            <a:ext cx="3078427" cy="513507"/>
          </a:xfrm>
          <a:prstGeom prst="rect">
            <a:avLst/>
          </a:prstGeom>
        </p:spPr>
        <p:txBody>
          <a:bodyPr vert="horz" lIns="94796" tIns="47398" rIns="94796" bIns="47398" rtlCol="0"/>
          <a:lstStyle>
            <a:lvl1pPr algn="r">
              <a:defRPr sz="1200"/>
            </a:lvl1pPr>
          </a:lstStyle>
          <a:p>
            <a:pPr rtl="0"/>
            <a:fld id="{08D64056-1FD5-4204-916A-B038F4614178}" type="datetime1">
              <a:rPr lang="de-DE" smtClean="0"/>
              <a:t>21.02.2025</a:t>
            </a:fld>
            <a:endParaRPr lang="de-DE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1" y="9721107"/>
            <a:ext cx="3078427" cy="513506"/>
          </a:xfrm>
          <a:prstGeom prst="rect">
            <a:avLst/>
          </a:prstGeom>
        </p:spPr>
        <p:txBody>
          <a:bodyPr vert="horz" lIns="94796" tIns="47398" rIns="94796" bIns="47398" rtlCol="0" anchor="b"/>
          <a:lstStyle>
            <a:lvl1pPr algn="l">
              <a:defRPr sz="1200"/>
            </a:lvl1pPr>
          </a:lstStyle>
          <a:p>
            <a:pPr rtl="0"/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4023993" y="9721107"/>
            <a:ext cx="3078427" cy="513506"/>
          </a:xfrm>
          <a:prstGeom prst="rect">
            <a:avLst/>
          </a:prstGeom>
        </p:spPr>
        <p:txBody>
          <a:bodyPr vert="horz" lIns="94796" tIns="47398" rIns="94796" bIns="47398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de-DE" smtClean="0"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256" units="dev"/>
          <inkml:channel name="T" type="integer" max="2.14748E9" units="dev"/>
        </inkml:traceFormat>
        <inkml:channelProperties>
          <inkml:channelProperty channel="X" name="resolution" value="377.95276" units="1/cm"/>
          <inkml:channelProperty channel="Y" name="resolution" value="425.2805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4-06-25T14:09:51.975"/>
    </inkml:context>
    <inkml:brush xml:id="br0">
      <inkml:brushProperty name="width" value="0.05292" units="cm"/>
      <inkml:brushProperty name="height" value="0.05292" units="cm"/>
      <inkml:brushProperty name="color" value="#468C8A"/>
    </inkml:brush>
  </inkml:definitions>
  <inkml:trace contextRef="#ctx0" brushRef="#br0">4906 10041 13 0,'-6'1'6'0,"5"-6"1"0,1 5 6 15,0-1-11-15,0 1 0 16,0 0 1-16,1-3 0 15,2 0-3-15,0 1 0 0,1 1 3 16,1-1 0-16,5 1 0 16,1 0 0-16,4-3 0 15,2 3 0-15,1-3 0 16,7 2 0-16,5-2 0 16,7 4 0-16,11 0-1 15,2-1 1-15,5 1-1 16,9 1 0-16,10-1 0 15,9 2 0-15,7 0-1 16,8 0 1-16,13 2 0 16,7-3 0-16,7 3 0 15,1 0 1-15,5-2-1 16,1 4 1-16,0-3 0 16,-6 1 0-16,-3 1-2 15,-6 0 1-15,-19 0-1 16,-5 1 1-16,-8-3-2 15,-12 5 1-15,-9-6-3 0,-10 1 0 16,-11-1-4-16,-7 2 1 16,-7-4-6-16,-7 0 1 15,-8 0-5-15,-14 0 0 16</inkml:trace>
  <inkml:trace contextRef="#ctx0" brushRef="#br0" timeOffset="1">6889 9851 36 0,'-3'-8'18'0,"6"-3"-23"16,-3 11 31-16,0 0-27 15,0 0 1-15,1 0-1 16,5 0 1-16,-2 2 1 16,3-1 0-16,3 1 1 15,5 4 1-15,6-1 1 16,5 1 0-16,3 0 1 15,5 2 0-15,7 2-1 16,-1 0 1-16,6 1-2 16,3-2 0-16,2 4-2 0,0 1 1 15,2 0-2-15,-9 0 1 16,-1 2-2-16,-4-6 0 16,-6 0 0-16,-7 1 0 15,-6 0-1-15,-5 0 1 16,-8 1-1-16,-7 1 1 15,-7-2-1-15,-11 0 1 32,-36 9-1-32,-7-3 1 0,1 1 0 15,-3 0 1-15,2-2 0 16,3-2 1-16,-3 2 0 16,7-5 0-16,5 1 0 15,6-3 0-15,4-2 0 16,7-2 0-16,6-1-3 15,8-3 1-15,1 2-6 16,5-4 1-16,2-2-8 16,6-2 1-16</inkml:trace>
  <inkml:trace contextRef="#ctx0" brushRef="#br0" timeOffset="2">6886 9971 37 0,'0'-13'18'0,"3"6"-20"0,-3 7 28 15,0 0-27-15,0 1 1 16,1 5-1-16,-1 2 1 16,-1 5 0-16,-4 1 1 15,-2 1 0-15,-2 6 1 16,1 1 2-16,-2 3 0 15,0 2 1-15,1 1 1 16,-2 3-1-16,3-2 1 16,0-2-2-16,4 0 1 0,-1-5-5 15,2-3 1-15,-1-1-9 16,0 0 1-16,-5-4-9 16,-2-2 1-16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256" units="dev"/>
          <inkml:channel name="T" type="integer" max="2.14748E9" units="dev"/>
        </inkml:traceFormat>
        <inkml:channelProperties>
          <inkml:channelProperty channel="X" name="resolution" value="377.95276" units="1/cm"/>
          <inkml:channelProperty channel="Y" name="resolution" value="425.2805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4-06-25T14:10:03.994"/>
    </inkml:context>
    <inkml:brush xml:id="br0">
      <inkml:brushProperty name="width" value="0.05292" units="cm"/>
      <inkml:brushProperty name="height" value="0.05292" units="cm"/>
      <inkml:brushProperty name="color" value="#468C8A"/>
    </inkml:brush>
  </inkml:definitions>
  <inkml:trace contextRef="#ctx0" brushRef="#br0">7594 10041 13 0,'6'1'6'0,"-5"-6"1"0,-1 5 6 15,0-1-11-15,0 1 0 16,0 0 1-16,-1-3 0 15,-2 0-3-15,0 1 0 0,-1 1 3 16,-1-1 0-16,-5 1 0 16,-1 0 0-16,-4-3 0 15,-2 3 0-15,-1-3 0 16,-7 2 0-16,-5-2 0 16,-7 4 0-16,-11 0-1 15,-2-1 1-15,-5 1-1 16,-9 1 0-16,-10-1 0 15,-9 2 0-15,-7 0-1 16,-8 0 1-16,-13 2 0 16,-7-3 0-16,-7 3 0 15,-1 0 1-15,-5-2-1 16,-1 4 1-16,0-3 0 16,6 1 0-16,3 1-2 15,6 0 1-15,19 0-1 16,5 1 1-16,8-3-2 15,12 5 1-15,9-6-3 0,10 1 0 16,11-1-4-16,7 2 1 16,7-4-6-16,7 0 1 15,8 0-5-15,14 0 0 16</inkml:trace>
  <inkml:trace contextRef="#ctx0" brushRef="#br0" timeOffset="1">5611 9851 36 0,'3'-8'18'0,"-6"-3"-23"16,3 11 31-16,0 0-27 15,0 0 1-15,-1 0-1 16,-5 0 1-16,2 2 1 16,-3-1 0-16,-3 1 1 15,-5 4 1-15,-6-1 1 16,-5 1 0-16,-3 0 1 15,-5 2 0-15,-7 2-1 16,1 0 1-16,-6 1-2 16,-3-2 0-16,-2 4-2 0,0 1 1 15,-2 0-2-15,9 0 1 16,1 2-2-16,4-6 0 16,6 0 0-16,7 1 0 15,6 0-1-15,5 0 1 16,8 1-1-16,7 1 1 15,7-2-1-15,11 0 1 32,36 9-1-32,7-3 1 0,-1 1 0 15,3 0 1-15,-2-2 0 16,-3-2 1-16,3 2 0 16,-7-5 0-16,-5 1 0 15,-6-3 0-15,-4-2 0 16,-7-2 0-16,-6-1-3 15,-8-3 1-15,-1 2-6 16,-5-4 1-16,-2-2-8 16,-6-2 1-16</inkml:trace>
  <inkml:trace contextRef="#ctx0" brushRef="#br0" timeOffset="2">5614 9971 37 0,'0'-13'18'0,"-3"6"-20"0,3 7 28 15,0 0-27-15,0 1 1 16,-1 5-1-16,1 2 1 16,1 5 0-16,4 1 1 15,2 1 0-15,2 6 1 16,-1 1 2-16,2 3 0 15,0 2 1-15,-1 1 1 16,2 3-1-16,-3-2 1 16,0-2-2-16,-4 0 1 0,1-5-5 15,-2-3 1-15,1-1-9 16,0 0 1-16,5-4-9 16,2-2 1-16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256" units="dev"/>
          <inkml:channel name="T" type="integer" max="2.14748E9" units="dev"/>
        </inkml:traceFormat>
        <inkml:channelProperties>
          <inkml:channelProperty channel="X" name="resolution" value="377.95276" units="1/cm"/>
          <inkml:channelProperty channel="Y" name="resolution" value="425.2805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4-07-02T08:34:54.034"/>
    </inkml:context>
    <inkml:brush xml:id="br0">
      <inkml:brushProperty name="width" value="0.05292" units="cm"/>
      <inkml:brushProperty name="height" value="0.05292" units="cm"/>
      <inkml:brushProperty name="color" value="#468C8A"/>
    </inkml:brush>
  </inkml:definitions>
  <inkml:trace contextRef="#ctx0" brushRef="#br0">4906 10041 13 0,'-6'1'6'0,"5"-6"1"0,1 5 6 15,0-1-11-15,0 1 0 16,0 0 1-16,1-3 0 15,2 0-3-15,0 1 0 0,1 1 3 16,1-1 0-16,5 1 0 16,1 0 0-16,4-3 0 15,2 3 0-15,1-3 0 16,7 2 0-16,5-2 0 16,7 4 0-16,11 0-1 15,2-1 1-15,5 1-1 16,9 1 0-16,10-1 0 15,9 2 0-15,7 0-1 16,8 0 1-16,13 2 0 16,7-3 0-16,7 3 0 15,1 0 1-15,5-2-1 16,1 4 1-16,0-3 0 16,-6 1 0-16,-3 1-2 15,-6 0 1-15,-19 0-1 16,-5 1 1-16,-8-3-2 15,-12 5 1-15,-9-6-3 0,-10 1 0 16,-11-1-4-16,-7 2 1 16,-7-4-6-16,-7 0 1 15,-8 0-5-15,-14 0 0 16</inkml:trace>
  <inkml:trace contextRef="#ctx0" brushRef="#br0" timeOffset="1">6889 9851 36 0,'-3'-8'18'0,"6"-3"-23"16,-3 11 31-16,0 0-27 15,0 0 1-15,1 0-1 16,5 0 1-16,-2 2 1 16,3-1 0-16,3 1 1 15,5 4 1-15,6-1 1 16,5 1 0-16,3 0 1 15,5 2 0-15,7 2-1 16,-1 0 1-16,6 1-2 16,3-2 0-16,2 4-2 0,0 1 1 15,2 0-2-15,-9 0 1 16,-1 2-2-16,-4-6 0 16,-6 0 0-16,-7 1 0 15,-6 0-1-15,-5 0 1 16,-8 1-1-16,-7 1 1 15,-7-2-1-15,-11 0 1 32,-36 9-1-32,-7-3 1 0,1 1 0 15,-3 0 1-15,2-2 0 16,3-2 1-16,-3 2 0 16,7-5 0-16,5 1 0 15,6-3 0-15,4-2 0 16,7-2 0-16,6-1-3 15,8-3 1-15,1 2-6 16,5-4 1-16,2-2-8 16,6-2 1-16</inkml:trace>
  <inkml:trace contextRef="#ctx0" brushRef="#br0" timeOffset="2">6886 9971 37 0,'0'-13'18'0,"3"6"-20"0,-3 7 28 15,0 0-27-15,0 1 1 16,1 5-1-16,-1 2 1 16,-1 5 0-16,-4 1 1 15,-2 1 0-15,-2 6 1 16,1 1 2-16,-2 3 0 15,0 2 1-15,1 1 1 16,-2 3-1-16,3-2 1 16,0-2-2-16,4 0 1 0,-1-5-5 15,2-3 1-15,-1-1-9 16,0 0 1-16,-5-4-9 16,-2-2 1-16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256" units="dev"/>
          <inkml:channel name="T" type="integer" max="2.14748E9" units="dev"/>
        </inkml:traceFormat>
        <inkml:channelProperties>
          <inkml:channelProperty channel="X" name="resolution" value="377.95276" units="1/cm"/>
          <inkml:channelProperty channel="Y" name="resolution" value="425.2805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4-07-02T08:34:54.037"/>
    </inkml:context>
    <inkml:brush xml:id="br0">
      <inkml:brushProperty name="width" value="0.05292" units="cm"/>
      <inkml:brushProperty name="height" value="0.05292" units="cm"/>
      <inkml:brushProperty name="color" value="#468C8A"/>
    </inkml:brush>
  </inkml:definitions>
  <inkml:trace contextRef="#ctx0" brushRef="#br0">4906 10041 13 0,'-6'1'6'0,"5"-6"1"0,1 5 6 15,0-1-11-15,0 1 0 16,0 0 1-16,1-3 0 15,2 0-3-15,0 1 0 0,1 1 3 16,1-1 0-16,5 1 0 16,1 0 0-16,4-3 0 15,2 3 0-15,1-3 0 16,7 2 0-16,5-2 0 16,7 4 0-16,11 0-1 15,2-1 1-15,5 1-1 16,9 1 0-16,10-1 0 15,9 2 0-15,7 0-1 16,8 0 1-16,13 2 0 16,7-3 0-16,7 3 0 15,1 0 1-15,5-2-1 16,1 4 1-16,0-3 0 16,-6 1 0-16,-3 1-2 15,-6 0 1-15,-19 0-1 16,-5 1 1-16,-8-3-2 15,-12 5 1-15,-9-6-3 0,-10 1 0 16,-11-1-4-16,-7 2 1 16,-7-4-6-16,-7 0 1 15,-8 0-5-15,-14 0 0 16</inkml:trace>
  <inkml:trace contextRef="#ctx0" brushRef="#br0" timeOffset="1">6889 9851 36 0,'-3'-8'18'0,"6"-3"-23"16,-3 11 31-16,0 0-27 15,0 0 1-15,1 0-1 16,5 0 1-16,-2 2 1 16,3-1 0-16,3 1 1 15,5 4 1-15,6-1 1 16,5 1 0-16,3 0 1 15,5 2 0-15,7 2-1 16,-1 0 1-16,6 1-2 16,3-2 0-16,2 4-2 0,0 1 1 15,2 0-2-15,-9 0 1 16,-1 2-2-16,-4-6 0 16,-6 0 0-16,-7 1 0 15,-6 0-1-15,-5 0 1 16,-8 1-1-16,-7 1 1 15,-7-2-1-15,-11 0 1 32,-36 9-1-32,-7-3 1 0,1 1 0 15,-3 0 1-15,2-2 0 16,3-2 1-16,-3 2 0 16,7-5 0-16,5 1 0 15,6-3 0-15,4-2 0 16,7-2 0-16,6-1-3 15,8-3 1-15,1 2-6 16,5-4 1-16,2-2-8 16,6-2 1-16</inkml:trace>
  <inkml:trace contextRef="#ctx0" brushRef="#br0" timeOffset="2">6886 9971 37 0,'0'-13'18'0,"3"6"-20"0,-3 7 28 15,0 0-27-15,0 1 1 16,1 5-1-16,-1 2 1 16,-1 5 0-16,-4 1 1 15,-2 1 0-15,-2 6 1 16,1 1 2-16,-2 3 0 15,0 2 1-15,1 1 1 16,-2 3-1-16,3-2 1 16,0-2-2-16,4 0 1 0,-1-5-5 15,2-3 1-15,-1-1-9 16,0 0 1-16,-5-4-9 16,-2-2 1-16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256" units="dev"/>
          <inkml:channel name="T" type="integer" max="2.14748E9" units="dev"/>
        </inkml:traceFormat>
        <inkml:channelProperties>
          <inkml:channelProperty channel="X" name="resolution" value="377.95276" units="1/cm"/>
          <inkml:channelProperty channel="Y" name="resolution" value="425.2805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4-07-02T08:34:54.040"/>
    </inkml:context>
    <inkml:brush xml:id="br0">
      <inkml:brushProperty name="width" value="0.05292" units="cm"/>
      <inkml:brushProperty name="height" value="0.05292" units="cm"/>
      <inkml:brushProperty name="color" value="#468C8A"/>
    </inkml:brush>
  </inkml:definitions>
  <inkml:trace contextRef="#ctx0" brushRef="#br0">4906 10041 13 0,'-6'1'6'0,"5"-6"1"0,1 5 6 15,0-1-11-15,0 1 0 16,0 0 1-16,1-3 0 15,2 0-3-15,0 1 0 0,1 1 3 16,1-1 0-16,5 1 0 16,1 0 0-16,4-3 0 15,2 3 0-15,1-3 0 16,7 2 0-16,5-2 0 16,7 4 0-16,11 0-1 15,2-1 1-15,5 1-1 16,9 1 0-16,10-1 0 15,9 2 0-15,7 0-1 16,8 0 1-16,13 2 0 16,7-3 0-16,7 3 0 15,1 0 1-15,5-2-1 16,1 4 1-16,0-3 0 16,-6 1 0-16,-3 1-2 15,-6 0 1-15,-19 0-1 16,-5 1 1-16,-8-3-2 15,-12 5 1-15,-9-6-3 0,-10 1 0 16,-11-1-4-16,-7 2 1 16,-7-4-6-16,-7 0 1 15,-8 0-5-15,-14 0 0 16</inkml:trace>
  <inkml:trace contextRef="#ctx0" brushRef="#br0" timeOffset="1">6889 9851 36 0,'-3'-8'18'0,"6"-3"-23"16,-3 11 31-16,0 0-27 15,0 0 1-15,1 0-1 16,5 0 1-16,-2 2 1 16,3-1 0-16,3 1 1 15,5 4 1-15,6-1 1 16,5 1 0-16,3 0 1 15,5 2 0-15,7 2-1 16,-1 0 1-16,6 1-2 16,3-2 0-16,2 4-2 0,0 1 1 15,2 0-2-15,-9 0 1 16,-1 2-2-16,-4-6 0 16,-6 0 0-16,-7 1 0 15,-6 0-1-15,-5 0 1 16,-8 1-1-16,-7 1 1 15,-7-2-1-15,-11 0 1 32,-36 9-1-32,-7-3 1 0,1 1 0 15,-3 0 1-15,2-2 0 16,3-2 1-16,-3 2 0 16,7-5 0-16,5 1 0 15,6-3 0-15,4-2 0 16,7-2 0-16,6-1-3 15,8-3 1-15,1 2-6 16,5-4 1-16,2-2-8 16,6-2 1-16</inkml:trace>
  <inkml:trace contextRef="#ctx0" brushRef="#br0" timeOffset="2">6886 9971 37 0,'0'-13'18'0,"3"6"-20"0,-3 7 28 15,0 0-27-15,0 1 1 16,1 5-1-16,-1 2 1 16,-1 5 0-16,-4 1 1 15,-2 1 0-15,-2 6 1 16,1 1 2-16,-2 3 0 15,0 2 1-15,1 1 1 16,-2 3-1-16,3-2 1 16,0-2-2-16,4 0 1 0,-1-5-5 15,2-3 1-15,-1-1-9 16,0 0 1-16,-5-4-9 16,-2-2 1-16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256" units="dev"/>
          <inkml:channel name="T" type="integer" max="2.14748E9" units="dev"/>
        </inkml:traceFormat>
        <inkml:channelProperties>
          <inkml:channelProperty channel="X" name="resolution" value="377.95276" units="1/cm"/>
          <inkml:channelProperty channel="Y" name="resolution" value="425.2805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4-07-02T08:35:08.385"/>
    </inkml:context>
    <inkml:brush xml:id="br0">
      <inkml:brushProperty name="width" value="0.05292" units="cm"/>
      <inkml:brushProperty name="height" value="0.05292" units="cm"/>
      <inkml:brushProperty name="color" value="#468C8A"/>
    </inkml:brush>
  </inkml:definitions>
  <inkml:trace contextRef="#ctx0" brushRef="#br0">4904 10233 13 0,'-4'-2'6'0,"3"9"1"0,1-7 6 15,0 1-11-15,0-1 0 16,0 0 1-16,1 4 0 15,1 0-3-15,0-1 0 0,0-2 3 16,2 2 0-16,2-2 0 16,2 0 0-16,2 4 0 15,1-3 0-15,1 3 0 16,5-3 0-16,3 4 0 16,5-6 0-16,7 0-1 15,1 1 1-15,4-1-1 16,6-1 0-16,6 1 0 15,7-3 0-15,4 0-1 16,6 1 1-16,8-3 0 16,5 3 0-16,5-3 0 15,0 0 1-15,3 2-1 16,2-4 1-16,-1 3 0 16,-4-2 0-16,-1 0-2 15,-5-1 1-15,-13 1-1 16,-2-2 1-16,-7 4-2 15,-7-6 1-15,-6 7-3 0,-7-1 0 16,-7 2-4-16,-5-3 1 16,-4 5-6-16,-6 0 1 15,-4 0-5-15,-10 0 0 16</inkml:trace>
  <inkml:trace contextRef="#ctx0" brushRef="#br0" timeOffset="1">6230 10480 36 0,'-2'10'18'0,"4"5"-23"16,-2-15 31-16,0 0-27 15,0 0 1-15,1 0-1 16,3 0 1-16,-1-3 1 16,1 2 0-16,3-2 1 15,3-5 1-15,4 2 1 16,3-2 0-16,3 0 1 15,3-2 0-15,4-3-1 16,0 0 1-16,4-2-2 16,1 4 0-16,2-6-2 0,1-1 1 15,0-1-2-15,-6 1 1 16,0-3-2-16,-3 8 0 16,-4 0 0-16,-4-1 0 15,-5 0-1-15,-3-1 1 16,-5 0-1-16,-5-2 1 15,-5 3-1-15,-7-1 1 32,-24-11-1-32,-5 4 1 0,1-1 0 15,-2-1 1-15,1 4 0 16,2 1 1-16,-2-1 0 16,5 5 0-16,4 0 0 15,3 3 0-15,3 3 0 16,4 2 0-16,5 2-3 15,5 4 1-15,1-3-6 16,2 5 1-16,3 3-8 16,3 3 1-16</inkml:trace>
  <inkml:trace contextRef="#ctx0" brushRef="#br0" timeOffset="2">6228 10324 37 0,'0'17'18'0,"2"-8"-20"0,-2-9 28 15,0 0-27-15,0-2 1 16,1-5-1-16,-1-4 1 16,-1-6 0-16,-2-1 1 15,-2-1 0-15,-1-9 1 16,1 0 2-16,-2-5 0 15,0-2 1-15,1-1 1 16,-1-5-1-16,2 4 1 16,-1 2-2-16,4-1 1 0,-2 8-5 15,2 3 1-15,0 2-9 16,-1-1 1-16,-3 6-9 16,-1 2 1-16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256" units="dev"/>
          <inkml:channel name="T" type="integer" max="2.14748E9" units="dev"/>
        </inkml:traceFormat>
        <inkml:channelProperties>
          <inkml:channelProperty channel="X" name="resolution" value="377.95276" units="1/cm"/>
          <inkml:channelProperty channel="Y" name="resolution" value="425.2805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4-07-02T08:35:42.554"/>
    </inkml:context>
    <inkml:brush xml:id="br0">
      <inkml:brushProperty name="width" value="0.05292" units="cm"/>
      <inkml:brushProperty name="height" value="0.05292" units="cm"/>
      <inkml:brushProperty name="color" value="#468C8A"/>
    </inkml:brush>
  </inkml:definitions>
  <inkml:trace contextRef="#ctx0" brushRef="#br0">4906 10049 13 0,'-6'1'6'0,"5"-6"1"0,1 5 6 15,0-1-11-15,0 1 0 16,0 0 1-16,1-3 0 15,2 0-3-15,0 1 0 0,1 1 3 16,1-1 0-16,5 1 0 16,1 0 0-16,4-3 0 15,2 3 0-15,1-3 0 16,7 2 0-16,5-2 0 16,7 4 0-16,11 0-1 15,2-1 1-15,5 1-1 16,9 1 0-16,10-1 0 15,9 2 0-15,7 0-1 16,8 0 1-16,13 2 0 16,7-3 0-16,7 3 0 15,1 0 1-15,5-2-1 16,1 4 1-16,0-3 0 16,-6 1 0-16,-3 1-2 15,-6 0 1-15,-19 0-1 16,-5 1 1-16,-8-3-2 15,-12 5 1-15,-9-6-3 0,-10 1 0 16,-11-1-4-16,-7 2 1 16,-7-4-6-16,-7 0 1 15,-8 0-5-15,-14 0 0 16</inkml:trace>
  <inkml:trace contextRef="#ctx0" brushRef="#br0" timeOffset="1">6889 9859 36 0,'-3'-8'18'0,"6"-3"-23"16,-3 11 31-16,0 0-27 15,0 0 1-15,1 0-1 16,5 0 1-16,-2 2 1 16,3-1 0-16,3 1 1 15,5 4 1-15,6-1 1 16,5 1 0-16,3 0 1 15,5 2 0-15,7 2-1 16,-1 0 1-16,6 1-2 16,3-2 0-16,2 4-2 0,0 1 1 15,2 0-2-15,-9 0 1 16,-1 2-2-16,-4-6 0 16,-6 0 0-16,-7 1 0 15,-6 0-1-15,-5 0 1 16,-8 1-1-16,-7 1 1 15,-7-2-1-15,-11 0 1 32,-36 9-1-32,-7-3 1 0,1 1 0 15,-3 0 1-15,2-2 0 16,3-2 1-16,-3 2 0 16,7-5 0-16,5 1 0 15,6-3 0-15,4-2 0 16,7-2 0-16,6-1-3 15,8-3 1-15,1 2-6 16,5-4 1-16,2-2-8 16,6-2 1-16</inkml:trace>
  <inkml:trace contextRef="#ctx0" brushRef="#br0" timeOffset="2">6886 9979 37 0,'0'-13'18'0,"3"6"-20"0,-3 7 28 15,0 0-27-15,0 1 1 16,1 5-1-16,-1 2 1 16,-1 5 0-16,-4 1 1 15,-2 1 0-15,-2 6 1 16,1 1 2-16,-2 3 0 15,0 2 1-15,1 1 1 16,-2 3-1-16,3-2 1 16,0-2-2-16,4 0 1 0,-1-5-5 15,2-3 1-15,-1-1-9 16,0 0 1-16,-5-4-9 16,-2-2 1-16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1" y="2"/>
            <a:ext cx="3078427" cy="513507"/>
          </a:xfrm>
          <a:prstGeom prst="rect">
            <a:avLst/>
          </a:prstGeom>
        </p:spPr>
        <p:txBody>
          <a:bodyPr vert="horz" lIns="94796" tIns="47398" rIns="94796" bIns="47398" rtlCol="0"/>
          <a:lstStyle>
            <a:lvl1pPr algn="l">
              <a:defRPr sz="1200"/>
            </a:lvl1pPr>
          </a:lstStyle>
          <a:p>
            <a:pPr rtl="0"/>
            <a:endParaRPr lang="de-DE" noProof="0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4023993" y="2"/>
            <a:ext cx="3078427" cy="513507"/>
          </a:xfrm>
          <a:prstGeom prst="rect">
            <a:avLst/>
          </a:prstGeom>
        </p:spPr>
        <p:txBody>
          <a:bodyPr vert="horz" lIns="94796" tIns="47398" rIns="94796" bIns="47398" rtlCol="0"/>
          <a:lstStyle>
            <a:lvl1pPr algn="r">
              <a:defRPr sz="1200"/>
            </a:lvl1pPr>
          </a:lstStyle>
          <a:p>
            <a:fld id="{E9284375-5CBE-4180-A573-3D4132EE0248}" type="datetime1">
              <a:rPr lang="de-DE" smtClean="0"/>
              <a:pPr/>
              <a:t>21.02.2025</a:t>
            </a:fld>
            <a:endParaRPr lang="de-DE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481013" y="1279525"/>
            <a:ext cx="6142037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796" tIns="47398" rIns="94796" bIns="47398" rtlCol="0" anchor="ctr"/>
          <a:lstStyle/>
          <a:p>
            <a:pPr rtl="0"/>
            <a:endParaRPr lang="de-DE" noProof="0" dirty="0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710407" y="4925408"/>
            <a:ext cx="5683250" cy="4029879"/>
          </a:xfrm>
          <a:prstGeom prst="rect">
            <a:avLst/>
          </a:prstGeom>
        </p:spPr>
        <p:txBody>
          <a:bodyPr vert="horz" lIns="94796" tIns="47398" rIns="94796" bIns="47398" rtlCol="0"/>
          <a:lstStyle/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1" y="9721107"/>
            <a:ext cx="3078427" cy="513506"/>
          </a:xfrm>
          <a:prstGeom prst="rect">
            <a:avLst/>
          </a:prstGeom>
        </p:spPr>
        <p:txBody>
          <a:bodyPr vert="horz" lIns="94796" tIns="47398" rIns="94796" bIns="47398" rtlCol="0" anchor="b"/>
          <a:lstStyle>
            <a:lvl1pPr algn="l">
              <a:defRPr sz="1200"/>
            </a:lvl1pPr>
          </a:lstStyle>
          <a:p>
            <a:pPr rtl="0"/>
            <a:endParaRPr lang="de-DE" noProof="0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4023993" y="9721107"/>
            <a:ext cx="3078427" cy="513506"/>
          </a:xfrm>
          <a:prstGeom prst="rect">
            <a:avLst/>
          </a:prstGeom>
        </p:spPr>
        <p:txBody>
          <a:bodyPr vert="horz" lIns="94796" tIns="47398" rIns="94796" bIns="47398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de-DE" noProof="0" smtClean="0"/>
              <a:t>‹Nr.›</a:t>
            </a:fld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Please add your notes here.</a:t>
            </a:r>
          </a:p>
          <a:p>
            <a:r>
              <a:rPr lang="en-US" dirty="0"/>
              <a:t>Title; First name, last name of speaker(s); Name of Organization, Name of Country, Name of Session (as written in Agenda)</a:t>
            </a:r>
          </a:p>
          <a:p>
            <a:r>
              <a:rPr lang="en-US" dirty="0"/>
              <a:t>#ZeroCon24</a:t>
            </a:r>
          </a:p>
          <a:p>
            <a:r>
              <a:rPr lang="en-US" dirty="0"/>
              <a:t>Day and Time of Session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A8881E3-068B-48DF-8881-A991B8AEA704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82200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de-DE" noProof="0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de-DE" smtClean="0"/>
              <a:t>2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50800" y="722313"/>
            <a:ext cx="6411913" cy="3608387"/>
          </a:xfrm>
          <a:ln/>
        </p:spPr>
      </p:sp>
      <p:sp>
        <p:nvSpPr>
          <p:cNvPr id="26627" name="Notizenplatzhalt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de-DE" dirty="0">
              <a:latin typeface="Arial" pitchFamily="34" charset="0"/>
            </a:endParaRPr>
          </a:p>
        </p:txBody>
      </p:sp>
      <p:sp>
        <p:nvSpPr>
          <p:cNvPr id="26628" name="Fußzeilenplatzhalter 3"/>
          <p:cNvSpPr>
            <a:spLocks noGrp="1"/>
          </p:cNvSpPr>
          <p:nvPr>
            <p:ph type="ftr" sz="quarter" idx="4"/>
          </p:nvPr>
        </p:nvSpPr>
        <p:spPr>
          <a:noFill/>
        </p:spPr>
        <p:txBody>
          <a:bodyPr/>
          <a:lstStyle>
            <a:lvl1pPr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16525" indent="-275586"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02345" indent="-220470"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543282" indent="-220470"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1984221" indent="-220470"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425159" indent="-220470" defTabSz="88493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866098" indent="-220470" defTabSz="88493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307034" indent="-220470" defTabSz="88493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747970" indent="-220470" defTabSz="88493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r>
              <a:rPr lang="de-DE" dirty="0">
                <a:solidFill>
                  <a:prstClr val="black"/>
                </a:solidFill>
              </a:rPr>
              <a:t>© BSL 2003</a:t>
            </a:r>
          </a:p>
        </p:txBody>
      </p:sp>
      <p:sp>
        <p:nvSpPr>
          <p:cNvPr id="26629" name="Foliennummernplatzhalter 4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16525" indent="-275586"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02345" indent="-220470"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543282" indent="-220470"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1984221" indent="-220470" defTabSz="884937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425159" indent="-220470" defTabSz="88493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866098" indent="-220470" defTabSz="88493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307034" indent="-220470" defTabSz="88493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747970" indent="-220470" defTabSz="884937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fld id="{AC1BB93F-4544-4138-BFA9-4E142D8E5673}" type="slidenum">
              <a:rPr lang="de-DE" smtClean="0">
                <a:solidFill>
                  <a:prstClr val="black"/>
                </a:solidFill>
              </a:rPr>
              <a:pPr eaLnBrk="1" hangingPunct="1"/>
              <a:t>7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7538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hteck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de-DE" noProof="0" dirty="0"/>
              <a:t>6.53</a:t>
            </a:r>
          </a:p>
          <a:p>
            <a:pPr algn="ctr" rtl="0"/>
            <a:endParaRPr lang="de-DE" noProof="0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de-DE" noProof="0"/>
              <a:t>Zum Bearbeiten klicken</a:t>
            </a:r>
          </a:p>
        </p:txBody>
      </p:sp>
      <p:grpSp>
        <p:nvGrpSpPr>
          <p:cNvPr id="10" name="Bildplatzhalter 16" descr="abstrakte farbige Abbildung von Gebäuden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t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de-DE" noProof="0" smtClean="0"/>
              <a:pPr rtl="0"/>
              <a:t>‹Nr.›</a:t>
            </a:fld>
            <a:endParaRPr lang="de-DE" noProof="0" dirty="0"/>
          </a:p>
        </p:txBody>
      </p:sp>
      <p:sp>
        <p:nvSpPr>
          <p:cNvPr id="16" name="Textplatzhalt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de-DE" noProof="0"/>
              <a:t>1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de-DE" noProof="0"/>
              <a:t>2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de-DE" noProof="0"/>
              <a:t>3</a:t>
            </a:r>
          </a:p>
        </p:txBody>
      </p:sp>
      <p:sp>
        <p:nvSpPr>
          <p:cNvPr id="20" name="Textplatzhalt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21" name="Textplatzhalt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de-DE" noProof="0"/>
              <a:t>ABSCHNITTSÜBERSCHRIFT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22" name="Textplatzhalt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de-DE" noProof="0"/>
              <a:t>ABSCHNITTSÜBERSCHRIFT</a:t>
            </a:r>
          </a:p>
        </p:txBody>
      </p:sp>
      <p:sp>
        <p:nvSpPr>
          <p:cNvPr id="23" name="Textplatzhalt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de-DE" noProof="0"/>
              <a:t>ABSCHNITTSÜBERSCHRIFT</a:t>
            </a:r>
          </a:p>
        </p:txBody>
      </p:sp>
      <p:sp>
        <p:nvSpPr>
          <p:cNvPr id="19" name="Datumsplatzhalt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de-DE" noProof="0"/>
              <a:t>MASTERTEXTFORMAT DURCH KLICKEN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de-DE" noProof="0"/>
              <a:t>MASTERTEXTFORMAT DURCH KLICKEN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FAE104CA-2BAF-5AE4-6A87-BC24D9DCB69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B3E884A0-F94F-AC7D-6AD3-CF7AE190D41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208" y="6434443"/>
            <a:ext cx="3258362" cy="455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51">
            <a:extLst>
              <a:ext uri="{FF2B5EF4-FFF2-40B4-BE49-F238E27FC236}">
                <a16:creationId xmlns:a16="http://schemas.microsoft.com/office/drawing/2014/main" id="{1ADA84A2-7318-01A3-922D-7624F5DD3CB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751513" y="6388887"/>
            <a:ext cx="68897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/>
          <a:lstStyle/>
          <a:p>
            <a:pPr algn="ctr"/>
            <a:fld id="{EF9DE2CE-6B18-484D-BC39-4DE284868BA0}" type="slidenum">
              <a:rPr lang="de-DE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pPr algn="ctr"/>
              <a:t>‹Nr.›</a:t>
            </a:fld>
            <a:endParaRPr lang="de-DE" sz="900" b="1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13" name="Grafik 12" descr="Ein Bild, das Text, Logo, Schrift, Grafiken enthält.&#10;&#10;Automatisch generierte Beschreibung">
            <a:extLst>
              <a:ext uri="{FF2B5EF4-FFF2-40B4-BE49-F238E27FC236}">
                <a16:creationId xmlns:a16="http://schemas.microsoft.com/office/drawing/2014/main" id="{F44B7A4C-7FB3-B048-ADB1-6E873C70993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577402" y="6155736"/>
            <a:ext cx="1461936" cy="5432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de-DE" noProof="0" smtClean="0"/>
              <a:pPr rtl="0"/>
              <a:t>‹Nr.›</a:t>
            </a:fld>
            <a:endParaRPr lang="de-DE" noProof="0" dirty="0"/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TITEL FÜR QUADRANT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TITEL FÜR QUADRANT</a:t>
            </a:r>
          </a:p>
        </p:txBody>
      </p:sp>
      <p:sp>
        <p:nvSpPr>
          <p:cNvPr id="12" name="Textplatzhalt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TITEL FÜR QUADRANT</a:t>
            </a:r>
          </a:p>
        </p:txBody>
      </p:sp>
      <p:sp>
        <p:nvSpPr>
          <p:cNvPr id="13" name="Textplatzhalt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TITEL FÜR QUADRANT</a:t>
            </a:r>
          </a:p>
        </p:txBody>
      </p:sp>
      <p:cxnSp>
        <p:nvCxnSpPr>
          <p:cNvPr id="5" name="Gerader Verbinde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umsplatzhalt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3" name="Datumsplatzhalter 6">
            <a:extLst>
              <a:ext uri="{FF2B5EF4-FFF2-40B4-BE49-F238E27FC236}">
                <a16:creationId xmlns:a16="http://schemas.microsoft.com/office/drawing/2014/main" id="{FD9B1DB3-E18D-4EAF-E8AF-D47CAF6C0820}"/>
              </a:ext>
            </a:extLst>
          </p:cNvPr>
          <p:cNvSpPr txBox="1">
            <a:spLocks/>
          </p:cNvSpPr>
          <p:nvPr userDrawn="1"/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>
            <a:defPPr rtl="0"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dirty="0"/>
              <a:t>7/1/20XX</a:t>
            </a:r>
          </a:p>
        </p:txBody>
      </p:sp>
      <p:sp>
        <p:nvSpPr>
          <p:cNvPr id="4" name="Fußzeilenplatzhalter 7">
            <a:extLst>
              <a:ext uri="{FF2B5EF4-FFF2-40B4-BE49-F238E27FC236}">
                <a16:creationId xmlns:a16="http://schemas.microsoft.com/office/drawing/2014/main" id="{2A8D5805-3CE1-8293-2C29-CC6DEE0740FD}"/>
              </a:ext>
            </a:extLst>
          </p:cNvPr>
          <p:cNvSpPr txBox="1">
            <a:spLocks/>
          </p:cNvSpPr>
          <p:nvPr userDrawn="1"/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>
            <a:defPPr rtl="0"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dirty="0"/>
              <a:t>Titel für Verkaufspräsentation</a:t>
            </a:r>
          </a:p>
        </p:txBody>
      </p:sp>
      <p:sp>
        <p:nvSpPr>
          <p:cNvPr id="8" name="Foliennummernplatzhalter 8">
            <a:extLst>
              <a:ext uri="{FF2B5EF4-FFF2-40B4-BE49-F238E27FC236}">
                <a16:creationId xmlns:a16="http://schemas.microsoft.com/office/drawing/2014/main" id="{F9303783-B01D-01A4-865C-E007E9BB63C6}"/>
              </a:ext>
            </a:extLst>
          </p:cNvPr>
          <p:cNvSpPr txBox="1">
            <a:spLocks/>
          </p:cNvSpPr>
          <p:nvPr userDrawn="1"/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>
            <a:defPPr rtl="0"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5CEABB6-07DC-46E8-9B57-56EC44A396E5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14" name="Rechteck 9">
            <a:extLst>
              <a:ext uri="{FF2B5EF4-FFF2-40B4-BE49-F238E27FC236}">
                <a16:creationId xmlns:a16="http://schemas.microsoft.com/office/drawing/2014/main" id="{848A6AAC-0CBF-DF90-3829-051C212760F5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pic>
        <p:nvPicPr>
          <p:cNvPr id="17" name="Picture 2">
            <a:extLst>
              <a:ext uri="{FF2B5EF4-FFF2-40B4-BE49-F238E27FC236}">
                <a16:creationId xmlns:a16="http://schemas.microsoft.com/office/drawing/2014/main" id="{B9814AF2-2524-D4F1-B2F6-BC644545556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208" y="6434443"/>
            <a:ext cx="3258362" cy="455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Rectangle 51">
            <a:extLst>
              <a:ext uri="{FF2B5EF4-FFF2-40B4-BE49-F238E27FC236}">
                <a16:creationId xmlns:a16="http://schemas.microsoft.com/office/drawing/2014/main" id="{D609E350-E82B-7FAB-27EC-A0376228274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751513" y="6388887"/>
            <a:ext cx="68897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/>
          <a:lstStyle/>
          <a:p>
            <a:pPr algn="ctr"/>
            <a:fld id="{EF9DE2CE-6B18-484D-BC39-4DE284868BA0}" type="slidenum">
              <a:rPr lang="de-DE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pPr algn="ctr"/>
              <a:t>‹Nr.›</a:t>
            </a:fld>
            <a:endParaRPr lang="de-DE" sz="900" b="1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19" name="Grafik 18" descr="Ein Bild, das Text, Logo, Schrift, Grafiken enthält.&#10;&#10;Automatisch generierte Beschreibung">
            <a:extLst>
              <a:ext uri="{FF2B5EF4-FFF2-40B4-BE49-F238E27FC236}">
                <a16:creationId xmlns:a16="http://schemas.microsoft.com/office/drawing/2014/main" id="{D984173F-DFC6-2FA9-9BBB-2DFEA5F8E72A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0577402" y="6155736"/>
            <a:ext cx="1461936" cy="5432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Wachstumsstrategie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21" name="Textplatzhalt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32" name="Textplatzhalt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34" name="Textplatzhalt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31" name="Textplatzhalt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33" name="Textplatzhalt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grpSp>
        <p:nvGrpSpPr>
          <p:cNvPr id="956" name="Bildplatzhalter 1925" descr="abstrakte farbige Abbildung von Gebäuden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</p:grpSp>
      <p:sp>
        <p:nvSpPr>
          <p:cNvPr id="959" name="Fußzeilenplatzhalt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de-DE" noProof="0" smtClean="0"/>
              <a:pPr rtl="0"/>
              <a:t>‹Nr.›</a:t>
            </a:fld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de-DE" noProof="0"/>
              <a:t>MASTERTEXTFORMAT DURCH KLICKEN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de-DE" noProof="0"/>
              <a:t>MASTERTEXTFORMAT DURCH KLICKEN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Zeitach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de-DE" noProof="0" smtClean="0"/>
              <a:pPr rtl="0"/>
              <a:t>‹Nr.›</a:t>
            </a:fld>
            <a:endParaRPr lang="de-DE" noProof="0" dirty="0"/>
          </a:p>
        </p:txBody>
      </p:sp>
      <p:sp>
        <p:nvSpPr>
          <p:cNvPr id="39" name="Textplatzhalt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Jahr</a:t>
            </a:r>
          </a:p>
        </p:txBody>
      </p:sp>
      <p:sp>
        <p:nvSpPr>
          <p:cNvPr id="40" name="Textplatzhalt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41" name="Textplatzhalt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42" name="Textplatzhalt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43" name="Textplatzhalt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44" name="Textplatzhalt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Jahr</a:t>
            </a:r>
          </a:p>
        </p:txBody>
      </p:sp>
      <p:sp>
        <p:nvSpPr>
          <p:cNvPr id="45" name="Textplatzhalt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46" name="Textplatzhalt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47" name="Textplatzhalt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48" name="Textplatzhalt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49" name="Textplatzhalt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0" name="Textplatzhalt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1" name="Textplatzhalt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2" name="Textplatzhalt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3" name="Textplatzhalt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4" name="Textplatzhalt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5" name="Textplatzhalt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6" name="Textplatzhalt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7" name="Textplatzhalt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8" name="Textplatzhalt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59" name="Textplatzhalt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60" name="Textplatzhalt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61" name="Textplatzhalt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62" name="Textplatzhalt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63" name="Textplatzhalt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sp>
        <p:nvSpPr>
          <p:cNvPr id="64" name="Textplatzhalt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MM</a:t>
            </a:r>
          </a:p>
        </p:txBody>
      </p:sp>
      <p:cxnSp>
        <p:nvCxnSpPr>
          <p:cNvPr id="65" name="Gerader Verbinde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platzhalt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Elementtitel</a:t>
            </a:r>
          </a:p>
        </p:txBody>
      </p:sp>
      <p:sp>
        <p:nvSpPr>
          <p:cNvPr id="67" name="Textplatzhalt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de-DE" noProof="0"/>
              <a:t>Monat Jahr</a:t>
            </a:r>
          </a:p>
        </p:txBody>
      </p:sp>
      <p:sp>
        <p:nvSpPr>
          <p:cNvPr id="68" name="Datumsplatzhalt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z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 ob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13" name="Textplatzhalt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14" name="Textplatzhalt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15" name="Bildplatzhalt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17" name="Textplatzhalt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18" name="Textplatzhalt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19" name="Bildplatzhalt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21" name="Textplatzhalt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22" name="Textplatzhalt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23" name="Bildplatzhalt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 ob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hteck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41" name="Bildplatzhalt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43" name="Bildplatzhalt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44" name="Rechteck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45" name="Bildplatzhalt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46" name="Rechteck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47" name="Bildplatzhalt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13" name="Textplatzhalt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14" name="Textplatzhalt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17" name="Textplatzhalt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18" name="Textplatzhalt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21" name="Textplatzhalt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22" name="Textplatzhalt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26" name="Textplatzhalt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29" name="Textplatzhalt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30" name="Textplatzhalt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33" name="Textplatzhalt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34" name="Textplatzhalt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37" name="Textplatzhalt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Name</a:t>
            </a:r>
          </a:p>
        </p:txBody>
      </p:sp>
      <p:sp>
        <p:nvSpPr>
          <p:cNvPr id="38" name="Textplatzhalt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de-DE" noProof="0"/>
              <a:t>Titel</a:t>
            </a: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55" name="Bildplatzhalt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56" name="Rechteck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57" name="Bildplatzhalt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58" name="Rechteck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59" name="Bildplatzhalt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  <p:sp>
        <p:nvSpPr>
          <p:cNvPr id="60" name="Rechteck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61" name="Bildplatzhalt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de-DE" noProof="0" dirty="0"/>
              <a:t>Bild durch Klicken auf Symbol hinzufügen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z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8" name="Inhaltsplatzhalt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9" name="Inhaltsplatzhalt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0" name="Inhaltsplatzhalt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de-DE" noProof="0"/>
              <a:t>UNTERTITEL DURCH KLICKEN BEARBEITEN</a:t>
            </a:r>
          </a:p>
        </p:txBody>
      </p:sp>
      <p:sp>
        <p:nvSpPr>
          <p:cNvPr id="12" name="Textplatzhalt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3" name="Textplatzhalt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de-DE" noProof="0"/>
              <a:t>UNTERTITEL DURCH KLICKEN BEARBEITEN</a:t>
            </a:r>
          </a:p>
        </p:txBody>
      </p:sp>
      <p:sp>
        <p:nvSpPr>
          <p:cNvPr id="14" name="Textplatzhalt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5" name="Textplatzhalt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de-DE" noProof="0"/>
              <a:t>UNTERTITEL DURCH KLICKEN BEARBEITEN</a:t>
            </a:r>
          </a:p>
        </p:txBody>
      </p:sp>
      <p:sp>
        <p:nvSpPr>
          <p:cNvPr id="16" name="Textplatzhalt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7" name="Textplatzhalt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de-DE" noProof="0"/>
              <a:t>UNTERTITEL DURCH KLICKEN BEARBEITEN</a:t>
            </a:r>
          </a:p>
        </p:txBody>
      </p:sp>
      <p:sp>
        <p:nvSpPr>
          <p:cNvPr id="18" name="Textplatzhalt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9" name="Textplatzhalt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20" name="Textplatzhalt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21" name="Textplatzhalt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22" name="Textplatzhalt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Über u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  <a:prstGeom prst="rect">
            <a:avLst/>
          </a:prstGeo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grpSp>
        <p:nvGrpSpPr>
          <p:cNvPr id="971" name="Bildplatzhalter 986" descr="abstrakte farbige Abbildung von Gebäuden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Zusammenfassung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Bildplatzhalter 20" descr="abstrakte farbige Abbildung von Gebäuden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675" name="Textplatzhalt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Vielen Dank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grpSp>
        <p:nvGrpSpPr>
          <p:cNvPr id="10" name="Bildplatzhalter 44" descr="abstrakte farbige Abbildung von Gebäuden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</p:grp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de-DE" noProof="0"/>
              <a:t>Textmasterformat durch Klicken bearbeiten</a:t>
            </a:r>
          </a:p>
          <a:p>
            <a:pPr lvl="1" rtl="0"/>
            <a:r>
              <a:rPr lang="de-DE" noProof="0"/>
              <a:t>Zweite Ebene</a:t>
            </a:r>
          </a:p>
          <a:p>
            <a:pPr lvl="2" rtl="0"/>
            <a:r>
              <a:rPr lang="de-DE" noProof="0"/>
              <a:t>Dritte Ebene</a:t>
            </a:r>
          </a:p>
          <a:p>
            <a:pPr lvl="3" rtl="0"/>
            <a:r>
              <a:rPr lang="de-DE" noProof="0"/>
              <a:t>Vierte Ebene</a:t>
            </a:r>
          </a:p>
          <a:p>
            <a:pPr lvl="4" rtl="0"/>
            <a:r>
              <a:rPr lang="de-DE" noProof="0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de-DE" noProof="0"/>
              <a:t>Textmasterformat durch Klicken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7363BF9C-EC4F-BB06-8699-4014C134E7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F23DEE3A-3780-0507-AAAE-1803AC61C0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38D7AB8-EE79-B8A8-6A72-78CF66FC51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93403957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14B8CD-9207-0F5A-87AB-B27A517BCE8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AA2C4F2-5991-51CC-558C-A4D5E1F7B12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A569FD-5A00-3B11-103C-21BA8A71B2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95A9E4-2CE9-4E32-BE85-7C32F0F78A6D}" type="slidenum">
              <a:rPr lang="en-GB" smtClean="0"/>
              <a:t>‹Nr.›</a:t>
            </a:fld>
            <a:endParaRPr lang="en-GB"/>
          </a:p>
        </p:txBody>
      </p:sp>
      <p:pic>
        <p:nvPicPr>
          <p:cNvPr id="9" name="Picture 8" descr="Zero Project Plant: an icon showing a green seedling breaking through a circle.">
            <a:extLst>
              <a:ext uri="{FF2B5EF4-FFF2-40B4-BE49-F238E27FC236}">
                <a16:creationId xmlns:a16="http://schemas.microsoft.com/office/drawing/2014/main" id="{0F1C7164-87D9-4217-364F-45206FDAD5F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0714" y="155575"/>
            <a:ext cx="767583" cy="7683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F0236DA-C301-789C-C8AF-938A5F826071}"/>
              </a:ext>
            </a:extLst>
          </p:cNvPr>
          <p:cNvSpPr txBox="1"/>
          <p:nvPr userDrawn="1"/>
        </p:nvSpPr>
        <p:spPr>
          <a:xfrm>
            <a:off x="393290" y="276328"/>
            <a:ext cx="833989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0" dirty="0">
                <a:solidFill>
                  <a:srgbClr val="2B8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Zero Project Conference 2025 (#ZeroCon25)</a:t>
            </a:r>
            <a:endParaRPr lang="en-GB" sz="3200" b="0" dirty="0">
              <a:solidFill>
                <a:srgbClr val="2B882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3533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B032186-4920-26F8-D569-FF65A24ED23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FF22F349-B602-C72B-6770-8537EB73B0D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EA489B97-8363-44A3-C8D0-97F45E580B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6F6E0C7-B1DB-C4AC-C3BF-AE5F51EBAA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805BE8E7-BC53-B37A-0354-B7A9E226BD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686335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6583DCB-A020-1BEE-43C0-B8A2B8CBE3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0631053-F999-39BA-0F17-658D9AA22EA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0CB60594-2E4C-CE42-7B04-7E3903C4B8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02E80912-F17A-462F-258F-FD041ED3AE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F456713-1FAD-D5AB-F7AA-0DF1775754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79106507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1A93BB4-3C12-FE3B-F46D-F9380E5E08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6C87812-0986-B79D-30DD-4AB993FEA4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A0B8B57-3963-A4E6-9C93-162D7CB422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53A5443-0FA9-9704-36E5-B4C93207B8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0B8463F-EA53-E85F-DC1E-FB4D6AD28C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276448878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131A045-59D7-8870-876C-7583B0C8FD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DC598A62-7143-5937-E741-819B6FAE5C9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4974634C-89A9-3691-5562-F663550283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1336B35B-1565-A764-6C45-1C8C29E3C2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5D9C533-7404-F44E-89D5-059D6B061D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6679E2AA-DF5C-6941-5646-2F9647667F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42119204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Bildplatzhalter 57" descr="abstrakte farbige Abbildung von Gebäuden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TITEL DURCH KLICKEN BEARBEITEN</a:t>
            </a:r>
          </a:p>
        </p:txBody>
      </p:sp>
      <p:sp>
        <p:nvSpPr>
          <p:cNvPr id="10" name="Textplatzhalt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1" name="Textplatzhalt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TITEL DURCH KLICKEN BEARBEITEN</a:t>
            </a:r>
          </a:p>
        </p:txBody>
      </p:sp>
      <p:sp>
        <p:nvSpPr>
          <p:cNvPr id="12" name="Textplatzhalt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3" name="Textplatzhalt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TITEL DURCH KLICKEN BEARBEITEN</a:t>
            </a:r>
          </a:p>
        </p:txBody>
      </p:sp>
      <p:sp>
        <p:nvSpPr>
          <p:cNvPr id="14" name="Textplatzhalt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5" name="Textplatzhalt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TITEL DURCH KLICKEN BEARBEITEN</a:t>
            </a:r>
          </a:p>
        </p:txBody>
      </p:sp>
      <p:sp>
        <p:nvSpPr>
          <p:cNvPr id="18" name="Textplatzhalt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9" name="Textplatzhalt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TITEL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D2701F3-E517-D417-6779-06F62F831D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56050C7E-F7E0-8839-E6A0-FE4072F509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3E15BC88-E0CF-72D7-29D6-FD5FBC2D720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823B62E7-4DBE-EE0C-B4F9-FA5E0C8AD7D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0C28B958-130F-FE4C-CE78-A703D99E92C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C916DC62-AA71-821C-F8A4-F74455C4E0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4013891C-C342-D080-9812-7F629828B9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99FBA565-3FEB-36AC-55D6-FB675CD543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4841358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370B66F-8730-CBA2-580C-60181840B5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308BB338-B92E-66F6-8F89-2CF3B13DBB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52EFF2B4-B4F1-CF2C-72A2-7077912A4B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70F78D1-5C53-9E86-4A3B-A28A8AE178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78569984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4AEE0D6-F4E7-232B-F4DA-448CDA292C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5A84BDA-8453-856A-C250-9E09D645B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31D751F-2095-8564-071C-E53ADE6645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10854303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41C41ED-FAF8-005F-8B00-12A2266F38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9F22EB7C-1D8F-FDB4-0440-1F72E35017B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31612545-94E2-C478-5176-92F94B3D46C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C6918A64-3C62-36A1-20A7-768132B8C6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CA8C1EC7-8F25-1D82-EA42-0E426D9484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D61D4B48-A5B3-528F-298F-B070769FB0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04616903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1235FF5-58EB-9CAE-AAF7-C5BC1C589D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8BEB6058-3502-355F-CC79-1DA3BB34F50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AT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32487039-B637-2847-E242-2B284CDD673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3CCF8EA1-739E-E56D-1F73-DFC71F9A84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21D74F2C-85C7-4AA6-75A5-ED5EF634B6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604F2FF9-DE17-74D3-5912-00A3B1F80D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07807507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2397D1E-8693-F8FD-22BA-A9D0836A40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04CC1FD3-144B-DE30-AA7F-7175307186E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0E5E05AD-A303-D494-00D9-BD5CA3A2AB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C4BFBB6B-9DD5-086B-A494-BACE25D4B7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0EACE68-3000-65A6-F2CA-AFD8F5A44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94224379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8804A1D1-5936-ACC4-8631-BFC9CA824D3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E2CB91F2-075C-2EBB-520E-09E3E04D332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0B2A72F-3E21-022F-2F28-858934443D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5B6E0DE-8692-67FB-79A1-20286574EE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EF84C4C-2D64-A133-0D9C-4BB25575D0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234921432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4E8467-4CFF-18CA-1E7E-38FC087123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E1C7752D-5F87-1861-D1DB-96A6336817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8734919A-C7E7-DE51-128B-384A77005D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AT" dirty="0"/>
              <a:t>Titel für Verkaufspräsentation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CF0EA91-002A-6183-B831-C84BF4FA9C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8660096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6A66F44-CCFD-B638-2D3C-43E6E52F89C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9C244D82-505D-C48C-ECD2-ABB44DA91E7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C0D9B52-933D-F6CA-48D1-FCCD52F9C1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22E549EE-2473-B032-A894-DCB92FC877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288A42C-A70E-DF34-2CD8-55064BADFF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77970809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51E6552-178C-4F92-C5B0-B6A9372121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0EBF502-0045-93FF-8B6B-B6A4C0D8940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chemeClr val="accent3"/>
              </a:buClr>
              <a:defRPr/>
            </a:lvl1pPr>
            <a:lvl2pPr>
              <a:buClr>
                <a:schemeClr val="accent3"/>
              </a:buClr>
              <a:defRPr/>
            </a:lvl2pPr>
            <a:lvl3pPr>
              <a:buClr>
                <a:schemeClr val="accent3"/>
              </a:buClr>
              <a:defRPr/>
            </a:lvl3pPr>
            <a:lvl4pPr>
              <a:buClr>
                <a:schemeClr val="accent3"/>
              </a:buClr>
              <a:defRPr/>
            </a:lvl4pPr>
            <a:lvl5pPr>
              <a:buClr>
                <a:schemeClr val="accent3"/>
              </a:buClr>
              <a:defRPr/>
            </a:lvl5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03532AE5-DC71-B35C-BE51-846CAAAA7C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32776D-DFFE-64F6-862F-794265FA0C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4176448-DCAA-06B8-438A-58D02DFE41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94089545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Lös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Bildplatzhalt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10" name="Textplatzhalt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1" name="Textplatzhalt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TITEL DURCH KLICKEN BEARBEITEN</a:t>
            </a:r>
          </a:p>
        </p:txBody>
      </p:sp>
      <p:sp>
        <p:nvSpPr>
          <p:cNvPr id="12" name="Textplatzhalt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13" name="Textplatzhalt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TITEL DURCH KLICKEN BEARBEITEN</a:t>
            </a:r>
          </a:p>
        </p:txBody>
      </p:sp>
      <p:sp>
        <p:nvSpPr>
          <p:cNvPr id="19" name="Textplatzhalt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20" name="Textplatzhalt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TITEL DURCH KLICKEN BEARBEITEN</a:t>
            </a:r>
          </a:p>
        </p:txBody>
      </p:sp>
      <p:sp>
        <p:nvSpPr>
          <p:cNvPr id="21" name="Textplatzhalt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Text durch Klicken bearbeiten</a:t>
            </a:r>
          </a:p>
        </p:txBody>
      </p:sp>
      <p:sp>
        <p:nvSpPr>
          <p:cNvPr id="22" name="Textplatzhalt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TITEL DURCH KLICKEN BEARBEITEN</a:t>
            </a:r>
          </a:p>
        </p:txBody>
      </p:sp>
      <p:sp>
        <p:nvSpPr>
          <p:cNvPr id="15" name="Fußzeilenplatzhalt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  <a:prstGeom prst="rect">
            <a:avLst/>
          </a:prstGeo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16" name="Foliennummernplatzhalt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B55510-C3DB-4A4F-ABA0-7395FCFD94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FC991553-7074-A78F-3359-F2C19D42ED0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7E16BE6-575E-7B8F-E21B-54D8B62C85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4F99ADEE-974F-FB3D-BDCA-49604D94E6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ACA7004-5FD6-6E95-9CC9-4D08263061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80382297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20D4EAB-3193-C24E-609C-D82DB87527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D406BAC5-8B71-58C7-4F8D-4C5719D8FA3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82C9BFA3-4908-E6A6-D068-44722D9CDA7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4888A56F-AA2D-E02A-872B-67A14D1691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4DA6C6F-DCF7-37DF-4FAA-E3AA47C8FB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8ABCA40E-4052-F6A7-EA43-1FE0383B38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786730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E5D6F9A-6469-C6D7-264D-BBF353A1C6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8990012" cy="1325563"/>
          </a:xfrm>
        </p:spPr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9F40185-0909-DC58-255A-9424A31D94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5426DE26-7012-C950-DAA9-453D61DBC9B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949A58A-AC36-0F04-B872-AC81DE3073A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A125703F-625E-8F44-44A7-095B9442D5A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94836F74-6271-B028-41F4-A9DFEEE7DD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6C0F0D1D-D5FB-A56D-E43F-1F6C6F6C20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11745157-687E-06BA-FEB0-AA55FAF77E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259170541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70C9909-D48D-3E5E-D926-D378A5F0FA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1" y="365124"/>
            <a:ext cx="7445990" cy="1440929"/>
          </a:xfrm>
        </p:spPr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5F4E385F-7CD1-80C5-70BB-314F49590A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04710C3-2B75-9F7A-08A8-A853774D85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00BF468-6C25-ED70-435A-9D87532D7C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84003647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el einzeil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70C9909-D48D-3E5E-D926-D378A5F0FA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9962" y="92169"/>
            <a:ext cx="7445990" cy="1440929"/>
          </a:xfrm>
        </p:spPr>
        <p:txBody>
          <a:bodyPr/>
          <a:lstStyle/>
          <a:p>
            <a:r>
              <a:rPr lang="de-DE"/>
              <a:t>Mastertitelformat</a:t>
            </a:r>
            <a:endParaRPr lang="de-AT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5F4E385F-7CD1-80C5-70BB-314F49590A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04710C3-2B75-9F7A-08A8-A853774D85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00BF468-6C25-ED70-435A-9D87532D7C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2296838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7363BF9C-EC4F-BB06-8699-4014C134E7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F23DEE3A-3780-0507-AAAE-1803AC61C0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38D7AB8-EE79-B8A8-6A72-78CF66FC51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212416718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412320B-3BCA-5648-09CD-8F562F0239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EF775FF-4464-5778-479D-A878C0A639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1612900"/>
            <a:ext cx="6172200" cy="424815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830CCAC1-073C-C4D1-2FAB-446C984E881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442632"/>
            <a:ext cx="3932237" cy="3426355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F693899E-7ADD-FF33-B4AB-3632B41480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B7FFC78F-4D6D-C7E1-3381-FED7452388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76FFBA92-06A7-5ACF-B5B6-D6ABE6D114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30570153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328FA42-8403-6354-0EF0-EE8ABCC552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136A2802-F8BD-847B-2A72-2BAF91BE403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AT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82D4AC8-F724-7424-75CF-D82756E6E97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B2509D5A-FB31-9CD0-E368-5FA8A47A77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A3DD8C8-704D-8C84-B1FA-25C9CA12D0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376ABB9-C3A0-C304-A277-B548783D99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88590809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281EAF2-516E-CCD6-5660-A8130F3FD3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8DF5E2A6-24F9-59FE-029A-04BCC1D9D0A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AB8F5E2-0973-BC75-81D7-204068F953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DE0AA43D-AF21-F66A-A8BD-916E3A60E4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1F504AE-71D8-67C7-061D-674E04E18C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88461560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86B537C7-0652-9B9B-2BA9-79D06C05CFB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54236629-BAE6-F085-92CE-2BC8A844795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F14CC63-0070-C57F-A5F7-D703A3AFC5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9DC0A8C4-026F-9245-9190-0243D5383F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5176297-C199-C11B-DABB-241FF2BA00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36078727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ktübersic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Bildplatzhalter 1029" descr="abstrakte farbige Abbildung von Gebäuden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de-DE" noProof="0" smtClean="0"/>
              <a:pPr rtl="0"/>
              <a:t>‹Nr.›</a:t>
            </a:fld>
            <a:endParaRPr lang="de-DE" noProof="0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21" name="Textplatzhalt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24" name="Textplatzhalt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de-DE" noProof="0"/>
              <a:t>KLICKEN SIE AUF TEXT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de-DE" noProof="0" dirty="0"/>
              <a:t>Titel für Verkaufspräsentation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ktvorte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eck 9">
            <a:extLst>
              <a:ext uri="{FF2B5EF4-FFF2-40B4-BE49-F238E27FC236}">
                <a16:creationId xmlns:a16="http://schemas.microsoft.com/office/drawing/2014/main" id="{1BB9E491-AF9A-9A53-37C6-0EFAC40B6F82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13" name="Inhaltsplatzhalt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de-DE" noProof="0"/>
              <a:t>Symbol</a:t>
            </a:r>
          </a:p>
        </p:txBody>
      </p:sp>
      <p:sp>
        <p:nvSpPr>
          <p:cNvPr id="19" name="Inhaltsplatzhalt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de-DE" noProof="0"/>
              <a:t>Symbol</a:t>
            </a:r>
          </a:p>
        </p:txBody>
      </p:sp>
      <p:sp>
        <p:nvSpPr>
          <p:cNvPr id="22" name="Inhaltsplatzhalt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de-DE" noProof="0"/>
              <a:t>Symbol</a:t>
            </a:r>
          </a:p>
        </p:txBody>
      </p:sp>
      <p:sp>
        <p:nvSpPr>
          <p:cNvPr id="23" name="Textplatzhalt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34" name="Textplatzhalt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35" name="Textplatzhalt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Abschnittsbeschreibung</a:t>
            </a: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0B5EB019-AB00-304C-AC0B-94604B47019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421647" y="6094542"/>
            <a:ext cx="1684902" cy="671496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F59103C7-7A12-134B-3C56-28720B4BB53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208" y="6434443"/>
            <a:ext cx="3258362" cy="455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51">
            <a:extLst>
              <a:ext uri="{FF2B5EF4-FFF2-40B4-BE49-F238E27FC236}">
                <a16:creationId xmlns:a16="http://schemas.microsoft.com/office/drawing/2014/main" id="{CA61C0A8-7609-5ABE-5AD1-7D3A19558C1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751513" y="6388887"/>
            <a:ext cx="68897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/>
          <a:lstStyle/>
          <a:p>
            <a:pPr algn="ctr"/>
            <a:fld id="{EF9DE2CE-6B18-484D-BC39-4DE284868BA0}" type="slidenum">
              <a:rPr lang="de-DE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pPr algn="ctr"/>
              <a:t>‹Nr.›</a:t>
            </a:fld>
            <a:endParaRPr lang="de-DE" sz="900" b="1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grpSp>
        <p:nvGrpSpPr>
          <p:cNvPr id="7" name="Bildplatzhalter 795" descr="abstrakte farbige Abbildung von Gebäuden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de-DE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Geschäftsmode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eck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cxnSp>
        <p:nvCxnSpPr>
          <p:cNvPr id="8" name="Gerader Verbinde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/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de-DE" noProof="0"/>
              <a:t>TITEL DURCH KLICKEN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13" name="Inhaltsplatzhalt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de-DE" noProof="0"/>
              <a:t>Symbol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19" name="Inhaltsplatzhalt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de-DE" noProof="0"/>
              <a:t>Symbol</a:t>
            </a:r>
          </a:p>
        </p:txBody>
      </p:sp>
      <p:sp>
        <p:nvSpPr>
          <p:cNvPr id="20" name="Textplatzhalt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22" name="Inhaltsplatzhalt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de-DE" noProof="0"/>
              <a:t>Symbol</a:t>
            </a:r>
          </a:p>
        </p:txBody>
      </p:sp>
      <p:sp>
        <p:nvSpPr>
          <p:cNvPr id="23" name="Textplatzhalt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15" name="Textplatzhalt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AUFZÄHLUNGSZEICHEN 2</a:t>
            </a:r>
          </a:p>
        </p:txBody>
      </p:sp>
      <p:sp>
        <p:nvSpPr>
          <p:cNvPr id="16" name="Textplatzhalt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AUFZÄHLUNGSZEICHEN 3</a:t>
            </a:r>
          </a:p>
        </p:txBody>
      </p:sp>
      <p:sp>
        <p:nvSpPr>
          <p:cNvPr id="24" name="Textplatzhalt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de-DE" noProof="0"/>
              <a:t>AUFZÄHLUNGSZEICHEN 4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C33AEE7B-A3EA-5E00-739F-271EF298F2EA}"/>
              </a:ext>
            </a:extLst>
          </p:cNvPr>
          <p:cNvCxnSpPr>
            <a:cxnSpLocks/>
          </p:cNvCxnSpPr>
          <p:nvPr userDrawn="1"/>
        </p:nvCxnSpPr>
        <p:spPr>
          <a:xfrm>
            <a:off x="2136374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D42F548A-61F1-6196-4482-4777ED29040B}"/>
              </a:ext>
            </a:extLst>
          </p:cNvPr>
          <p:cNvCxnSpPr>
            <a:cxnSpLocks/>
          </p:cNvCxnSpPr>
          <p:nvPr userDrawn="1"/>
        </p:nvCxnSpPr>
        <p:spPr>
          <a:xfrm>
            <a:off x="5182108" y="3511538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fik 10">
            <a:extLst>
              <a:ext uri="{FF2B5EF4-FFF2-40B4-BE49-F238E27FC236}">
                <a16:creationId xmlns:a16="http://schemas.microsoft.com/office/drawing/2014/main" id="{CD3EFE15-50F0-6AFB-DC8F-EEDEF62B2FD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421647" y="6094542"/>
            <a:ext cx="1684902" cy="671496"/>
          </a:xfrm>
          <a:prstGeom prst="rect">
            <a:avLst/>
          </a:prstGeom>
        </p:spPr>
      </p:pic>
      <p:pic>
        <p:nvPicPr>
          <p:cNvPr id="18" name="Picture 2">
            <a:extLst>
              <a:ext uri="{FF2B5EF4-FFF2-40B4-BE49-F238E27FC236}">
                <a16:creationId xmlns:a16="http://schemas.microsoft.com/office/drawing/2014/main" id="{AC62D9C1-F273-0827-594F-28459690815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208" y="6434443"/>
            <a:ext cx="3258362" cy="455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51">
            <a:extLst>
              <a:ext uri="{FF2B5EF4-FFF2-40B4-BE49-F238E27FC236}">
                <a16:creationId xmlns:a16="http://schemas.microsoft.com/office/drawing/2014/main" id="{B82B2C39-0A3C-2399-1628-1562A8F3B91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751513" y="6388887"/>
            <a:ext cx="68897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/>
          <a:lstStyle/>
          <a:p>
            <a:pPr algn="ctr"/>
            <a:fld id="{EF9DE2CE-6B18-484D-BC39-4DE284868BA0}" type="slidenum">
              <a:rPr lang="de-DE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pPr algn="ctr"/>
              <a:t>‹Nr.›</a:t>
            </a:fld>
            <a:endParaRPr lang="de-DE" sz="900" b="1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tübersic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hteck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cxnSp>
        <p:nvCxnSpPr>
          <p:cNvPr id="11" name="Gerader Verbinde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/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de-DE" noProof="0" smtClean="0"/>
              <a:pPr rtl="0"/>
              <a:t>‹Nr.›</a:t>
            </a:fld>
            <a:endParaRPr lang="de-DE" noProof="0" dirty="0"/>
          </a:p>
        </p:txBody>
      </p:sp>
      <p:sp>
        <p:nvSpPr>
          <p:cNvPr id="16" name="Textplatzhalt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de-DE" noProof="0"/>
              <a:t>1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de-DE" noProof="0"/>
              <a:t>2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de-DE" noProof="0"/>
              <a:t>3</a:t>
            </a:r>
          </a:p>
        </p:txBody>
      </p:sp>
      <p:sp>
        <p:nvSpPr>
          <p:cNvPr id="20" name="Textplatzhalt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21" name="Textplatzhalt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de-DE" noProof="0"/>
              <a:t>Abschnittsbeschreibung</a:t>
            </a:r>
          </a:p>
        </p:txBody>
      </p:sp>
      <p:sp>
        <p:nvSpPr>
          <p:cNvPr id="24" name="Datumsplatzhalt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de-DE" noProof="0" dirty="0"/>
              <a:t>7/1/20XX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387D0F24-E08A-0369-0727-FF2D99100A0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421647" y="6094542"/>
            <a:ext cx="1684902" cy="671496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734E11E2-B3DC-CF8A-9586-129CB5B3A14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208" y="6434443"/>
            <a:ext cx="3258362" cy="455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2.jp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6" Type="http://schemas.openxmlformats.org/officeDocument/2006/relationships/image" Target="../media/image7.svg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5" Type="http://schemas.openxmlformats.org/officeDocument/2006/relationships/image" Target="../media/image6.png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image" Target="../media/image5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de-DE" noProof="0"/>
              <a:t>TITELMASTERFORMAT DURCH KLICKEN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de-DE" noProof="0" dirty="0"/>
              <a:t>Textmasterformat durch Klicken bearbeiten</a:t>
            </a:r>
          </a:p>
          <a:p>
            <a:pPr lvl="1" rtl="0"/>
            <a:r>
              <a:rPr lang="de-DE" noProof="0" dirty="0"/>
              <a:t>Zweite Ebene</a:t>
            </a:r>
          </a:p>
          <a:p>
            <a:pPr lvl="2" rtl="0"/>
            <a:r>
              <a:rPr lang="de-DE" noProof="0" dirty="0"/>
              <a:t>Dritte Ebene</a:t>
            </a:r>
          </a:p>
          <a:p>
            <a:pPr lvl="3" rtl="0"/>
            <a:r>
              <a:rPr lang="de-DE" noProof="0" dirty="0"/>
              <a:t>Vierte Ebene</a:t>
            </a:r>
          </a:p>
          <a:p>
            <a:pPr lvl="4" rtl="0"/>
            <a:r>
              <a:rPr lang="de-DE" noProof="0" dirty="0"/>
              <a:t>Fünfte Ebene</a:t>
            </a:r>
          </a:p>
        </p:txBody>
      </p:sp>
      <p:sp>
        <p:nvSpPr>
          <p:cNvPr id="7" name="Rectangle 51">
            <a:extLst>
              <a:ext uri="{FF2B5EF4-FFF2-40B4-BE49-F238E27FC236}">
                <a16:creationId xmlns:a16="http://schemas.microsoft.com/office/drawing/2014/main" id="{37390BC1-87F4-3581-1C12-2E5A4918F2C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751513" y="6388887"/>
            <a:ext cx="68897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/>
          <a:lstStyle/>
          <a:p>
            <a:pPr algn="ctr"/>
            <a:fld id="{EF9DE2CE-6B18-484D-BC39-4DE284868BA0}" type="slidenum">
              <a:rPr lang="de-DE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pPr algn="ctr"/>
              <a:t>‹Nr.›</a:t>
            </a:fld>
            <a:endParaRPr lang="de-DE" sz="900" b="1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" name="Datumsplatzhalter 6">
            <a:extLst>
              <a:ext uri="{FF2B5EF4-FFF2-40B4-BE49-F238E27FC236}">
                <a16:creationId xmlns:a16="http://schemas.microsoft.com/office/drawing/2014/main" id="{354736AD-D1D1-80C7-9B2F-AE281F39765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1111" y="6349262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7/1/20XX</a:t>
            </a:r>
          </a:p>
        </p:txBody>
      </p:sp>
      <p:sp>
        <p:nvSpPr>
          <p:cNvPr id="5" name="Fußzeilenplatzhalter 7">
            <a:extLst>
              <a:ext uri="{FF2B5EF4-FFF2-40B4-BE49-F238E27FC236}">
                <a16:creationId xmlns:a16="http://schemas.microsoft.com/office/drawing/2014/main" id="{6B24D7D8-ADDA-A86C-99AD-B96E8BB352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1511" y="6349262"/>
            <a:ext cx="4114800" cy="365125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de-DE" noProof="0" dirty="0"/>
              <a:t>Titel für Verkaufspräsentation</a:t>
            </a:r>
          </a:p>
        </p:txBody>
      </p:sp>
      <p:sp>
        <p:nvSpPr>
          <p:cNvPr id="6" name="Foliennummernplatzhalter 8">
            <a:extLst>
              <a:ext uri="{FF2B5EF4-FFF2-40B4-BE49-F238E27FC236}">
                <a16:creationId xmlns:a16="http://schemas.microsoft.com/office/drawing/2014/main" id="{2FEC1E5D-9CE4-24FA-9D75-D746B65C8F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03511" y="6349262"/>
            <a:ext cx="2743200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B5CEABB6-07DC-46E8-9B57-56EC44A396E5}" type="slidenum">
              <a:rPr lang="de-DE" noProof="0" smtClean="0"/>
              <a:t>‹Nr.›</a:t>
            </a:fld>
            <a:endParaRPr lang="de-DE" noProof="0" dirty="0"/>
          </a:p>
        </p:txBody>
      </p:sp>
      <p:sp>
        <p:nvSpPr>
          <p:cNvPr id="8" name="Rechteck 9">
            <a:extLst>
              <a:ext uri="{FF2B5EF4-FFF2-40B4-BE49-F238E27FC236}">
                <a16:creationId xmlns:a16="http://schemas.microsoft.com/office/drawing/2014/main" id="{3931C1F2-0B35-4B7D-D277-22E367AB170D}"/>
              </a:ext>
            </a:extLst>
          </p:cNvPr>
          <p:cNvSpPr/>
          <p:nvPr userDrawn="1"/>
        </p:nvSpPr>
        <p:spPr>
          <a:xfrm>
            <a:off x="-12297" y="5936512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noProof="0" dirty="0"/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8CBE4084-9563-3B33-A6FA-6377AF998A8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97" y="6427355"/>
            <a:ext cx="3258362" cy="455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51">
            <a:extLst>
              <a:ext uri="{FF2B5EF4-FFF2-40B4-BE49-F238E27FC236}">
                <a16:creationId xmlns:a16="http://schemas.microsoft.com/office/drawing/2014/main" id="{C7E9AB06-F0FF-F211-188B-D4E3820667F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744424" y="6381799"/>
            <a:ext cx="688975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/>
          <a:lstStyle/>
          <a:p>
            <a:pPr algn="ctr"/>
            <a:fld id="{EF9DE2CE-6B18-484D-BC39-4DE284868BA0}" type="slidenum">
              <a:rPr lang="de-DE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pPr algn="ctr"/>
              <a:t>‹Nr.›</a:t>
            </a:fld>
            <a:endParaRPr lang="de-DE" sz="900" b="1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15" name="Grafik 14" descr="Ein Bild, das Text, Logo, Schrift, Grafiken enthält.&#10;&#10;Automatisch generierte Beschreibung">
            <a:extLst>
              <a:ext uri="{FF2B5EF4-FFF2-40B4-BE49-F238E27FC236}">
                <a16:creationId xmlns:a16="http://schemas.microsoft.com/office/drawing/2014/main" id="{B7D23610-3D2D-BBA1-5554-DEF0BC4DA4AA}"/>
              </a:ext>
            </a:extLst>
          </p:cNvPr>
          <p:cNvPicPr>
            <a:picLocks noChangeAspect="1"/>
          </p:cNvPicPr>
          <p:nvPr userDrawn="1"/>
        </p:nvPicPr>
        <p:blipFill>
          <a:blip r:embed="rId28"/>
          <a:stretch>
            <a:fillRect/>
          </a:stretch>
        </p:blipFill>
        <p:spPr>
          <a:xfrm>
            <a:off x="10577402" y="6155736"/>
            <a:ext cx="1461936" cy="5432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  <p:sldLayoutId id="2147483719" r:id="rId24"/>
    <p:sldLayoutId id="2147483720" r:id="rId2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C775A54C-9672-246B-C427-9C6E6AA2A3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E869B97C-5395-AD37-D01A-F029077F47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F6534F93-60F3-39E9-2FC5-EBDA6625804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de-DE" dirty="0"/>
              <a:t>7/1/20XX</a:t>
            </a:r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09EC74D1-EB12-E73B-11FF-A4AFC1FEAE2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de-AT" dirty="0"/>
              <a:t>Titel für Verkaufspräsentation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1768AD4-79E9-E73F-3069-397C316573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D8CA70-BF16-451A-892F-67F5C669EA91}" type="slidenum">
              <a:rPr lang="de-AT" smtClean="0"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28152271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100000">
              <a:schemeClr val="accent6">
                <a:alpha val="33000"/>
              </a:schemeClr>
            </a:gs>
            <a:gs pos="0">
              <a:schemeClr val="accent2">
                <a:alpha val="63000"/>
              </a:schemeClr>
            </a:gs>
          </a:gsLst>
          <a:lin ang="6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B9E933BC-7777-0F4B-B533-28AAECA612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1" y="365125"/>
            <a:ext cx="7666136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C9EF065A-11EF-A94F-53C7-F5911E27A0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2EA04041-43E1-8EB3-70F9-0BB5F698FDC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17F2649-D0D2-405D-8F08-32FFD8D15EEE}" type="datetimeFigureOut">
              <a:rPr lang="de-AT" smtClean="0"/>
              <a:t>21.02.2025</a:t>
            </a:fld>
            <a:endParaRPr lang="de-AT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A95CC7DA-B32E-7BE8-6FB1-22D78D6E1A6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de-AT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E76ECD3-A2BC-0263-6C09-4B732ECED9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74391092-7B7F-46BB-A165-6F5D7B624AA4}" type="slidenum">
              <a:rPr lang="de-AT" smtClean="0"/>
              <a:t>‹Nr.›</a:t>
            </a:fld>
            <a:endParaRPr lang="de-AT" dirty="0"/>
          </a:p>
        </p:txBody>
      </p:sp>
      <p:pic>
        <p:nvPicPr>
          <p:cNvPr id="11" name="Grafik 10" descr="Ein Bild, das Text, Schrift, Screenshot, Logo enthält.&#10;&#10;Automatisch generierte Beschreibung">
            <a:extLst>
              <a:ext uri="{FF2B5EF4-FFF2-40B4-BE49-F238E27FC236}">
                <a16:creationId xmlns:a16="http://schemas.microsoft.com/office/drawing/2014/main" id="{A4121E32-FA4D-F6BE-506A-148AB9137057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10137568" y="353951"/>
            <a:ext cx="1391402" cy="680114"/>
          </a:xfrm>
          <a:prstGeom prst="rect">
            <a:avLst/>
          </a:prstGeom>
        </p:spPr>
      </p:pic>
      <p:pic>
        <p:nvPicPr>
          <p:cNvPr id="12" name="Grafik 11">
            <a:extLst>
              <a:ext uri="{FF2B5EF4-FFF2-40B4-BE49-F238E27FC236}">
                <a16:creationId xmlns:a16="http://schemas.microsoft.com/office/drawing/2014/main" id="{65ECA133-69FE-DFF9-A795-18B2F243E43F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8504336" y="681037"/>
            <a:ext cx="1399034" cy="353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45053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  <p:sldLayoutId id="214748371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2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2.png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20.png"/><Relationship Id="rId4" Type="http://schemas.openxmlformats.org/officeDocument/2006/relationships/customXml" Target="../ink/ink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3" Type="http://schemas.openxmlformats.org/officeDocument/2006/relationships/image" Target="../media/image16.svg"/><Relationship Id="rId7" Type="http://schemas.openxmlformats.org/officeDocument/2006/relationships/customXml" Target="../ink/ink5.xml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2.xml"/><Relationship Id="rId6" Type="http://schemas.openxmlformats.org/officeDocument/2006/relationships/customXml" Target="../ink/ink4.xml"/><Relationship Id="rId5" Type="http://schemas.openxmlformats.org/officeDocument/2006/relationships/image" Target="../media/image17.png"/><Relationship Id="rId10" Type="http://schemas.openxmlformats.org/officeDocument/2006/relationships/customXml" Target="../ink/ink7.xml"/><Relationship Id="rId4" Type="http://schemas.openxmlformats.org/officeDocument/2006/relationships/customXml" Target="../ink/ink3.xml"/><Relationship Id="rId9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782FC-8B01-42F4-8056-DCC2EFED95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31073" y="1201784"/>
            <a:ext cx="11390812" cy="2073065"/>
          </a:xfrm>
        </p:spPr>
        <p:txBody>
          <a:bodyPr>
            <a:normAutofit fontScale="90000"/>
          </a:bodyPr>
          <a:lstStyle/>
          <a:p>
            <a:r>
              <a:rPr lang="en-US" sz="7200" dirty="0" err="1">
                <a:latin typeface="Roboto" panose="02000000000000000000" pitchFamily="2" charset="0"/>
                <a:ea typeface="Roboto" panose="02000000000000000000" pitchFamily="2" charset="0"/>
              </a:rPr>
              <a:t>Inklusions-Servicestelle</a:t>
            </a:r>
            <a:r>
              <a:rPr lang="en-US" sz="7200" dirty="0">
                <a:latin typeface="Roboto" panose="02000000000000000000" pitchFamily="2" charset="0"/>
                <a:ea typeface="Roboto" panose="02000000000000000000" pitchFamily="2" charset="0"/>
              </a:rPr>
              <a:t> Oberösterreich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8D29E75-4221-A94E-345A-B32600075C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9451" y="3444665"/>
            <a:ext cx="11234057" cy="2211557"/>
          </a:xfrm>
        </p:spPr>
        <p:txBody>
          <a:bodyPr>
            <a:normAutofit/>
          </a:bodyPr>
          <a:lstStyle/>
          <a:p>
            <a:r>
              <a:rPr lang="en-US" dirty="0">
                <a:latin typeface="Roboto" panose="02000000000000000000" pitchFamily="2" charset="0"/>
                <a:ea typeface="Roboto" panose="02000000000000000000" pitchFamily="2" charset="0"/>
              </a:rPr>
              <a:t>Jürgen </a:t>
            </a:r>
            <a:r>
              <a:rPr lang="en-US" dirty="0" err="1">
                <a:latin typeface="Roboto" panose="02000000000000000000" pitchFamily="2" charset="0"/>
                <a:ea typeface="Roboto" panose="02000000000000000000" pitchFamily="2" charset="0"/>
              </a:rPr>
              <a:t>Bockmüller</a:t>
            </a:r>
            <a:endParaRPr lang="en-US" dirty="0"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dirty="0">
                <a:latin typeface="Roboto" panose="02000000000000000000" pitchFamily="2" charset="0"/>
                <a:ea typeface="Roboto" panose="02000000000000000000" pitchFamily="2" charset="0"/>
              </a:rPr>
              <a:t>Claus </a:t>
            </a:r>
            <a:r>
              <a:rPr lang="en-US" dirty="0" err="1">
                <a:latin typeface="Roboto" panose="02000000000000000000" pitchFamily="2" charset="0"/>
                <a:ea typeface="Roboto" panose="02000000000000000000" pitchFamily="2" charset="0"/>
              </a:rPr>
              <a:t>Jungkunz</a:t>
            </a:r>
            <a:endParaRPr lang="en-US" dirty="0"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de-DE" dirty="0">
                <a:latin typeface="Roboto" panose="02000000000000000000" pitchFamily="2" charset="0"/>
                <a:ea typeface="Roboto" panose="02000000000000000000" pitchFamily="2" charset="0"/>
              </a:rPr>
              <a:t>Mehr als nur ein Job – Inklusive und Innovative Arbeitsmodelle für den ersten Arbeitsmarkt</a:t>
            </a:r>
            <a:endParaRPr lang="en-GB" dirty="0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E4771D02-F4E4-C632-E5D7-C5E26F71C09C}"/>
              </a:ext>
            </a:extLst>
          </p:cNvPr>
          <p:cNvSpPr txBox="1">
            <a:spLocks/>
          </p:cNvSpPr>
          <p:nvPr/>
        </p:nvSpPr>
        <p:spPr>
          <a:xfrm>
            <a:off x="876919" y="5579330"/>
            <a:ext cx="10567851" cy="84682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b="1" dirty="0">
                <a:latin typeface="Roboto" panose="02000000000000000000" pitchFamily="2" charset="0"/>
                <a:ea typeface="Roboto" panose="02000000000000000000" pitchFamily="2" charset="0"/>
              </a:rPr>
              <a:t>Freitag, 7. März:  12:00 -13:00 Uhr</a:t>
            </a:r>
          </a:p>
        </p:txBody>
      </p:sp>
    </p:spTree>
    <p:extLst>
      <p:ext uri="{BB962C8B-B14F-4D97-AF65-F5344CB8AC3E}">
        <p14:creationId xmlns:p14="http://schemas.microsoft.com/office/powerpoint/2010/main" val="5437651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8000">
            <a:alpha val="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Untertitel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790575" y="570438"/>
            <a:ext cx="9561513" cy="1628775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DE" sz="4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venir Next LT Pro Light" panose="020B0304020202020204" pitchFamily="34" charset="0"/>
                <a:ea typeface="+mn-ea"/>
                <a:cs typeface="+mn-cs"/>
              </a:rPr>
              <a:t>Inklusions-Servicestelle Oberösterreich</a:t>
            </a:r>
          </a:p>
        </p:txBody>
      </p:sp>
      <p:cxnSp>
        <p:nvCxnSpPr>
          <p:cNvPr id="18" name="Gerader Verbinder 17">
            <a:extLst>
              <a:ext uri="{FF2B5EF4-FFF2-40B4-BE49-F238E27FC236}">
                <a16:creationId xmlns:a16="http://schemas.microsoft.com/office/drawing/2014/main" id="{0C6FDC0E-C6B5-6452-4B12-51A990B14A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0" y="2415941"/>
            <a:ext cx="12192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" name="Rechteck 2">
            <a:extLst>
              <a:ext uri="{FF2B5EF4-FFF2-40B4-BE49-F238E27FC236}">
                <a16:creationId xmlns:a16="http://schemas.microsoft.com/office/drawing/2014/main" id="{8967DE2F-B8F8-B427-429B-4CAD8D202492}"/>
              </a:ext>
            </a:extLst>
          </p:cNvPr>
          <p:cNvSpPr/>
          <p:nvPr/>
        </p:nvSpPr>
        <p:spPr>
          <a:xfrm>
            <a:off x="2926078" y="2632670"/>
            <a:ext cx="5659122" cy="400110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000" dirty="0">
                <a:solidFill>
                  <a:srgbClr val="000000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Zero Conference am 07.03.2025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B3C695-89BE-4A2C-738E-D9D7BEB19A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>
            <a:extLst>
              <a:ext uri="{FF2B5EF4-FFF2-40B4-BE49-F238E27FC236}">
                <a16:creationId xmlns:a16="http://schemas.microsoft.com/office/drawing/2014/main" id="{7E61C6B0-65A5-0133-3A8A-DD543ED619D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93990" y="66337"/>
            <a:ext cx="10515600" cy="1325563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8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Eine zentrale Anlaufstelle für alle Fragen zu Inklusion – </a:t>
            </a:r>
            <a:b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</a:b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alles aus einer Hand für den ersten, zweiten und dritten Arbeitsmarkt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D62B68DA-FC7F-D86A-210E-CD23FF2F4B20}"/>
              </a:ext>
            </a:extLst>
          </p:cNvPr>
          <p:cNvSpPr txBox="1"/>
          <p:nvPr/>
        </p:nvSpPr>
        <p:spPr>
          <a:xfrm>
            <a:off x="766885" y="1552450"/>
            <a:ext cx="6105768" cy="6463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de-DE" sz="1800" cap="none" dirty="0"/>
              <a:t>Eine Kooperation zwischen Sozialministeriumservice Landesstelle Oberösterreich und Land Oberösterreich</a:t>
            </a:r>
            <a:endParaRPr lang="de-DE" dirty="0"/>
          </a:p>
        </p:txBody>
      </p:sp>
      <p:pic>
        <p:nvPicPr>
          <p:cNvPr id="6" name="Inhaltsplatzhalter 4" descr="Symbol für Betriebe">
            <a:extLst>
              <a:ext uri="{FF2B5EF4-FFF2-40B4-BE49-F238E27FC236}">
                <a16:creationId xmlns:a16="http://schemas.microsoft.com/office/drawing/2014/main" id="{265F1193-1711-9A83-8084-0A107C01DE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24" t="-2333" r="54508" b="25596"/>
          <a:stretch/>
        </p:blipFill>
        <p:spPr>
          <a:xfrm>
            <a:off x="1365739" y="2471751"/>
            <a:ext cx="1612274" cy="1673818"/>
          </a:xfrm>
          <a:prstGeom prst="rect">
            <a:avLst/>
          </a:prstGeom>
        </p:spPr>
      </p:pic>
      <p:pic>
        <p:nvPicPr>
          <p:cNvPr id="7" name="Inhaltsplatzhalter 4" descr="Symbol für Menschen mit Beeinträchtigung">
            <a:extLst>
              <a:ext uri="{FF2B5EF4-FFF2-40B4-BE49-F238E27FC236}">
                <a16:creationId xmlns:a16="http://schemas.microsoft.com/office/drawing/2014/main" id="{991D3F40-E699-517B-96BD-6012D13A85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7700" t="-1" r="25400" b="39527"/>
          <a:stretch/>
        </p:blipFill>
        <p:spPr>
          <a:xfrm>
            <a:off x="4903336" y="2584172"/>
            <a:ext cx="1128975" cy="1448975"/>
          </a:xfrm>
          <a:prstGeom prst="rect">
            <a:avLst/>
          </a:prstGeom>
        </p:spPr>
      </p:pic>
      <p:pic>
        <p:nvPicPr>
          <p:cNvPr id="8" name="Inhaltsplatzhalter 4" descr="Symbol für Eltern und Angehörige">
            <a:extLst>
              <a:ext uri="{FF2B5EF4-FFF2-40B4-BE49-F238E27FC236}">
                <a16:creationId xmlns:a16="http://schemas.microsoft.com/office/drawing/2014/main" id="{622323AC-6E53-8AFF-9925-05842D7B6D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2931" t="2540" r="3413" b="54380"/>
          <a:stretch/>
        </p:blipFill>
        <p:spPr>
          <a:xfrm>
            <a:off x="7795748" y="2473840"/>
            <a:ext cx="1110987" cy="977296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AFD1F62C-9A0B-E3AE-0E88-B526DA402670}"/>
              </a:ext>
            </a:extLst>
          </p:cNvPr>
          <p:cNvSpPr txBox="1"/>
          <p:nvPr/>
        </p:nvSpPr>
        <p:spPr>
          <a:xfrm>
            <a:off x="1016620" y="4456588"/>
            <a:ext cx="5583471" cy="8765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b="1" i="0" u="none" strike="noStrike" kern="1200" cap="none" spc="0" normalizeH="0" baseline="0" noProof="0" dirty="0">
                <a:ln>
                  <a:noFill/>
                </a:ln>
                <a:solidFill>
                  <a:srgbClr val="2A3F4D"/>
                </a:solidFill>
                <a:effectLst/>
                <a:uLnTx/>
                <a:uFillTx/>
                <a:latin typeface="Montserrat" pitchFamily="2" charset="0"/>
                <a:ea typeface="+mn-ea"/>
                <a:cs typeface="+mn-cs"/>
              </a:rPr>
              <a:t>Telefonhotline: </a:t>
            </a:r>
            <a:r>
              <a:rPr kumimoji="0" lang="de-AT" b="1" i="0" u="sng" strike="noStrike" kern="1200" cap="none" spc="0" normalizeH="0" baseline="0" noProof="0" dirty="0">
                <a:ln>
                  <a:noFill/>
                </a:ln>
                <a:solidFill>
                  <a:srgbClr val="2A3F4D"/>
                </a:solidFill>
                <a:effectLst/>
                <a:uLnTx/>
                <a:uFillTx/>
                <a:latin typeface="Montserrat" pitchFamily="2" charset="0"/>
                <a:ea typeface="+mn-ea"/>
                <a:cs typeface="+mn-cs"/>
              </a:rPr>
              <a:t>+43 (0)732 772720-30 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b="1" i="0" u="none" strike="noStrike" kern="1200" cap="none" spc="0" normalizeH="0" baseline="0" noProof="0" dirty="0">
                <a:ln>
                  <a:noFill/>
                </a:ln>
                <a:solidFill>
                  <a:srgbClr val="2A3F4D"/>
                </a:solidFill>
                <a:effectLst/>
                <a:uLnTx/>
                <a:uFillTx/>
                <a:latin typeface="Montserrat" pitchFamily="2" charset="0"/>
                <a:ea typeface="+mn-ea"/>
                <a:cs typeface="+mn-cs"/>
              </a:rPr>
              <a:t>Mo-Do: 08.00-16.00 Uhr, Fr: 08.00-12.00 Uhr </a:t>
            </a:r>
          </a:p>
        </p:txBody>
      </p:sp>
      <p:pic>
        <p:nvPicPr>
          <p:cNvPr id="10" name="Grafik 9" descr="QR Code zur Telefonnummer">
            <a:extLst>
              <a:ext uri="{FF2B5EF4-FFF2-40B4-BE49-F238E27FC236}">
                <a16:creationId xmlns:a16="http://schemas.microsoft.com/office/drawing/2014/main" id="{128D17AC-5E99-B57E-B394-1C72D781B21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771219" y="3967653"/>
            <a:ext cx="1497134" cy="1497134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B51ABF76-D33A-212D-30C8-363C0059AF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8408985" flipH="1">
            <a:off x="9063385" y="4442430"/>
            <a:ext cx="318417" cy="1000323"/>
          </a:xfrm>
          <a:prstGeom prst="rect">
            <a:avLst/>
          </a:prstGeom>
        </p:spPr>
      </p:pic>
      <p:pic>
        <p:nvPicPr>
          <p:cNvPr id="12" name="Grafik 11">
            <a:extLst>
              <a:ext uri="{FF2B5EF4-FFF2-40B4-BE49-F238E27FC236}">
                <a16:creationId xmlns:a16="http://schemas.microsoft.com/office/drawing/2014/main" id="{BF133AAF-EB81-A743-A7B2-5DCFD9CA58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11449" y="3544322"/>
            <a:ext cx="853541" cy="853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530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>
            <a:extLst>
              <a:ext uri="{FF2B5EF4-FFF2-40B4-BE49-F238E27FC236}">
                <a16:creationId xmlns:a16="http://schemas.microsoft.com/office/drawing/2014/main" id="{77EE194F-F12B-AB7B-9A98-5ED78ECB75C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6615" y="206801"/>
            <a:ext cx="10515600" cy="53216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8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Die Inklusions-Servicestelle besteht aus zwei Teilen</a:t>
            </a:r>
          </a:p>
        </p:txBody>
      </p:sp>
      <p:grpSp>
        <p:nvGrpSpPr>
          <p:cNvPr id="10" name="Gruppieren 9" descr="Grafik die zeigt, dass die Inklusions-Servicestellt OÖ aus 2 Teilen besteht: für Betriebe und für Menschen mit Behinderung besteht">
            <a:extLst>
              <a:ext uri="{FF2B5EF4-FFF2-40B4-BE49-F238E27FC236}">
                <a16:creationId xmlns:a16="http://schemas.microsoft.com/office/drawing/2014/main" id="{8370EE9D-BD4D-284C-30AF-9C6C5E7A003E}"/>
              </a:ext>
            </a:extLst>
          </p:cNvPr>
          <p:cNvGrpSpPr/>
          <p:nvPr/>
        </p:nvGrpSpPr>
        <p:grpSpPr>
          <a:xfrm>
            <a:off x="1808194" y="1571367"/>
            <a:ext cx="8575611" cy="3306543"/>
            <a:chOff x="1799622" y="1380867"/>
            <a:chExt cx="8575611" cy="3306543"/>
          </a:xfrm>
        </p:grpSpPr>
        <p:sp>
          <p:nvSpPr>
            <p:cNvPr id="2" name="Textfeld 2">
              <a:extLst>
                <a:ext uri="{FF2B5EF4-FFF2-40B4-BE49-F238E27FC236}">
                  <a16:creationId xmlns:a16="http://schemas.microsoft.com/office/drawing/2014/main" id="{A07FCC96-F4A4-A5D7-7364-7981E41AB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2600" y="1380867"/>
              <a:ext cx="3606800" cy="736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headEnd/>
              <a:tailEnd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/>
              <a:r>
                <a:rPr lang="de-AT" sz="1800" b="1" dirty="0">
                  <a:effectLst/>
                  <a:latin typeface="Arial" panose="020B0604020202020204" pitchFamily="34" charset="0"/>
                  <a:ea typeface="Arial" panose="020B0604020202020204" pitchFamily="34" charset="0"/>
                </a:rPr>
                <a:t>Inklusions-Servicestelle OÖ</a:t>
              </a:r>
              <a:endParaRPr lang="de-DE" sz="1100" dirty="0">
                <a:effectLst/>
                <a:latin typeface="Arial" panose="020B0604020202020204" pitchFamily="34" charset="0"/>
                <a:ea typeface="Arial" panose="020B0604020202020204" pitchFamily="34" charset="0"/>
              </a:endParaRPr>
            </a:p>
          </p:txBody>
        </p:sp>
        <p:sp>
          <p:nvSpPr>
            <p:cNvPr id="3" name="Textfeld 2">
              <a:extLst>
                <a:ext uri="{FF2B5EF4-FFF2-40B4-BE49-F238E27FC236}">
                  <a16:creationId xmlns:a16="http://schemas.microsoft.com/office/drawing/2014/main" id="{C0B1ADC4-7174-8B2D-68DF-295E410622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9622" y="3861275"/>
              <a:ext cx="2565400" cy="82613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headEnd/>
              <a:tailEnd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ot="0" vert="horz" wrap="square" lIns="91440" tIns="45720" rIns="91440" bIns="45720" anchor="ctr" anchorCtr="0">
              <a:noAutofit/>
            </a:bodyPr>
            <a:lstStyle>
              <a:defPPr rtl="0">
                <a:defRPr lang="de-DE"/>
              </a:defPPr>
              <a:lvl1pPr algn="ctr">
                <a:defRPr b="1">
                  <a:effectLst/>
                  <a:latin typeface="Arial" panose="020B0604020202020204" pitchFamily="34" charset="0"/>
                  <a:ea typeface="Arial" panose="020B0604020202020204" pitchFamily="34" charset="0"/>
                </a:defRPr>
              </a:lvl1pPr>
            </a:lstStyle>
            <a:p>
              <a:r>
                <a:rPr lang="de-AT" sz="1200" b="0" dirty="0"/>
                <a:t>für Betriebe</a:t>
              </a:r>
            </a:p>
            <a:p>
              <a:r>
                <a:rPr lang="de-AT" dirty="0"/>
                <a:t>Betriebsservice</a:t>
              </a:r>
              <a:endParaRPr lang="de-DE" dirty="0"/>
            </a:p>
          </p:txBody>
        </p:sp>
        <p:sp>
          <p:nvSpPr>
            <p:cNvPr id="4" name="Textfeld 2">
              <a:extLst>
                <a:ext uri="{FF2B5EF4-FFF2-40B4-BE49-F238E27FC236}">
                  <a16:creationId xmlns:a16="http://schemas.microsoft.com/office/drawing/2014/main" id="{336BC977-0903-4C51-42F0-8A378D5CB9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6978" y="3866037"/>
              <a:ext cx="2548255" cy="8166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headEnd/>
              <a:tailEnd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ot="0" vert="horz" wrap="square" lIns="91440" tIns="45720" rIns="91440" bIns="45720" anchor="ctr" anchorCtr="0">
              <a:noAutofit/>
            </a:bodyPr>
            <a:lstStyle>
              <a:defPPr rtl="0">
                <a:defRPr lang="de-DE"/>
              </a:defPPr>
              <a:lvl1pPr algn="ctr">
                <a:defRPr b="1">
                  <a:effectLst/>
                  <a:latin typeface="Arial" panose="020B0604020202020204" pitchFamily="34" charset="0"/>
                  <a:ea typeface="Arial" panose="020B0604020202020204" pitchFamily="34" charset="0"/>
                </a:defRPr>
              </a:lvl1pPr>
            </a:lstStyle>
            <a:p>
              <a:r>
                <a:rPr lang="de-AT" sz="1200" b="0" dirty="0"/>
                <a:t>für Menschen mit Beeinträchtigungen</a:t>
              </a:r>
              <a:endParaRPr lang="de-DE" sz="1200" b="0" dirty="0"/>
            </a:p>
            <a:p>
              <a:r>
                <a:rPr lang="de-AT" dirty="0"/>
                <a:t>Inklusionsberatung</a:t>
              </a:r>
              <a:endParaRPr lang="de-DE" dirty="0"/>
            </a:p>
          </p:txBody>
        </p:sp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374631E5-4704-0664-B8ED-09FAA268D2CC}"/>
                    </a:ext>
                  </a:extLst>
                </p14:cNvPr>
                <p14:cNvContentPartPr/>
                <p14:nvPr/>
              </p14:nvContentPartPr>
              <p14:xfrm rot="2437902">
                <a:off x="7770336" y="2821077"/>
                <a:ext cx="972738" cy="18617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374631E5-4704-0664-B8ED-09FAA268D2C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 rot="2437902">
                  <a:off x="7760976" y="2811714"/>
                  <a:ext cx="991458" cy="2048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81007169-CF85-C6BE-5331-4A60BD9105B5}"/>
                    </a:ext>
                  </a:extLst>
                </p14:cNvPr>
                <p14:cNvContentPartPr/>
                <p14:nvPr/>
              </p14:nvContentPartPr>
              <p14:xfrm rot="19162098" flipH="1">
                <a:off x="3368293" y="2821076"/>
                <a:ext cx="972738" cy="18617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81007169-CF85-C6BE-5331-4A60BD9105B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 rot="19162098" flipH="1">
                  <a:off x="3358933" y="2811713"/>
                  <a:ext cx="991458" cy="204895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4163100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1">
            <a:extLst>
              <a:ext uri="{FF2B5EF4-FFF2-40B4-BE49-F238E27FC236}">
                <a16:creationId xmlns:a16="http://schemas.microsoft.com/office/drawing/2014/main" id="{D6D85DCD-D5A6-6E8C-D149-4DC45AF9C3F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6615" y="206801"/>
            <a:ext cx="10515600" cy="53216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8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Inklusionsberatung Angebot für Menschen mit Behinderung</a:t>
            </a:r>
          </a:p>
        </p:txBody>
      </p:sp>
      <p:pic>
        <p:nvPicPr>
          <p:cNvPr id="6" name="Grafik 5" descr="Grafik, die den Abklärungsprozess zeig: Erstgespräch - Abklärung1 Biographie und Sozialraum - Resümée und Perspektive - Abklärung 2 Fähigkeitsprofil - Abklärung 3 Arbeitseinsatzmöglichkeit - Arbeit schnuppern - Resümée und Perspektive - Betrieb Matching"/>
          <p:cNvPicPr/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3169" y="1017261"/>
            <a:ext cx="3485662" cy="471406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67086194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1">
            <a:extLst>
              <a:ext uri="{FF2B5EF4-FFF2-40B4-BE49-F238E27FC236}">
                <a16:creationId xmlns:a16="http://schemas.microsoft.com/office/drawing/2014/main" id="{50581D70-14CB-7A90-9DA0-6223EBFD428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6615" y="206801"/>
            <a:ext cx="10515600" cy="532162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8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Betriebsservice</a:t>
            </a:r>
          </a:p>
        </p:txBody>
      </p:sp>
      <p:pic>
        <p:nvPicPr>
          <p:cNvPr id="6" name="Grafik 5" descr="Fabrik Silhouette">
            <a:extLst>
              <a:ext uri="{FF2B5EF4-FFF2-40B4-BE49-F238E27FC236}">
                <a16:creationId xmlns:a16="http://schemas.microsoft.com/office/drawing/2014/main" id="{9D8AA06E-DE10-63FD-0302-B6B9BFE1F7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77935" y="1509477"/>
            <a:ext cx="2688540" cy="2688538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1AFD9CB6-F943-078F-E259-D93C7E48B720}"/>
              </a:ext>
            </a:extLst>
          </p:cNvPr>
          <p:cNvSpPr txBox="1"/>
          <p:nvPr/>
        </p:nvSpPr>
        <p:spPr>
          <a:xfrm>
            <a:off x="429498" y="1156982"/>
            <a:ext cx="3076797" cy="92333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266700" lvl="0">
              <a:spcBef>
                <a:spcPts val="600"/>
              </a:spcBef>
              <a:spcAft>
                <a:spcPts val="600"/>
              </a:spcAft>
            </a:pPr>
            <a:r>
              <a:rPr lang="de-AT" dirty="0">
                <a:solidFill>
                  <a:srgbClr val="000000"/>
                </a:solidFill>
                <a:latin typeface="Source Sans Pro" panose="020B0503030403020204" pitchFamily="34" charset="0"/>
              </a:rPr>
              <a:t>Ansprache und Begleitung von Betrieben zur Inklusion von MmB, Bedarfsklärung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BB6CFFDC-F020-A673-C95E-E4A99953688E}"/>
              </a:ext>
            </a:extLst>
          </p:cNvPr>
          <p:cNvSpPr txBox="1"/>
          <p:nvPr/>
        </p:nvSpPr>
        <p:spPr>
          <a:xfrm>
            <a:off x="7797101" y="1145956"/>
            <a:ext cx="3003643" cy="92333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>
            <a:defPPr rtl="0">
              <a:defRPr lang="de-DE"/>
            </a:defPPr>
            <a:lvl1pPr marL="266700" lvl="0">
              <a:spcBef>
                <a:spcPts val="600"/>
              </a:spcBef>
              <a:spcAft>
                <a:spcPts val="600"/>
              </a:spcAft>
              <a:defRPr>
                <a:solidFill>
                  <a:srgbClr val="000000"/>
                </a:solidFill>
                <a:latin typeface="Source Sans Pro" panose="020B0503030403020204" pitchFamily="34" charset="0"/>
              </a:defRPr>
            </a:lvl1pPr>
          </a:lstStyle>
          <a:p>
            <a:r>
              <a:rPr lang="de-AT" dirty="0"/>
              <a:t>Arbeitsplatzakquise, Arbeitsplatzanalysen und inklusives Jobdesign</a:t>
            </a:r>
            <a:endParaRPr lang="de-DE" dirty="0"/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739A2702-A1DD-6D21-E711-18A7CC18EADC}"/>
              </a:ext>
            </a:extLst>
          </p:cNvPr>
          <p:cNvSpPr txBox="1"/>
          <p:nvPr/>
        </p:nvSpPr>
        <p:spPr>
          <a:xfrm>
            <a:off x="1325083" y="4650215"/>
            <a:ext cx="3852974" cy="12003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>
            <a:defPPr rtl="0">
              <a:defRPr lang="de-DE"/>
            </a:defPPr>
            <a:lvl1pPr marL="266700" lvl="0">
              <a:spcBef>
                <a:spcPts val="600"/>
              </a:spcBef>
              <a:spcAft>
                <a:spcPts val="600"/>
              </a:spcAft>
              <a:defRPr>
                <a:solidFill>
                  <a:srgbClr val="000000"/>
                </a:solidFill>
                <a:latin typeface="Source Sans Pro" panose="020B0503030403020204" pitchFamily="34" charset="0"/>
              </a:defRPr>
            </a:lvl1pPr>
          </a:lstStyle>
          <a:p>
            <a:r>
              <a:rPr lang="de-AT" dirty="0"/>
              <a:t>Begleitung beim Onboarding von Menschen mit Beeinträchtigungen, </a:t>
            </a:r>
            <a:r>
              <a:rPr lang="de-DE" dirty="0"/>
              <a:t>Sensibilisierung von Teams im Workshopformat access|tour </a:t>
            </a:r>
            <a:r>
              <a:rPr lang="de-AT" dirty="0"/>
              <a:t>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18D94B3F-4191-927F-B2C4-B2A7A4C1293E}"/>
              </a:ext>
            </a:extLst>
          </p:cNvPr>
          <p:cNvSpPr txBox="1"/>
          <p:nvPr/>
        </p:nvSpPr>
        <p:spPr>
          <a:xfrm>
            <a:off x="553839" y="2679372"/>
            <a:ext cx="2640862" cy="12003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>
            <a:defPPr rtl="0">
              <a:defRPr lang="de-DE"/>
            </a:defPPr>
            <a:lvl1pPr marL="266700" lvl="0">
              <a:spcBef>
                <a:spcPts val="600"/>
              </a:spcBef>
              <a:spcAft>
                <a:spcPts val="600"/>
              </a:spcAft>
              <a:defRPr>
                <a:solidFill>
                  <a:srgbClr val="000000"/>
                </a:solidFill>
                <a:latin typeface="Source Sans Pro" panose="020B0503030403020204" pitchFamily="34" charset="0"/>
              </a:defRPr>
            </a:lvl1pPr>
          </a:lstStyle>
          <a:p>
            <a:r>
              <a:rPr lang="de-AT" dirty="0"/>
              <a:t>Schaffung nachhaltiger Rahmenbedingungen im Betrieb</a:t>
            </a:r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09050996-425F-2CDD-8D67-BE40D89C2AB5}"/>
              </a:ext>
            </a:extLst>
          </p:cNvPr>
          <p:cNvSpPr txBox="1"/>
          <p:nvPr/>
        </p:nvSpPr>
        <p:spPr>
          <a:xfrm>
            <a:off x="8138115" y="3868466"/>
            <a:ext cx="3688169" cy="17543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>
            <a:defPPr rtl="0">
              <a:defRPr lang="de-DE"/>
            </a:defPPr>
            <a:lvl1pPr marL="266700" lvl="0">
              <a:spcBef>
                <a:spcPts val="600"/>
              </a:spcBef>
              <a:spcAft>
                <a:spcPts val="600"/>
              </a:spcAft>
              <a:defRPr>
                <a:solidFill>
                  <a:srgbClr val="000000"/>
                </a:solidFill>
                <a:latin typeface="Source Sans Pro" panose="020B0503030403020204" pitchFamily="34" charset="0"/>
              </a:defRPr>
            </a:lvl1pPr>
          </a:lstStyle>
          <a:p>
            <a:r>
              <a:rPr lang="de-AT" dirty="0"/>
              <a:t>Jobportal: Stellenausschreibungen am allgemeinen Arbeitsmarkt für Menschen mit Beeinträchtigungen in Oberösterreich </a:t>
            </a:r>
            <a:endParaRPr lang="de-DE" dirty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8BDB0175-400F-CB99-BF1A-695BCF55956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14:cNvPr>
              <p14:cNvContentPartPr/>
              <p14:nvPr/>
            </p14:nvContentPartPr>
            <p14:xfrm rot="12391849">
              <a:off x="3874873" y="1875878"/>
              <a:ext cx="972738" cy="186170"/>
            </p14:xfrm>
          </p:contentPart>
        </mc:Choice>
        <mc:Fallback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8BDB0175-400F-CB99-BF1A-695BCF559569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 rot="12391849">
                <a:off x="3865513" y="1866515"/>
                <a:ext cx="991458" cy="2048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0D86227C-352C-69BC-3987-809E78AF7C4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14:cNvPr>
              <p14:cNvContentPartPr/>
              <p14:nvPr/>
            </p14:nvContentPartPr>
            <p14:xfrm rot="9398379">
              <a:off x="3627668" y="3080703"/>
              <a:ext cx="972738" cy="186170"/>
            </p14:xfrm>
          </p:contentPart>
        </mc:Choice>
        <mc:Fallback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0D86227C-352C-69BC-3987-809E78AF7C43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 rot="9398379">
                <a:off x="3618308" y="3071340"/>
                <a:ext cx="991458" cy="2048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D59DBFE1-C3D7-FDB2-6E8D-21E5A0BE4D2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14:cNvPr>
              <p14:cNvContentPartPr/>
              <p14:nvPr/>
            </p14:nvContentPartPr>
            <p14:xfrm rot="1016494">
              <a:off x="6874513" y="4492294"/>
              <a:ext cx="972738" cy="186170"/>
            </p14:xfrm>
          </p:contentPart>
        </mc:Choice>
        <mc:Fallback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D59DBFE1-C3D7-FDB2-6E8D-21E5A0BE4D2D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 rot="1016494">
                <a:off x="6865153" y="4482931"/>
                <a:ext cx="991458" cy="2048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C9B3ADCB-3F63-A37B-9EF0-601336216A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14:cNvPr>
              <p14:cNvContentPartPr/>
              <p14:nvPr/>
            </p14:nvContentPartPr>
            <p14:xfrm rot="7771796" flipV="1">
              <a:off x="5128333" y="4201157"/>
              <a:ext cx="650716" cy="242121"/>
            </p14:xfrm>
          </p:contentPart>
        </mc:Choice>
        <mc:Fallback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C9B3ADCB-3F63-A37B-9EF0-601336216A18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 rot="7771796" flipV="1">
                <a:off x="5118975" y="4191803"/>
                <a:ext cx="669431" cy="2608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DF172E15-5495-BF27-EFAD-B5A7DC80A5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14:cNvPr>
              <p14:cNvContentPartPr/>
              <p14:nvPr/>
            </p14:nvContentPartPr>
            <p14:xfrm rot="19270740">
              <a:off x="6694023" y="1862675"/>
              <a:ext cx="972738" cy="186170"/>
            </p14:xfrm>
          </p:contentPart>
        </mc:Choice>
        <mc:Fallback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DF172E15-5495-BF27-EFAD-B5A7DC80A506}"/>
                  </a:ext>
                  <a:ext uri="{C183D7F6-B498-43B3-948B-1728B52AA6E4}">
                    <adec:decorative xmlns:adec="http://schemas.microsoft.com/office/drawing/2017/decorative" val="1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 rot="19270740">
                <a:off x="6684663" y="1853312"/>
                <a:ext cx="991458" cy="204895"/>
              </a:xfrm>
              <a:prstGeom prst="rect">
                <a:avLst/>
              </a:prstGeom>
            </p:spPr>
          </p:pic>
        </mc:Fallback>
      </mc:AlternateContent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D7DD03F-0E91-E3DC-BB7E-19F659DE96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B5CEABB6-07DC-46E8-9B57-56EC44A396E5}" type="slidenum">
              <a:rPr lang="de-DE" noProof="0" smtClean="0"/>
              <a:t>6</a:t>
            </a:fld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3756779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13" grpId="0" animBg="1"/>
      <p:bldP spid="15" grpId="0" animBg="1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386858" y="287867"/>
            <a:ext cx="11172751" cy="626534"/>
          </a:xfrm>
        </p:spPr>
        <p:txBody>
          <a:bodyPr vert="horz" lIns="91440" tIns="45720" rIns="91440" bIns="45720" rtlCol="0" anchor="ctr">
            <a:noAutofit/>
          </a:bodyPr>
          <a:lstStyle/>
          <a:p>
            <a:pPr algn="l"/>
            <a:r>
              <a:rPr lang="de-DE" sz="2400" cap="none" dirty="0"/>
              <a:t>Über das Online Jobportal werden offene Stellen allen Trägern zugänglich</a:t>
            </a:r>
          </a:p>
        </p:txBody>
      </p:sp>
      <p:pic>
        <p:nvPicPr>
          <p:cNvPr id="16730" name="Grafik 16729" descr="Grafik mit versschiedenen Elementen: 1. Fähigkeiten, individuelle Ressourcen&#10;2. Fähigkeitsprofil&#10;3. Anforderungsprofil&#10;3. Anforderungen, Betriebliche Ressourcen">
            <a:extLst>
              <a:ext uri="{FF2B5EF4-FFF2-40B4-BE49-F238E27FC236}">
                <a16:creationId xmlns:a16="http://schemas.microsoft.com/office/drawing/2014/main" id="{063F8519-9643-74BB-86C4-82AE4355F8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6283" y="2518834"/>
            <a:ext cx="4391684" cy="1378412"/>
          </a:xfrm>
          <a:prstGeom prst="rect">
            <a:avLst/>
          </a:prstGeom>
        </p:spPr>
      </p:pic>
      <p:pic>
        <p:nvPicPr>
          <p:cNvPr id="16732" name="Grafik 16731" descr="Auszug aus dem obportal mit verschiedenen Karrieremöglichkeiten zB Workshop leiter*in für Kinder und Jugendliche, Marketing Mitarbeiter, Bürohilfskraft, etc">
            <a:extLst>
              <a:ext uri="{FF2B5EF4-FFF2-40B4-BE49-F238E27FC236}">
                <a16:creationId xmlns:a16="http://schemas.microsoft.com/office/drawing/2014/main" id="{5C359BE7-3036-B8B3-2BA9-B1CA56A6FFC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9251" y="1093275"/>
            <a:ext cx="5596466" cy="4671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490800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Design">
  <a:themeElements>
    <a:clrScheme name="Blaugrün">
      <a:dk1>
        <a:sysClr val="windowText" lastClr="000000"/>
      </a:dk1>
      <a:lt1>
        <a:sysClr val="window" lastClr="FFFFFF"/>
      </a:lt1>
      <a:dk2>
        <a:srgbClr val="373545"/>
      </a:dk2>
      <a:lt2>
        <a:srgbClr val="CEDBE6"/>
      </a:lt2>
      <a:accent1>
        <a:srgbClr val="3494BA"/>
      </a:accent1>
      <a:accent2>
        <a:srgbClr val="58B6C0"/>
      </a:accent2>
      <a:accent3>
        <a:srgbClr val="75BDA7"/>
      </a:accent3>
      <a:accent4>
        <a:srgbClr val="7A8C8E"/>
      </a:accent4>
      <a:accent5>
        <a:srgbClr val="84ACB6"/>
      </a:accent5>
      <a:accent6>
        <a:srgbClr val="2683C6"/>
      </a:accent6>
      <a:hlink>
        <a:srgbClr val="6B9F25"/>
      </a:hlink>
      <a:folHlink>
        <a:srgbClr val="9F6715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441_TF16411248_Win32" id="{23DC2827-C2C4-4B82-B04C-E8C3CBC12775}" vid="{C5EFD236-5928-4EBF-A6CF-ADC02DC899F9}"/>
    </a:ext>
  </a:extLst>
</a:theme>
</file>

<file path=ppt/theme/theme2.xml><?xml version="1.0" encoding="utf-8"?>
<a:theme xmlns:a="http://schemas.openxmlformats.org/drawingml/2006/main" name="Benutzerdefiniertes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aritas, BeSer ChG">
  <a:themeElements>
    <a:clrScheme name="ChG _ Farbschema">
      <a:dk1>
        <a:sysClr val="windowText" lastClr="000000"/>
      </a:dk1>
      <a:lt1>
        <a:sysClr val="window" lastClr="FFFFFF"/>
      </a:lt1>
      <a:dk2>
        <a:srgbClr val="2A3F4D"/>
      </a:dk2>
      <a:lt2>
        <a:srgbClr val="CC9999"/>
      </a:lt2>
      <a:accent1>
        <a:srgbClr val="CCCB99"/>
      </a:accent1>
      <a:accent2>
        <a:srgbClr val="99B8CC"/>
      </a:accent2>
      <a:accent3>
        <a:srgbClr val="4D4C2A"/>
      </a:accent3>
      <a:accent4>
        <a:srgbClr val="775555"/>
      </a:accent4>
      <a:accent5>
        <a:srgbClr val="5B9BD5"/>
      </a:accent5>
      <a:accent6>
        <a:srgbClr val="D98880"/>
      </a:accent6>
      <a:hlink>
        <a:srgbClr val="0070C0"/>
      </a:hlink>
      <a:folHlink>
        <a:srgbClr val="775555"/>
      </a:folHlink>
    </a:clrScheme>
    <a:fontScheme name="Benutzerdefiniert 1">
      <a:majorFont>
        <a:latin typeface="Kiona"/>
        <a:ea typeface=""/>
        <a:cs typeface=""/>
      </a:majorFont>
      <a:minorFont>
        <a:latin typeface="Montserrat"/>
        <a:ea typeface=""/>
        <a:cs typeface=""/>
      </a:minorFont>
    </a:fontScheme>
    <a:fmtScheme name="Subtile Körper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Office-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-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fa21fd8e-9fb3-42db-9f11-456ff81f4e91" xsi:nil="true"/>
    <MediaServiceKeyPoints xmlns="9b183381-0995-4dc2-affd-039f8b3616a6" xsi:nil="true"/>
    <lcf76f155ced4ddcb4097134ff3c332f xmlns="9b183381-0995-4dc2-affd-039f8b3616a6">
      <Terms xmlns="http://schemas.microsoft.com/office/infopath/2007/PartnerControls"/>
    </lcf76f155ced4ddcb4097134ff3c332f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D9EA933D0A068B42B55CD479C3A599E5" ma:contentTypeVersion="18" ma:contentTypeDescription="Ein neues Dokument erstellen." ma:contentTypeScope="" ma:versionID="0c5978cb8156f29a3e6b5f173a5c0ec9">
  <xsd:schema xmlns:xsd="http://www.w3.org/2001/XMLSchema" xmlns:xs="http://www.w3.org/2001/XMLSchema" xmlns:p="http://schemas.microsoft.com/office/2006/metadata/properties" xmlns:ns2="9b183381-0995-4dc2-affd-039f8b3616a6" xmlns:ns3="fa21fd8e-9fb3-42db-9f11-456ff81f4e91" targetNamespace="http://schemas.microsoft.com/office/2006/metadata/properties" ma:root="true" ma:fieldsID="b743976721dc27251a510606f904deee" ns2:_="" ns3:_="">
    <xsd:import namespace="9b183381-0995-4dc2-affd-039f8b3616a6"/>
    <xsd:import namespace="fa21fd8e-9fb3-42db-9f11-456ff81f4e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AutoKeyPoints" minOccurs="0"/>
                <xsd:element ref="ns2:MediaServiceKeyPoints" minOccurs="0"/>
                <xsd:element ref="ns2:lcf76f155ced4ddcb4097134ff3c332f" minOccurs="0"/>
                <xsd:element ref="ns3:TaxCatchAll" minOccurs="0"/>
                <xsd:element ref="ns3:SharedWithUsers" minOccurs="0"/>
                <xsd:element ref="ns3:SharedWithDetails" minOccurs="0"/>
                <xsd:element ref="ns2:MediaServiceObjectDetectorVersions" minOccurs="0"/>
                <xsd:element ref="ns2:MediaLengthInSecond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b183381-0995-4dc2-affd-039f8b3616a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4" nillable="true" ma:displayName="Location" ma:internalName="MediaServiceLocatio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18" nillable="true" ma:taxonomy="true" ma:internalName="lcf76f155ced4ddcb4097134ff3c332f" ma:taxonomyFieldName="MediaServiceImageTags" ma:displayName="Bildmarkierungen" ma:readOnly="false" ma:fieldId="{5cf76f15-5ced-4ddc-b409-7134ff3c332f}" ma:taxonomyMulti="true" ma:sspId="94292e86-8874-4c93-b4e2-92dc272e1d9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2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LengthInSeconds" ma:index="23" nillable="true" ma:displayName="MediaLengthInSeconds" ma:hidden="true" ma:internalName="MediaLengthInSeconds" ma:readOnly="true">
      <xsd:simpleType>
        <xsd:restriction base="dms:Unknown"/>
      </xsd:simpleType>
    </xsd:element>
    <xsd:element name="MediaServiceSearchProperties" ma:index="24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21fd8e-9fb3-42db-9f11-456ff81f4e91" elementFormDefault="qualified">
    <xsd:import namespace="http://schemas.microsoft.com/office/2006/documentManagement/types"/>
    <xsd:import namespace="http://schemas.microsoft.com/office/infopath/2007/PartnerControls"/>
    <xsd:element name="TaxCatchAll" ma:index="19" nillable="true" ma:displayName="Taxonomy Catch All Column" ma:hidden="true" ma:list="{c2ffd16c-61c6-4e5e-855c-e6329a1c6731}" ma:internalName="TaxCatchAll" ma:showField="CatchAllData" ma:web="fa21fd8e-9fb3-42db-9f11-456ff81f4e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20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7069D1F-6C1F-4FA3-8CCB-EA801E558BEC}">
  <ds:schemaRefs>
    <ds:schemaRef ds:uri="9b183381-0995-4dc2-affd-039f8b3616a6"/>
    <ds:schemaRef ds:uri="fa21fd8e-9fb3-42db-9f11-456ff81f4e91"/>
    <ds:schemaRef ds:uri="http://schemas.microsoft.com/office/2006/documentManagement/types"/>
    <ds:schemaRef ds:uri="http://purl.org/dc/terms/"/>
    <ds:schemaRef ds:uri="http://www.w3.org/XML/1998/namespace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http://schemas.microsoft.com/office/2006/metadata/properties"/>
    <ds:schemaRef ds:uri="http://purl.org/dc/elements/1.1/"/>
  </ds:schemaRefs>
</ds:datastoreItem>
</file>

<file path=customXml/itemProps2.xml><?xml version="1.0" encoding="utf-8"?>
<ds:datastoreItem xmlns:ds="http://schemas.openxmlformats.org/officeDocument/2006/customXml" ds:itemID="{6969FCD9-15D0-45B2-863C-1041305823B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9b183381-0995-4dc2-affd-039f8b3616a6"/>
    <ds:schemaRef ds:uri="fa21fd8e-9fb3-42db-9f11-456ff81f4e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Retrospect</Template>
  <TotalTime>0</TotalTime>
  <Words>215</Words>
  <Application>Microsoft Office PowerPoint</Application>
  <PresentationFormat>Breitbild</PresentationFormat>
  <Paragraphs>34</Paragraphs>
  <Slides>7</Slides>
  <Notes>3</Notes>
  <HiddenSlides>1</HiddenSlides>
  <MMClips>0</MMClips>
  <ScaleCrop>false</ScaleCrop>
  <HeadingPairs>
    <vt:vector size="6" baseType="variant">
      <vt:variant>
        <vt:lpstr>Verwendete Schriftarten</vt:lpstr>
      </vt:variant>
      <vt:variant>
        <vt:i4>10</vt:i4>
      </vt:variant>
      <vt:variant>
        <vt:lpstr>Design</vt:lpstr>
      </vt:variant>
      <vt:variant>
        <vt:i4>3</vt:i4>
      </vt:variant>
      <vt:variant>
        <vt:lpstr>Folientitel</vt:lpstr>
      </vt:variant>
      <vt:variant>
        <vt:i4>7</vt:i4>
      </vt:variant>
    </vt:vector>
  </HeadingPairs>
  <TitlesOfParts>
    <vt:vector size="20" baseType="lpstr">
      <vt:lpstr>Arial</vt:lpstr>
      <vt:lpstr>Avenir Next LT Pro Light</vt:lpstr>
      <vt:lpstr>Calibri</vt:lpstr>
      <vt:lpstr>Calibri Light</vt:lpstr>
      <vt:lpstr>Kiona</vt:lpstr>
      <vt:lpstr>Montserrat</vt:lpstr>
      <vt:lpstr>Open Sans</vt:lpstr>
      <vt:lpstr>Posterama</vt:lpstr>
      <vt:lpstr>Roboto</vt:lpstr>
      <vt:lpstr>Source Sans Pro</vt:lpstr>
      <vt:lpstr>Office-Design</vt:lpstr>
      <vt:lpstr>Benutzerdefiniertes Design</vt:lpstr>
      <vt:lpstr>Caritas, BeSer ChG</vt:lpstr>
      <vt:lpstr>Inklusions-Servicestelle Oberösterreich</vt:lpstr>
      <vt:lpstr>Inklusions-Servicestelle Oberösterreich</vt:lpstr>
      <vt:lpstr>Eine zentrale Anlaufstelle für alle Fragen zu Inklusion –  alles aus einer Hand für den ersten, zweiten und dritten Arbeitsmarkt</vt:lpstr>
      <vt:lpstr>Die Inklusions-Servicestelle besteht aus zwei Teilen</vt:lpstr>
      <vt:lpstr>Inklusionsberatung Angebot für Menschen mit Behinderung</vt:lpstr>
      <vt:lpstr>Betriebsservice</vt:lpstr>
      <vt:lpstr>Über das Online Jobportal werden offene Stellen allen Trägern zugänglich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BETRIEBSSERVICE OÖ</dc:title>
  <dc:creator>Petra Hofer</dc:creator>
  <cp:lastModifiedBy>Anna Königseder</cp:lastModifiedBy>
  <cp:revision>51</cp:revision>
  <cp:lastPrinted>2024-06-19T13:12:16Z</cp:lastPrinted>
  <dcterms:created xsi:type="dcterms:W3CDTF">2022-04-28T14:02:34Z</dcterms:created>
  <dcterms:modified xsi:type="dcterms:W3CDTF">2025-02-21T18:22:20Z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0x010100D9EA933D0A068B42B55CD479C3A599E5</vt:lpwstr>
  </property>
  <property fmtid="{D5CDD505-2E9C-101B-9397-08002B2CF9AE}" pid="3" name="MediaServiceImageTags">
    <vt:lpwstr/>
  </property>
</Properties>
</file>