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bramaniam Saravana Sankar" userId="e2817284-f935-4951-8d51-bff4fe9cc348" providerId="ADAL" clId="{C1631EDD-65FD-4B42-8830-1EEFBB413DDD}"/>
    <pc:docChg chg="custSel addSld delSld modSld">
      <pc:chgData name="Subramaniam Saravana Sankar" userId="e2817284-f935-4951-8d51-bff4fe9cc348" providerId="ADAL" clId="{C1631EDD-65FD-4B42-8830-1EEFBB413DDD}" dt="2025-10-17T10:16:17.995" v="81" actId="47"/>
      <pc:docMkLst>
        <pc:docMk/>
      </pc:docMkLst>
      <pc:sldChg chg="modSp mod">
        <pc:chgData name="Subramaniam Saravana Sankar" userId="e2817284-f935-4951-8d51-bff4fe9cc348" providerId="ADAL" clId="{C1631EDD-65FD-4B42-8830-1EEFBB413DDD}" dt="2025-10-17T10:02:15.489" v="48" actId="12788"/>
        <pc:sldMkLst>
          <pc:docMk/>
          <pc:sldMk cId="4129197881" sldId="256"/>
        </pc:sldMkLst>
        <pc:picChg chg="mod">
          <ac:chgData name="Subramaniam Saravana Sankar" userId="e2817284-f935-4951-8d51-bff4fe9cc348" providerId="ADAL" clId="{C1631EDD-65FD-4B42-8830-1EEFBB413DDD}" dt="2025-10-17T10:02:15.489" v="48" actId="12788"/>
          <ac:picMkLst>
            <pc:docMk/>
            <pc:sldMk cId="4129197881" sldId="256"/>
            <ac:picMk id="5" creationId="{181B942B-276E-4CD3-B073-CC95DA6C0246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4:45.407" v="58" actId="12788"/>
        <pc:sldMkLst>
          <pc:docMk/>
          <pc:sldMk cId="3333501290" sldId="257"/>
        </pc:sldMkLst>
        <pc:spChg chg="del">
          <ac:chgData name="Subramaniam Saravana Sankar" userId="e2817284-f935-4951-8d51-bff4fe9cc348" providerId="ADAL" clId="{C1631EDD-65FD-4B42-8830-1EEFBB413DDD}" dt="2025-10-17T09:57:38.338" v="2" actId="478"/>
          <ac:spMkLst>
            <pc:docMk/>
            <pc:sldMk cId="3333501290" sldId="257"/>
            <ac:spMk id="2" creationId="{65276665-48BE-46B0-9FCC-2DB88AD852C6}"/>
          </ac:spMkLst>
        </pc:spChg>
        <pc:spChg chg="del">
          <ac:chgData name="Subramaniam Saravana Sankar" userId="e2817284-f935-4951-8d51-bff4fe9cc348" providerId="ADAL" clId="{C1631EDD-65FD-4B42-8830-1EEFBB413DDD}" dt="2025-10-17T09:57:41.691" v="3" actId="478"/>
          <ac:spMkLst>
            <pc:docMk/>
            <pc:sldMk cId="3333501290" sldId="257"/>
            <ac:spMk id="3" creationId="{49CDE622-039F-4A88-9B52-27ADED8E3BA7}"/>
          </ac:spMkLst>
        </pc:spChg>
        <pc:picChg chg="add mod">
          <ac:chgData name="Subramaniam Saravana Sankar" userId="e2817284-f935-4951-8d51-bff4fe9cc348" providerId="ADAL" clId="{C1631EDD-65FD-4B42-8830-1EEFBB413DDD}" dt="2025-10-17T10:04:45.407" v="58" actId="12788"/>
          <ac:picMkLst>
            <pc:docMk/>
            <pc:sldMk cId="3333501290" sldId="257"/>
            <ac:picMk id="5" creationId="{60B77FFD-079F-4B1E-A6FA-A8C97ED6A7B8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4:52.706" v="59" actId="12788"/>
        <pc:sldMkLst>
          <pc:docMk/>
          <pc:sldMk cId="2381267706" sldId="258"/>
        </pc:sldMkLst>
        <pc:spChg chg="del">
          <ac:chgData name="Subramaniam Saravana Sankar" userId="e2817284-f935-4951-8d51-bff4fe9cc348" providerId="ADAL" clId="{C1631EDD-65FD-4B42-8830-1EEFBB413DDD}" dt="2025-10-17T09:57:59.150" v="8" actId="478"/>
          <ac:spMkLst>
            <pc:docMk/>
            <pc:sldMk cId="2381267706" sldId="258"/>
            <ac:spMk id="2" creationId="{334BF228-9D0A-48C0-88D7-3E6BD4E25199}"/>
          </ac:spMkLst>
        </pc:spChg>
        <pc:spChg chg="del">
          <ac:chgData name="Subramaniam Saravana Sankar" userId="e2817284-f935-4951-8d51-bff4fe9cc348" providerId="ADAL" clId="{C1631EDD-65FD-4B42-8830-1EEFBB413DDD}" dt="2025-10-17T09:58:00.988" v="9" actId="478"/>
          <ac:spMkLst>
            <pc:docMk/>
            <pc:sldMk cId="2381267706" sldId="258"/>
            <ac:spMk id="3" creationId="{50AB7BB0-6C99-44A8-8F5C-2CF1BC112E36}"/>
          </ac:spMkLst>
        </pc:spChg>
        <pc:picChg chg="add mod">
          <ac:chgData name="Subramaniam Saravana Sankar" userId="e2817284-f935-4951-8d51-bff4fe9cc348" providerId="ADAL" clId="{C1631EDD-65FD-4B42-8830-1EEFBB413DDD}" dt="2025-10-17T10:04:52.706" v="59" actId="12788"/>
          <ac:picMkLst>
            <pc:docMk/>
            <pc:sldMk cId="2381267706" sldId="258"/>
            <ac:picMk id="5" creationId="{A9A75024-0B88-4383-A6B3-C1F7FD7F7963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5:15.706" v="65" actId="12788"/>
        <pc:sldMkLst>
          <pc:docMk/>
          <pc:sldMk cId="1310198899" sldId="259"/>
        </pc:sldMkLst>
        <pc:spChg chg="del">
          <ac:chgData name="Subramaniam Saravana Sankar" userId="e2817284-f935-4951-8d51-bff4fe9cc348" providerId="ADAL" clId="{C1631EDD-65FD-4B42-8830-1EEFBB413DDD}" dt="2025-10-17T09:59:29.136" v="18" actId="478"/>
          <ac:spMkLst>
            <pc:docMk/>
            <pc:sldMk cId="1310198899" sldId="259"/>
            <ac:spMk id="2" creationId="{9F9D93D5-BCB9-43E6-A8BD-1F496A1996FE}"/>
          </ac:spMkLst>
        </pc:spChg>
        <pc:spChg chg="del">
          <ac:chgData name="Subramaniam Saravana Sankar" userId="e2817284-f935-4951-8d51-bff4fe9cc348" providerId="ADAL" clId="{C1631EDD-65FD-4B42-8830-1EEFBB413DDD}" dt="2025-10-17T09:59:31.628" v="19" actId="478"/>
          <ac:spMkLst>
            <pc:docMk/>
            <pc:sldMk cId="1310198899" sldId="259"/>
            <ac:spMk id="3" creationId="{090122B3-93CA-43C0-87F3-517D2E909653}"/>
          </ac:spMkLst>
        </pc:spChg>
        <pc:picChg chg="add mod">
          <ac:chgData name="Subramaniam Saravana Sankar" userId="e2817284-f935-4951-8d51-bff4fe9cc348" providerId="ADAL" clId="{C1631EDD-65FD-4B42-8830-1EEFBB413DDD}" dt="2025-10-17T10:05:15.706" v="65" actId="12788"/>
          <ac:picMkLst>
            <pc:docMk/>
            <pc:sldMk cId="1310198899" sldId="259"/>
            <ac:picMk id="5" creationId="{7EC3754B-89E7-42D0-8C15-17FCD116B824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5:22.746" v="66" actId="12788"/>
        <pc:sldMkLst>
          <pc:docMk/>
          <pc:sldMk cId="872469747" sldId="260"/>
        </pc:sldMkLst>
        <pc:spChg chg="del">
          <ac:chgData name="Subramaniam Saravana Sankar" userId="e2817284-f935-4951-8d51-bff4fe9cc348" providerId="ADAL" clId="{C1631EDD-65FD-4B42-8830-1EEFBB413DDD}" dt="2025-10-17T10:00:05.754" v="24" actId="478"/>
          <ac:spMkLst>
            <pc:docMk/>
            <pc:sldMk cId="872469747" sldId="260"/>
            <ac:spMk id="2" creationId="{D54AE95E-AC75-4CAF-948A-D67A9234F5B5}"/>
          </ac:spMkLst>
        </pc:spChg>
        <pc:spChg chg="del">
          <ac:chgData name="Subramaniam Saravana Sankar" userId="e2817284-f935-4951-8d51-bff4fe9cc348" providerId="ADAL" clId="{C1631EDD-65FD-4B42-8830-1EEFBB413DDD}" dt="2025-10-17T10:00:06.793" v="25" actId="478"/>
          <ac:spMkLst>
            <pc:docMk/>
            <pc:sldMk cId="872469747" sldId="260"/>
            <ac:spMk id="3" creationId="{944BC716-65F5-40D1-AD84-9F5E7F54F01D}"/>
          </ac:spMkLst>
        </pc:spChg>
        <pc:picChg chg="add mod">
          <ac:chgData name="Subramaniam Saravana Sankar" userId="e2817284-f935-4951-8d51-bff4fe9cc348" providerId="ADAL" clId="{C1631EDD-65FD-4B42-8830-1EEFBB413DDD}" dt="2025-10-17T10:05:22.746" v="66" actId="12788"/>
          <ac:picMkLst>
            <pc:docMk/>
            <pc:sldMk cId="872469747" sldId="260"/>
            <ac:picMk id="5" creationId="{91D4258E-7615-47B9-A711-B937935F6DEE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5:37.457" v="69" actId="12788"/>
        <pc:sldMkLst>
          <pc:docMk/>
          <pc:sldMk cId="2805306559" sldId="261"/>
        </pc:sldMkLst>
        <pc:spChg chg="del">
          <ac:chgData name="Subramaniam Saravana Sankar" userId="e2817284-f935-4951-8d51-bff4fe9cc348" providerId="ADAL" clId="{C1631EDD-65FD-4B42-8830-1EEFBB413DDD}" dt="2025-10-17T10:00:22.873" v="31" actId="478"/>
          <ac:spMkLst>
            <pc:docMk/>
            <pc:sldMk cId="2805306559" sldId="261"/>
            <ac:spMk id="2" creationId="{88DA5F0D-7465-4E76-8246-3CBB843645C4}"/>
          </ac:spMkLst>
        </pc:spChg>
        <pc:spChg chg="del">
          <ac:chgData name="Subramaniam Saravana Sankar" userId="e2817284-f935-4951-8d51-bff4fe9cc348" providerId="ADAL" clId="{C1631EDD-65FD-4B42-8830-1EEFBB413DDD}" dt="2025-10-17T10:00:24.448" v="32" actId="478"/>
          <ac:spMkLst>
            <pc:docMk/>
            <pc:sldMk cId="2805306559" sldId="261"/>
            <ac:spMk id="3" creationId="{E1F591C2-C7AD-4E4B-B0EE-1771F16B590E}"/>
          </ac:spMkLst>
        </pc:spChg>
        <pc:picChg chg="add mod">
          <ac:chgData name="Subramaniam Saravana Sankar" userId="e2817284-f935-4951-8d51-bff4fe9cc348" providerId="ADAL" clId="{C1631EDD-65FD-4B42-8830-1EEFBB413DDD}" dt="2025-10-17T10:05:37.457" v="69" actId="12788"/>
          <ac:picMkLst>
            <pc:docMk/>
            <pc:sldMk cId="2805306559" sldId="261"/>
            <ac:picMk id="5" creationId="{83D7F65A-B2F5-4294-A555-0A9ACF1FB0F5}"/>
          </ac:picMkLst>
        </pc:picChg>
      </pc:sldChg>
      <pc:sldChg chg="addSp delSp modSp new del mod">
        <pc:chgData name="Subramaniam Saravana Sankar" userId="e2817284-f935-4951-8d51-bff4fe9cc348" providerId="ADAL" clId="{C1631EDD-65FD-4B42-8830-1EEFBB413DDD}" dt="2025-10-17T10:16:17.995" v="81" actId="47"/>
        <pc:sldMkLst>
          <pc:docMk/>
          <pc:sldMk cId="3074641349" sldId="262"/>
        </pc:sldMkLst>
        <pc:spChg chg="del">
          <ac:chgData name="Subramaniam Saravana Sankar" userId="e2817284-f935-4951-8d51-bff4fe9cc348" providerId="ADAL" clId="{C1631EDD-65FD-4B42-8830-1EEFBB413DDD}" dt="2025-10-17T10:00:39.559" v="34" actId="478"/>
          <ac:spMkLst>
            <pc:docMk/>
            <pc:sldMk cId="3074641349" sldId="262"/>
            <ac:spMk id="2" creationId="{BC0C80CA-27AD-4CF9-83DD-176DBC7D2662}"/>
          </ac:spMkLst>
        </pc:spChg>
        <pc:spChg chg="del">
          <ac:chgData name="Subramaniam Saravana Sankar" userId="e2817284-f935-4951-8d51-bff4fe9cc348" providerId="ADAL" clId="{C1631EDD-65FD-4B42-8830-1EEFBB413DDD}" dt="2025-10-17T10:00:41.141" v="35" actId="478"/>
          <ac:spMkLst>
            <pc:docMk/>
            <pc:sldMk cId="3074641349" sldId="262"/>
            <ac:spMk id="3" creationId="{FF70EF92-78B4-4A12-8E7A-D3BED91F408D}"/>
          </ac:spMkLst>
        </pc:spChg>
        <pc:picChg chg="add mod">
          <ac:chgData name="Subramaniam Saravana Sankar" userId="e2817284-f935-4951-8d51-bff4fe9cc348" providerId="ADAL" clId="{C1631EDD-65FD-4B42-8830-1EEFBB413DDD}" dt="2025-10-17T10:05:47.944" v="71" actId="12788"/>
          <ac:picMkLst>
            <pc:docMk/>
            <pc:sldMk cId="3074641349" sldId="262"/>
            <ac:picMk id="5" creationId="{01EE01FE-8152-4D27-BAE8-7D15D65CE028}"/>
          </ac:picMkLst>
        </pc:picChg>
      </pc:sldChg>
      <pc:sldChg chg="addSp delSp modSp new mod">
        <pc:chgData name="Subramaniam Saravana Sankar" userId="e2817284-f935-4951-8d51-bff4fe9cc348" providerId="ADAL" clId="{C1631EDD-65FD-4B42-8830-1EEFBB413DDD}" dt="2025-10-17T10:06:55.008" v="80" actId="12788"/>
        <pc:sldMkLst>
          <pc:docMk/>
          <pc:sldMk cId="2180110370" sldId="263"/>
        </pc:sldMkLst>
        <pc:spChg chg="del">
          <ac:chgData name="Subramaniam Saravana Sankar" userId="e2817284-f935-4951-8d51-bff4fe9cc348" providerId="ADAL" clId="{C1631EDD-65FD-4B42-8830-1EEFBB413DDD}" dt="2025-10-17T10:00:45.528" v="36" actId="478"/>
          <ac:spMkLst>
            <pc:docMk/>
            <pc:sldMk cId="2180110370" sldId="263"/>
            <ac:spMk id="2" creationId="{43022D9E-6BB5-4AC4-977E-168760539DD8}"/>
          </ac:spMkLst>
        </pc:spChg>
        <pc:spChg chg="del">
          <ac:chgData name="Subramaniam Saravana Sankar" userId="e2817284-f935-4951-8d51-bff4fe9cc348" providerId="ADAL" clId="{C1631EDD-65FD-4B42-8830-1EEFBB413DDD}" dt="2025-10-17T10:00:49.393" v="37" actId="478"/>
          <ac:spMkLst>
            <pc:docMk/>
            <pc:sldMk cId="2180110370" sldId="263"/>
            <ac:spMk id="3" creationId="{AD1F3B23-0836-4653-9FE1-822CC2798F89}"/>
          </ac:spMkLst>
        </pc:spChg>
        <pc:picChg chg="add del mod">
          <ac:chgData name="Subramaniam Saravana Sankar" userId="e2817284-f935-4951-8d51-bff4fe9cc348" providerId="ADAL" clId="{C1631EDD-65FD-4B42-8830-1EEFBB413DDD}" dt="2025-10-17T10:06:42.537" v="77" actId="478"/>
          <ac:picMkLst>
            <pc:docMk/>
            <pc:sldMk cId="2180110370" sldId="263"/>
            <ac:picMk id="5" creationId="{DF1C015A-326C-4C16-A465-E336BC1B485C}"/>
          </ac:picMkLst>
        </pc:picChg>
        <pc:picChg chg="add mod">
          <ac:chgData name="Subramaniam Saravana Sankar" userId="e2817284-f935-4951-8d51-bff4fe9cc348" providerId="ADAL" clId="{C1631EDD-65FD-4B42-8830-1EEFBB413DDD}" dt="2025-10-17T10:06:55.008" v="80" actId="12788"/>
          <ac:picMkLst>
            <pc:docMk/>
            <pc:sldMk cId="2180110370" sldId="263"/>
            <ac:picMk id="7" creationId="{10F1AFC5-9C59-4B97-96A4-88622770BF2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42794-9C29-4953-B6BD-CD2E4A4E7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7274F-7A39-46E6-88D2-1EFBBA322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CD3DD-BE6B-4758-AF55-EC18C213D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A994B-5609-46D2-8E41-16A417DC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CA651-6BA3-47B5-8895-8521ED90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529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E1F3-0F6D-4841-9BF1-7FCFFDF86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3F411-1DF5-46D4-82A0-71A6149EA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69EEF-DD95-4FCD-8F8F-8FD5E356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613C7-808C-438C-A0A1-966D8629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0E15C-2E7E-44DF-ADBE-11F636C5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17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FF4203-FFBF-43FB-B7E4-433B687E0E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4007B-1ADB-47A7-B5B2-C3E1637B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38B8F-2AD5-4554-865C-25B8C3AD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3AECE-8F44-461D-8B4F-B43A3177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B3C48-2C54-4776-ADBB-C6042DC8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89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76CC-1ABA-4A6D-B1A0-B28F950BE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EA19A-D650-415A-80C9-BB47D602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A2B67-7D93-4434-90D3-0582E643F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8BB0-7E2E-4711-BE86-30769143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B8E4B-7260-4749-B76A-9A4EA4E6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25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D4C34-DBBE-49AD-995B-DB58FC1E9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663E5-7245-4176-99CE-02179A895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CDE14-98CF-41E7-A8CF-ECBCB5CA1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727C2-E700-4F12-91D5-B3785D1EC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E74E3-E13B-4391-AF3B-5F4F7DBD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5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F4960-B34B-4F32-80D9-BDC54415E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72E2-DD90-4D0A-A23D-FD29C5DBB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ECCEF-8C6E-488D-9EA4-D45463C34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1757A-A436-4957-B5BC-984FF0755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52CBC-32C4-4EF0-92DA-9AFC4F16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FC9B8-2A02-4DD8-A3F0-808B27D53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305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D0FBA-C548-4B2F-977D-0F387E362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30C26-E841-47FE-8667-E79FD5E18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FE27C-69BC-432C-BE84-3645B04C0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0058D-C889-4170-A19A-39E07316A8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218AC-EB41-45F2-90D5-E246947FC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6A5EC-4C1C-458B-AB51-FB1E44645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45D017-ABE2-4D29-A9E4-2C3D452B9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4E52A8-D494-400C-8362-50238337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649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29581-9245-4365-B16C-42825360B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D402A7-7099-4E93-99C3-FBE82792E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4AC473-A831-4E13-B787-5FAF83D5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A4B7E7-AED7-44CE-A4CF-44955B49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073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736CD4-918A-45C9-ADA4-2E97F1FA6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FAE90-C572-4FFC-9BE4-565602D6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F6C8E-9CF5-4B92-9493-79199AEF2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59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2657-7081-45ED-A1A1-FAE855201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DCC4E-0EB1-49C6-AB91-8AC193911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17A468-80BF-4F64-AF08-003C1DD97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044E3-D1F7-44BF-88EF-CD75F4B6B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C2956-9E45-4615-9D14-C57D00E80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B8F1D-D5C5-4172-AD9C-82B0542D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699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E79C2-5048-4A17-9862-BB9630E9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F62806-8A69-49E2-9E40-7E52491BDA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D2BA8-8602-4C02-B1DE-33C056989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659B3-B3AC-4F9B-A926-0A03F0F9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9D3D9-5DD3-401F-8439-555C658E2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BA4D28-D50B-4692-A705-305D8257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41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17D889-1B1A-4595-98C0-6796A7755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C9507-264D-45D2-A522-A98003DA0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C6641-526E-4779-8B47-1B5CAD2119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AB88C-E36D-4C39-9402-B89CA1691E84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3384E-512C-4302-8EB9-3E00527B9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583E-E1C4-4FE8-A55C-6A851896C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3BE06-C960-4E23-A51D-4BCDE2300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302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1B942B-276E-4CD3-B073-CC95DA6C0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31" y="1292902"/>
            <a:ext cx="11711938" cy="427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9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B77FFD-079F-4B1E-A6FA-A8C97ED6A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25" y="749507"/>
            <a:ext cx="11047751" cy="496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0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A75024-0B88-4383-A6B3-C1F7FD7F7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14" y="1034323"/>
            <a:ext cx="11317573" cy="447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26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C3754B-89E7-42D0-8C15-17FCD116B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84" y="1004341"/>
            <a:ext cx="11227633" cy="478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198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D4258E-7615-47B9-A711-B937935F6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20" y="779490"/>
            <a:ext cx="11032761" cy="527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69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D7F65A-B2F5-4294-A555-0A9ACF1FB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13" y="539646"/>
            <a:ext cx="11317574" cy="523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0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F1AFC5-9C59-4B97-96A4-88622770B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640" y="685417"/>
            <a:ext cx="11092720" cy="548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11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Subramaniam Saravana Sankar</dc:creator>
  <cp:lastModifiedBy>Subramaniam Saravana Sankar</cp:lastModifiedBy>
  <cp:revision>2</cp:revision>
  <dcterms:created xsi:type="dcterms:W3CDTF">2025-10-17T09:53:06Z</dcterms:created>
  <dcterms:modified xsi:type="dcterms:W3CDTF">2025-10-17T10:16:29Z</dcterms:modified>
</cp:coreProperties>
</file>