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RkJ1mcKQZiHDdWL+1nD4V56lV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0340" autoAdjust="0"/>
  </p:normalViewPr>
  <p:slideViewPr>
    <p:cSldViewPr snapToGrid="0">
      <p:cViewPr varScale="1">
        <p:scale>
          <a:sx n="100" d="100"/>
          <a:sy n="100" d="100"/>
        </p:scale>
        <p:origin x="16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Inclusive Education, and ICT; Elif Cansu Gayretli; Değiştiren Adımlar Derneği - Steps that Change, Turkey, Entreprenurship and leadership development for young people with disabilities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22 Feb 2024, Thursday 14.40 -16.00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Presenting the general information about our NGO and our primary goal</a:t>
            </a:r>
            <a:br>
              <a:rPr lang="tr-TR"/>
            </a:br>
            <a:r>
              <a:rPr lang="tr-TR"/>
              <a:t>Photo: </a:t>
            </a:r>
            <a:r>
              <a:rPr lang="en-US"/>
              <a:t>Around 18 </a:t>
            </a:r>
            <a:r>
              <a:rPr lang="tr-TR"/>
              <a:t>university students </a:t>
            </a:r>
            <a:r>
              <a:rPr lang="en-US"/>
              <a:t>are together </a:t>
            </a:r>
            <a:r>
              <a:rPr lang="tr-TR"/>
              <a:t>with a </a:t>
            </a:r>
            <a:r>
              <a:rPr lang="en-US"/>
              <a:t>facilitator in the middle </a:t>
            </a:r>
            <a:r>
              <a:rPr lang="tr-TR"/>
              <a:t>which </a:t>
            </a:r>
            <a:r>
              <a:rPr lang="en-US"/>
              <a:t>conduct</a:t>
            </a:r>
            <a:r>
              <a:rPr lang="tr-TR"/>
              <a:t>s </a:t>
            </a:r>
            <a:r>
              <a:rPr lang="en-US"/>
              <a:t>a workshop. There are </a:t>
            </a:r>
            <a:r>
              <a:rPr lang="tr-TR"/>
              <a:t>people </a:t>
            </a:r>
            <a:r>
              <a:rPr lang="en-US"/>
              <a:t>with</a:t>
            </a:r>
            <a:r>
              <a:rPr lang="tr-TR"/>
              <a:t> and without disabilities</a:t>
            </a:r>
            <a:r>
              <a:rPr lang="en-US"/>
              <a:t>. Renkli Kampüs (Campus of Colours) is written on the screen at the background.</a:t>
            </a:r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44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Presenting two objectives, method and the partners of the Campus of Colours. </a:t>
            </a:r>
            <a:br>
              <a:rPr lang="tr-TR"/>
            </a:br>
            <a:r>
              <a:rPr lang="tr-TR"/>
              <a:t>Photo: There are two banners. One is saying ‘Burada engel yok! meaning ‘There are no obstacles here!’. The other one is saying ‘Renkli Kampüs’ the Turkish name of the program.</a:t>
            </a: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16000"/>
              </a:lnSpc>
              <a:buFont typeface="Times New Roman" panose="02020603050405020304" pitchFamily="18" charset="0"/>
              <a:buNone/>
              <a:tabLst>
                <a:tab pos="457200" algn="l"/>
              </a:tabLst>
            </a:pPr>
            <a:r>
              <a:rPr lang="tr-TR"/>
              <a:t>Presenting the differentiation points of our project. </a:t>
            </a:r>
          </a:p>
          <a:p>
            <a:pPr marL="0" lvl="0" indent="0" algn="just">
              <a:lnSpc>
                <a:spcPct val="116000"/>
              </a:lnSpc>
              <a:buFont typeface="Times New Roman" panose="02020603050405020304" pitchFamily="18" charset="0"/>
              <a:buNone/>
              <a:tabLst>
                <a:tab pos="457200" algn="l"/>
              </a:tabLst>
            </a:pPr>
            <a:r>
              <a:rPr lang="tr-TR"/>
              <a:t>Giving detailed explanation of what we are doing and how we differ from other programs conducting in Turkey</a:t>
            </a:r>
          </a:p>
          <a:p>
            <a:pPr marL="0" lvl="0" indent="0" algn="just">
              <a:lnSpc>
                <a:spcPct val="116000"/>
              </a:lnSpc>
              <a:buFont typeface="Times New Roman" panose="02020603050405020304" pitchFamily="18" charset="0"/>
              <a:buNone/>
              <a:tabLst>
                <a:tab pos="457200" algn="l"/>
              </a:tabLst>
            </a:pPr>
            <a:r>
              <a:rPr lang="tr-TR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Photo: A</a:t>
            </a:r>
            <a:r>
              <a:rPr lang="en-US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group of people holding up Campus of Colours mug and smiling for a selfie in the graduation ceremony</a:t>
            </a:r>
            <a:r>
              <a:rPr lang="tr-TR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of </a:t>
            </a:r>
            <a:r>
              <a:rPr lang="tr-TR" sz="12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second program</a:t>
            </a:r>
            <a:endParaRPr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Presenting our impact in social tranformation through self empowerment of Youth explaining the mutual growth. </a:t>
            </a:r>
            <a:br>
              <a:rPr lang="tr-TR"/>
            </a:br>
            <a:r>
              <a:rPr lang="tr-TR"/>
              <a:t>Photo: 17 people are posing and smiling in front of Campus of Colours’ banner at the end of a workshop. The group consists of man and woman and also with and without disabilities. </a:t>
            </a: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Presenting the financials and the sustainability methods of the Campus of Colours</a:t>
            </a:r>
            <a:br>
              <a:rPr lang="en-US"/>
            </a:br>
            <a:r>
              <a:rPr lang="en-US"/>
              <a:t>Photo: Around 20 people are together in their sport clothes on Bosphorus Bridge. Holding banners of Campus of Colours and a sentence that says ‘Change your world in order to change the world.’ in a charity run</a:t>
            </a:r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Presenting the future plans, next steps and vision of Steps that Change and Colours of Campus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Photo: In the group photo there are around 30 people that are raising their hands and smiling. There is Campus of Colours banner in the background. </a:t>
            </a:r>
            <a:endParaRPr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Presenting our Instagram and LinkedIn links</a:t>
            </a:r>
            <a:endParaRPr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20" name="Google Shape;20;p9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 txBox="1"/>
          <p:nvPr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>
                <a:solidFill>
                  <a:srgbClr val="2B882E"/>
                </a:solidFill>
                <a:latin typeface="Arial"/>
                <a:ea typeface="Arial"/>
                <a:cs typeface="Arial"/>
                <a:sym typeface="Arial"/>
              </a:rPr>
              <a:t>#ZeroCon24</a:t>
            </a:r>
            <a:endParaRPr sz="3600" b="1">
              <a:solidFill>
                <a:srgbClr val="2B88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 rot="5400000">
            <a:off x="4165387" y="-1534669"/>
            <a:ext cx="386122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87" name="Google Shape;87;p18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94" name="Google Shape;94;p19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28" name="Google Shape;28;p10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35" name="Google Shape;35;p11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43" name="Google Shape;43;p12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53" name="Google Shape;53;p13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59" name="Google Shape;59;p14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64" name="Google Shape;64;p15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72" name="Google Shape;72;p16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80" name="Google Shape;80;p17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cid:91b61ade-f536-4837-9de6-f9c79f4871cb@vodafone.loca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293222" y="1099042"/>
            <a:ext cx="9605554" cy="14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alibri"/>
              <a:buNone/>
            </a:pPr>
            <a:r>
              <a:rPr lang="tr-TR" sz="7200" b="1" dirty="0" err="1">
                <a:solidFill>
                  <a:srgbClr val="7030A0"/>
                </a:solidFill>
              </a:rPr>
              <a:t>Inclusive</a:t>
            </a:r>
            <a:r>
              <a:rPr lang="tr-TR" sz="7200" b="1">
                <a:solidFill>
                  <a:srgbClr val="7030A0"/>
                </a:solidFill>
              </a:rPr>
              <a:t> Education, </a:t>
            </a:r>
            <a:br>
              <a:rPr lang="tr-TR" sz="7200" b="1">
                <a:solidFill>
                  <a:srgbClr val="7030A0"/>
                </a:solidFill>
              </a:rPr>
            </a:br>
            <a:r>
              <a:rPr lang="tr-TR" sz="7200" b="1">
                <a:solidFill>
                  <a:srgbClr val="7030A0"/>
                </a:solidFill>
              </a:rPr>
              <a:t>and ICT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2800">
                <a:solidFill>
                  <a:srgbClr val="595959"/>
                </a:solidFill>
              </a:rPr>
              <a:t>Elif Cansu Gayretli</a:t>
            </a:r>
            <a:endParaRPr sz="28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800"/>
              <a:buNone/>
            </a:pPr>
            <a:r>
              <a:rPr lang="tr-TR" sz="2800" b="1">
                <a:solidFill>
                  <a:srgbClr val="C55A11"/>
                </a:solidFill>
              </a:rPr>
              <a:t>Değiştiren Adımlar Derneği - Steps that Change</a:t>
            </a:r>
            <a:endParaRPr sz="2800" b="1">
              <a:solidFill>
                <a:srgbClr val="C55A1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2800">
                <a:solidFill>
                  <a:srgbClr val="595959"/>
                </a:solidFill>
              </a:rPr>
              <a:t>Turkey</a:t>
            </a:r>
            <a:endParaRPr sz="28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2800">
                <a:solidFill>
                  <a:srgbClr val="595959"/>
                </a:solidFill>
              </a:rPr>
              <a:t>Entrepreneurship and leadership development for young people with disabilities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312338" y="5692088"/>
            <a:ext cx="5567323" cy="8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22 Feb 2024, Thursday 14.40 -16.00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  <p:pic>
        <p:nvPicPr>
          <p:cNvPr id="105" name="Google Shape;105;p1" descr="The logo of the NGO. Its Turkish name is written as Değiştiren Adımlar Derneği. 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6650" y="4856125"/>
            <a:ext cx="1865349" cy="186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331924" y="365125"/>
            <a:ext cx="110218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7030A0"/>
                </a:solidFill>
              </a:rPr>
              <a:t>Değiştiren Adımlar Derneği, </a:t>
            </a:r>
            <a:br>
              <a:rPr lang="tr-TR" b="1">
                <a:solidFill>
                  <a:srgbClr val="7030A0"/>
                </a:solidFill>
              </a:rPr>
            </a:br>
            <a:r>
              <a:rPr lang="tr-TR" b="1">
                <a:solidFill>
                  <a:srgbClr val="7030A0"/>
                </a:solidFill>
              </a:rPr>
              <a:t>Steps that Change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331924" y="1873524"/>
            <a:ext cx="4114800" cy="311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Istanbul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based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NGO</a:t>
            </a: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Diversity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and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inclusion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to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engage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all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parties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ie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: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gender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,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disability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,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sexual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orientation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etc</a:t>
            </a:r>
            <a:endParaRPr lang="tr-TR" sz="24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Empower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today’s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youth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to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ensure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a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better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future</a:t>
            </a:r>
            <a:endParaRPr sz="240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  <p:pic>
        <p:nvPicPr>
          <p:cNvPr id="115" name="Google Shape;115;p2" descr="The logo of the NGO. Its Turkish name is written as Değiştiren Adımlar Derneği. &#10;"/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0326652" y="5447051"/>
            <a:ext cx="1865344" cy="104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 descr="Around 18 university students are together with a facilitator in the middle which conducts a workshop. There are people with and without disabilities. Renkli Kampüs (Campus of Colours) is written on the screen at the background."/>
          <p:cNvPicPr preferRelativeResize="0"/>
          <p:nvPr/>
        </p:nvPicPr>
        <p:blipFill rotWithShape="1">
          <a:blip r:embed="rId4">
            <a:alphaModFix/>
          </a:blip>
          <a:srcRect l="7973" t="-2000" r="7965" b="1999"/>
          <a:stretch/>
        </p:blipFill>
        <p:spPr>
          <a:xfrm>
            <a:off x="4995676" y="1792518"/>
            <a:ext cx="6864400" cy="366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8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430889" y="365125"/>
            <a:ext cx="109229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tr-TR" b="1" dirty="0">
                <a:solidFill>
                  <a:srgbClr val="7030A0"/>
                </a:solidFill>
              </a:rPr>
              <a:t>Renkli Kampüs, </a:t>
            </a:r>
            <a:br>
              <a:rPr lang="tr-TR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Campus</a:t>
            </a:r>
            <a:r>
              <a:rPr lang="tr-TR" b="1" dirty="0">
                <a:solidFill>
                  <a:srgbClr val="7030A0"/>
                </a:solidFill>
              </a:rPr>
              <a:t> of </a:t>
            </a:r>
            <a:r>
              <a:rPr lang="tr-TR" b="1" dirty="0" err="1">
                <a:solidFill>
                  <a:srgbClr val="7030A0"/>
                </a:solidFill>
              </a:rPr>
              <a:t>Colours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430889" y="1789779"/>
            <a:ext cx="43200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en-US" sz="2400" b="1" dirty="0">
                <a:solidFill>
                  <a:srgbClr val="595959"/>
                </a:solidFill>
                <a:highlight>
                  <a:srgbClr val="FFFFFF"/>
                </a:highlight>
              </a:rPr>
              <a:t>Campus of </a:t>
            </a:r>
            <a:r>
              <a:rPr lang="en-US" sz="2400" b="1" dirty="0" err="1">
                <a:solidFill>
                  <a:srgbClr val="595959"/>
                </a:solidFill>
                <a:highlight>
                  <a:srgbClr val="FFFFFF"/>
                </a:highlight>
              </a:rPr>
              <a:t>Colours</a:t>
            </a:r>
            <a:r>
              <a:rPr lang="en-US" sz="2400" b="1" dirty="0">
                <a:solidFill>
                  <a:srgbClr val="595959"/>
                </a:solidFill>
                <a:highlight>
                  <a:srgbClr val="FFFFFF"/>
                </a:highlight>
              </a:rPr>
              <a:t>, 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</a:rPr>
              <a:t>to raise socially responsible leaders and innovators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through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social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awareness</a:t>
            </a:r>
            <a:endParaRPr lang="tr-TR" sz="2400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H</a:t>
            </a:r>
            <a:r>
              <a:rPr lang="en-US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igh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</a:rPr>
              <a:t> school and university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students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with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and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without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disabilities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</a:p>
          <a:p>
            <a:pPr lvl="1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</a:pP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Co-working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spaces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</a:p>
          <a:p>
            <a:pPr lvl="1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</a:pP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Equity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of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opportunities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en-US" sz="2200" dirty="0">
                <a:solidFill>
                  <a:srgbClr val="595959"/>
                </a:solidFill>
                <a:highlight>
                  <a:srgbClr val="FFFFFF"/>
                </a:highlight>
              </a:rPr>
              <a:t>to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access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same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en-US" sz="2200" dirty="0">
                <a:solidFill>
                  <a:srgbClr val="595959"/>
                </a:solidFill>
                <a:highlight>
                  <a:srgbClr val="FFFFFF"/>
                </a:highlight>
              </a:rPr>
              <a:t>educational programs</a:t>
            </a:r>
            <a:endParaRPr lang="tr-TR" sz="2200" dirty="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  <p:pic>
        <p:nvPicPr>
          <p:cNvPr id="12" name="Google Shape;115;p2" descr="The logo of the NGO. Its Turkish name is written as Değiştiren Adımlar Derneği. &#10;">
            <a:extLst>
              <a:ext uri="{FF2B5EF4-FFF2-40B4-BE49-F238E27FC236}">
                <a16:creationId xmlns:a16="http://schemas.microsoft.com/office/drawing/2014/main" id="{71D5EE29-A279-47DC-A161-F3DADC26F9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0326652" y="5447051"/>
            <a:ext cx="1865344" cy="104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There are two banners. One is saying ‘Burada engel yok! meaning ‘There are no obstacles here!’. The other one is saying ‘Renkli Kampüs’."/>
          <p:cNvPicPr preferRelativeResize="0"/>
          <p:nvPr/>
        </p:nvPicPr>
        <p:blipFill rotWithShape="1">
          <a:blip r:embed="rId4">
            <a:alphaModFix/>
          </a:blip>
          <a:srcRect t="2566" b="2566"/>
          <a:stretch/>
        </p:blipFill>
        <p:spPr>
          <a:xfrm>
            <a:off x="5012928" y="1789779"/>
            <a:ext cx="6865200" cy="366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448319" y="365125"/>
            <a:ext cx="109054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7030A0"/>
                </a:solidFill>
              </a:rPr>
              <a:t>What differentiates us? 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448318" y="1690688"/>
            <a:ext cx="4493795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Unveil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the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hidden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gems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of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youth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and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blend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the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talent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with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the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community</a:t>
            </a:r>
            <a:endParaRPr lang="tr-TR" sz="24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lvl="0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en-US" sz="2400">
                <a:solidFill>
                  <a:srgbClr val="595959"/>
                </a:solidFill>
                <a:highlight>
                  <a:srgbClr val="FFFFFF"/>
                </a:highlight>
              </a:rPr>
              <a:t>Peer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to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peer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en-US" sz="2400">
                <a:solidFill>
                  <a:srgbClr val="595959"/>
                </a:solidFill>
                <a:highlight>
                  <a:srgbClr val="FFFFFF"/>
                </a:highlight>
              </a:rPr>
              <a:t>learning</a:t>
            </a:r>
            <a:endParaRPr lang="tr-TR" sz="24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Co-operation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with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30+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NGOs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to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achieve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co-living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culture</a:t>
            </a:r>
            <a:endParaRPr lang="tr-TR" sz="24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lvl="0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Build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bridges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between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the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stakeholders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(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public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,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private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sector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,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NGOs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,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volunteers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err="1">
                <a:solidFill>
                  <a:srgbClr val="595959"/>
                </a:solidFill>
                <a:highlight>
                  <a:srgbClr val="FFFFFF"/>
                </a:highlight>
              </a:rPr>
              <a:t>etc</a:t>
            </a: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)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  <p:pic>
        <p:nvPicPr>
          <p:cNvPr id="8" name="Google Shape;115;p2" descr="The logo of the NGO. Its Turkish name is written as Değiştiren Adımlar Derneği. &#10;">
            <a:extLst>
              <a:ext uri="{FF2B5EF4-FFF2-40B4-BE49-F238E27FC236}">
                <a16:creationId xmlns:a16="http://schemas.microsoft.com/office/drawing/2014/main" id="{77402DC7-F4A8-490B-BBA6-922B6B80AC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0326652" y="5447051"/>
            <a:ext cx="1865344" cy="104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Picture 1" descr="A group of people holding up Campus of Colours mug and smiling for a selfie in the graduation ceremony of second program&#10;">
            <a:extLst>
              <a:ext uri="{FF2B5EF4-FFF2-40B4-BE49-F238E27FC236}">
                <a16:creationId xmlns:a16="http://schemas.microsoft.com/office/drawing/2014/main" id="{9DF92C88-9A41-4F80-9B94-B0C74086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85" y="1674792"/>
            <a:ext cx="6135716" cy="38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506875" y="365125"/>
            <a:ext cx="1084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7030A0"/>
                </a:solidFill>
              </a:rPr>
              <a:t>The Butterfly Effect for Youth and Society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506875" y="1792525"/>
            <a:ext cx="4320000" cy="417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Social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transformation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through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self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empowerment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of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Youth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Mutual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growth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</a:rPr>
              <a:t>:</a:t>
            </a:r>
          </a:p>
          <a:p>
            <a:pPr lvl="1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</a:pP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Financially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and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socially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independent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youth</a:t>
            </a:r>
            <a:endParaRPr lang="tr-TR" sz="2200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lvl="1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</a:pP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83% of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graduates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are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engaging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in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civil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society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activities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after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the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program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according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to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Social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Impact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tr-TR" sz="2200" dirty="0" err="1">
                <a:solidFill>
                  <a:srgbClr val="595959"/>
                </a:solidFill>
                <a:highlight>
                  <a:srgbClr val="FFFFFF"/>
                </a:highlight>
              </a:rPr>
              <a:t>Analyis</a:t>
            </a:r>
            <a:r>
              <a:rPr lang="tr-TR" sz="2200" dirty="0">
                <a:solidFill>
                  <a:srgbClr val="595959"/>
                </a:solidFill>
                <a:highlight>
                  <a:srgbClr val="FFFFFF"/>
                </a:highlight>
              </a:rPr>
              <a:t>, 2020</a:t>
            </a:r>
          </a:p>
          <a:p>
            <a:pPr marL="6985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None/>
            </a:pP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Emproved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tr-TR" sz="2400" dirty="0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Empowered</a:t>
            </a:r>
            <a:endParaRPr lang="tr-TR" sz="2400" dirty="0">
              <a:solidFill>
                <a:srgbClr val="595959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</a:pPr>
            <a:endParaRPr lang="tr-TR" sz="2600" dirty="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  <p:pic>
        <p:nvPicPr>
          <p:cNvPr id="13" name="Google Shape;115;p2" descr="The logo of the NGO. Its Turkish name is written as Değiştiren Adımlar Derneği. &#10;">
            <a:extLst>
              <a:ext uri="{FF2B5EF4-FFF2-40B4-BE49-F238E27FC236}">
                <a16:creationId xmlns:a16="http://schemas.microsoft.com/office/drawing/2014/main" id="{856A34CD-DD66-4F3D-BDE6-E0D596CAF5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0326652" y="5447051"/>
            <a:ext cx="1865344" cy="104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17 people are posing and smiling in front of Campus of Colours’ banner at the end of a workshop. The group consists of man and woman and also with and without disabilities. ">
            <a:extLst>
              <a:ext uri="{FF2B5EF4-FFF2-40B4-BE49-F238E27FC236}">
                <a16:creationId xmlns:a16="http://schemas.microsoft.com/office/drawing/2014/main" id="{0513A80E-FA10-4516-958B-F23BBCA0C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" t="28116" r="14057" b="498"/>
          <a:stretch/>
        </p:blipFill>
        <p:spPr>
          <a:xfrm>
            <a:off x="5260205" y="1792525"/>
            <a:ext cx="6602509" cy="3713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7030A0"/>
                </a:solidFill>
              </a:rPr>
              <a:t>Financials and Sustainability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517328" y="1792525"/>
            <a:ext cx="4320000" cy="3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Donations, sponsors and fundraising events</a:t>
            </a:r>
          </a:p>
          <a:p>
            <a:pPr lvl="0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Inclusion of high school</a:t>
            </a: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11 university and 4 high school programs with 400+ graduates</a:t>
            </a:r>
          </a:p>
          <a:p>
            <a:pPr lvl="0"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Self Sufficiency with  Network and Volunteer web</a:t>
            </a:r>
          </a:p>
        </p:txBody>
      </p:sp>
      <p:sp>
        <p:nvSpPr>
          <p:cNvPr id="155" name="Google Shape;15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  <p:pic>
        <p:nvPicPr>
          <p:cNvPr id="8" name="Google Shape;115;p2" descr="The logo of the NGO. Its Turkish name is written as Değiştiren Adımlar Derneği. &#10;">
            <a:extLst>
              <a:ext uri="{FF2B5EF4-FFF2-40B4-BE49-F238E27FC236}">
                <a16:creationId xmlns:a16="http://schemas.microsoft.com/office/drawing/2014/main" id="{285F6C45-19CB-424A-8448-6B8C5D9AAC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0326652" y="5447051"/>
            <a:ext cx="1865344" cy="104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round 20 people are together in their sport clothes on Bosphorus Bridge. Holding banners of Campus of Colours and a sentence that says ‘Change your world in order to change the world.’ in a charity run"/>
          <p:cNvPicPr preferRelativeResize="0"/>
          <p:nvPr/>
        </p:nvPicPr>
        <p:blipFill rotWithShape="1">
          <a:blip r:embed="rId4">
            <a:alphaModFix/>
          </a:blip>
          <a:srcRect l="192" t="10571" r="1043" b="9846"/>
          <a:stretch/>
        </p:blipFill>
        <p:spPr>
          <a:xfrm>
            <a:off x="5321300" y="1532380"/>
            <a:ext cx="6661068" cy="379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7030A0"/>
                </a:solidFill>
              </a:rPr>
              <a:t>We don't just network, we build bonds</a:t>
            </a:r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498594" y="1792518"/>
            <a:ext cx="43200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Inspire and be inspired with International Communities</a:t>
            </a: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Broaden the impact of Campus of Colours beyond Turkiye</a:t>
            </a:r>
          </a:p>
          <a:p>
            <a:pPr indent="-3873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Montserrat"/>
              <a:buChar char="●"/>
            </a:pPr>
            <a:r>
              <a:rPr lang="tr-TR" sz="2400">
                <a:solidFill>
                  <a:srgbClr val="595959"/>
                </a:solidFill>
                <a:highlight>
                  <a:srgbClr val="FFFFFF"/>
                </a:highlight>
              </a:rPr>
              <a:t>Create new discussion spaces and organize youth camp, ideathon etc</a:t>
            </a:r>
          </a:p>
        </p:txBody>
      </p:sp>
      <p:sp>
        <p:nvSpPr>
          <p:cNvPr id="166" name="Google Shape;16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  <p:pic>
        <p:nvPicPr>
          <p:cNvPr id="8" name="Google Shape;115;p2" descr="The logo of the NGO. Its Turkish name is written as Değiştiren Adımlar Derneği. &#10;">
            <a:extLst>
              <a:ext uri="{FF2B5EF4-FFF2-40B4-BE49-F238E27FC236}">
                <a16:creationId xmlns:a16="http://schemas.microsoft.com/office/drawing/2014/main" id="{48840B88-E16F-4CCB-B6EA-A2A27BF2EE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0326652" y="5447051"/>
            <a:ext cx="1865344" cy="104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 descr="In the group photo there are around 30  people that are raising their hands and smiling. There is Campus of Colours banner in the background."/>
          <p:cNvPicPr preferRelativeResize="0"/>
          <p:nvPr/>
        </p:nvPicPr>
        <p:blipFill rotWithShape="1">
          <a:blip r:embed="rId4">
            <a:alphaModFix/>
          </a:blip>
          <a:srcRect t="9023" b="4464"/>
          <a:stretch/>
        </p:blipFill>
        <p:spPr>
          <a:xfrm>
            <a:off x="5267442" y="1815991"/>
            <a:ext cx="6580254" cy="371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838200" y="3760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7030A0"/>
                </a:solidFill>
              </a:rPr>
              <a:t>Let’s keep in touch </a:t>
            </a:r>
            <a:r>
              <a:rPr lang="tr-TR" b="1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4" name="Google Shape;168;p7">
            <a:extLst>
              <a:ext uri="{FF2B5EF4-FFF2-40B4-BE49-F238E27FC236}">
                <a16:creationId xmlns:a16="http://schemas.microsoft.com/office/drawing/2014/main" id="{49FD5881-DFDB-4ECC-A774-B2FC22D2B825}"/>
              </a:ext>
            </a:extLst>
          </p:cNvPr>
          <p:cNvSpPr txBox="1">
            <a:spLocks/>
          </p:cNvSpPr>
          <p:nvPr/>
        </p:nvSpPr>
        <p:spPr>
          <a:xfrm>
            <a:off x="190500" y="1652583"/>
            <a:ext cx="3848100" cy="377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9850" indent="0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Arial"/>
              <a:buNone/>
            </a:pPr>
            <a:r>
              <a:rPr lang="tr-TR" sz="2400" b="1">
                <a:solidFill>
                  <a:srgbClr val="595959"/>
                </a:solidFill>
                <a:highlight>
                  <a:srgbClr val="FFFFFF"/>
                </a:highlight>
              </a:rPr>
              <a:t>LinkedIn</a:t>
            </a:r>
          </a:p>
        </p:txBody>
      </p:sp>
      <p:pic>
        <p:nvPicPr>
          <p:cNvPr id="5" name="Picture 4" descr="The QR code for LinkedIn Account&#10;https://www.linkedin.com/company/degistirenadimlar/">
            <a:extLst>
              <a:ext uri="{FF2B5EF4-FFF2-40B4-BE49-F238E27FC236}">
                <a16:creationId xmlns:a16="http://schemas.microsoft.com/office/drawing/2014/main" id="{5BF86017-2104-401E-87B1-F1907BBC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2177401"/>
            <a:ext cx="3223260" cy="3223260"/>
          </a:xfrm>
          <a:prstGeom prst="rect">
            <a:avLst/>
          </a:prstGeom>
        </p:spPr>
      </p:pic>
      <p:sp>
        <p:nvSpPr>
          <p:cNvPr id="166" name="Google Shape;16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#ZeroCon24</a:t>
            </a:r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4171950" y="1652583"/>
            <a:ext cx="3848100" cy="377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None/>
            </a:pPr>
            <a:r>
              <a:rPr lang="tr-TR" sz="2400" b="1">
                <a:solidFill>
                  <a:srgbClr val="595959"/>
                </a:solidFill>
                <a:highlight>
                  <a:srgbClr val="FFFFFF"/>
                </a:highlight>
              </a:rPr>
              <a:t>Instagram</a:t>
            </a:r>
            <a:endParaRPr sz="2400" b="1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6" descr="The QR code for Instagram Account&#10;@degistirenadimlar">
            <a:extLst>
              <a:ext uri="{FF2B5EF4-FFF2-40B4-BE49-F238E27FC236}">
                <a16:creationId xmlns:a16="http://schemas.microsoft.com/office/drawing/2014/main" id="{77451E2C-4959-4709-9CD3-F1AD1E7E1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000" y="2204013"/>
            <a:ext cx="3222000" cy="3222000"/>
          </a:xfrm>
          <a:prstGeom prst="rect">
            <a:avLst/>
          </a:prstGeom>
        </p:spPr>
      </p:pic>
      <p:sp>
        <p:nvSpPr>
          <p:cNvPr id="167" name="Google Shape;16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  <p:pic>
        <p:nvPicPr>
          <p:cNvPr id="11" name="Google Shape;115;p2" descr="The logo of the NGO. Its Turkish name is written as Değiştiren Adımlar Derneği. &#10;">
            <a:extLst>
              <a:ext uri="{FF2B5EF4-FFF2-40B4-BE49-F238E27FC236}">
                <a16:creationId xmlns:a16="http://schemas.microsoft.com/office/drawing/2014/main" id="{E550F543-9FA0-4BB2-8A59-64B67FF1EE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875" b="21875"/>
          <a:stretch/>
        </p:blipFill>
        <p:spPr>
          <a:xfrm>
            <a:off x="10326652" y="5447051"/>
            <a:ext cx="1865344" cy="104925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8;p7">
            <a:extLst>
              <a:ext uri="{FF2B5EF4-FFF2-40B4-BE49-F238E27FC236}">
                <a16:creationId xmlns:a16="http://schemas.microsoft.com/office/drawing/2014/main" id="{9B0DE2A4-C3F7-43BD-A041-5B8C0FC91C45}"/>
              </a:ext>
            </a:extLst>
          </p:cNvPr>
          <p:cNvSpPr txBox="1">
            <a:spLocks/>
          </p:cNvSpPr>
          <p:nvPr/>
        </p:nvSpPr>
        <p:spPr>
          <a:xfrm>
            <a:off x="8153400" y="1652583"/>
            <a:ext cx="3848100" cy="377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9850" indent="0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500"/>
              <a:buFont typeface="Arial"/>
              <a:buNone/>
            </a:pPr>
            <a:r>
              <a:rPr lang="tr-TR" sz="2400" b="1">
                <a:solidFill>
                  <a:srgbClr val="595959"/>
                </a:solidFill>
                <a:highlight>
                  <a:srgbClr val="FFFFFF"/>
                </a:highlight>
              </a:rPr>
              <a:t>Website</a:t>
            </a:r>
          </a:p>
        </p:txBody>
      </p:sp>
      <p:pic>
        <p:nvPicPr>
          <p:cNvPr id="9" name="Picture 8" descr="The QR code for Website Account&#10;https://degistirenadimlar.org/ ">
            <a:extLst>
              <a:ext uri="{FF2B5EF4-FFF2-40B4-BE49-F238E27FC236}">
                <a16:creationId xmlns:a16="http://schemas.microsoft.com/office/drawing/2014/main" id="{0750D25E-3C66-4813-880B-9471C2848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450" y="2177401"/>
            <a:ext cx="3222000" cy="32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668</Words>
  <Application>Microsoft Macintosh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Times New Roman</vt:lpstr>
      <vt:lpstr>Wingdings</vt:lpstr>
      <vt:lpstr>Office Theme</vt:lpstr>
      <vt:lpstr>Inclusive Education,  and ICT</vt:lpstr>
      <vt:lpstr>Değiştiren Adımlar Derneği,  Steps that Change</vt:lpstr>
      <vt:lpstr>Renkli Kampüs,  Campus of Colours</vt:lpstr>
      <vt:lpstr>What differentiates us? </vt:lpstr>
      <vt:lpstr>The Butterfly Effect for Youth and Society</vt:lpstr>
      <vt:lpstr>Financials and Sustainability</vt:lpstr>
      <vt:lpstr>We don't just network, we build bonds</vt:lpstr>
      <vt:lpstr>Let’s keep in touch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Education, and ICT</dc:title>
  <dc:creator>Katerina Stanton Balazs</dc:creator>
  <cp:lastModifiedBy>Robin Tim Weis</cp:lastModifiedBy>
  <cp:revision>59</cp:revision>
  <dcterms:created xsi:type="dcterms:W3CDTF">2022-12-05T13:52:15Z</dcterms:created>
  <dcterms:modified xsi:type="dcterms:W3CDTF">2024-02-12T19:55:21Z</dcterms:modified>
</cp:coreProperties>
</file>