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</p:sldMasterIdLst>
  <p:notesMasterIdLst>
    <p:notesMasterId r:id="rId13"/>
  </p:notesMasterIdLst>
  <p:sldIdLst>
    <p:sldId id="256" r:id="rId2"/>
    <p:sldId id="257" r:id="rId3"/>
    <p:sldId id="260" r:id="rId4"/>
    <p:sldId id="272" r:id="rId5"/>
    <p:sldId id="258" r:id="rId6"/>
    <p:sldId id="269" r:id="rId7"/>
    <p:sldId id="261" r:id="rId8"/>
    <p:sldId id="265" r:id="rId9"/>
    <p:sldId id="270" r:id="rId10"/>
    <p:sldId id="271" r:id="rId11"/>
    <p:sldId id="268" r:id="rId12"/>
  </p:sldIdLst>
  <p:sldSz cx="12192000" cy="6858000"/>
  <p:notesSz cx="6858000" cy="9144000"/>
  <p:embeddedFontLst>
    <p:embeddedFont>
      <p:font typeface="Black Han Sans" panose="020B0604020202020204" charset="-127"/>
      <p:regular r:id="rId14"/>
    </p:embeddedFont>
    <p:embeddedFont>
      <p:font typeface="Arial Black" panose="020B0A04020102020204" pitchFamily="34" charset="0"/>
      <p:bold r:id="rId15"/>
    </p:embeddedFont>
    <p:embeddedFont>
      <p:font typeface="Century Gothic" panose="020B0502020202020204" pitchFamily="34" charset="0"/>
      <p:regular r:id="rId16"/>
      <p:bold r:id="rId17"/>
      <p:italic r:id="rId18"/>
      <p:boldItalic r:id="rId19"/>
    </p:embeddedFont>
    <p:embeddedFont>
      <p:font typeface="Josefin Sans Light" pitchFamily="2" charset="0"/>
      <p:regular r:id="rId20"/>
      <p:bold r:id="rId21"/>
      <p:italic r:id="rId22"/>
      <p:boldItalic r:id="rId23"/>
    </p:embeddedFont>
    <p:embeddedFont>
      <p:font typeface="Tw Cen MT" panose="020B0602020104020603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iE4sH5SKsZ/XW43z+Hx/yTETma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3B0D6F-20C1-4FD4-9A8C-8FB634E7C401}">
  <a:tblStyle styleId="{213B0D6F-20C1-4FD4-9A8C-8FB634E7C401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BE6E6"/>
          </a:solidFill>
        </a:fill>
      </a:tcStyle>
    </a:wholeTbl>
    <a:band1H>
      <a:tcTxStyle/>
      <a:tcStyle>
        <a:tcBdr/>
        <a:fill>
          <a:solidFill>
            <a:srgbClr val="D5CA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5CA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3" autoAdjust="0"/>
    <p:restoredTop sz="94660"/>
  </p:normalViewPr>
  <p:slideViewPr>
    <p:cSldViewPr snapToGrid="0">
      <p:cViewPr varScale="1">
        <p:scale>
          <a:sx n="80" d="100"/>
          <a:sy n="80" d="100"/>
        </p:scale>
        <p:origin x="56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>
          <a:extLst>
            <a:ext uri="{FF2B5EF4-FFF2-40B4-BE49-F238E27FC236}">
              <a16:creationId xmlns:a16="http://schemas.microsoft.com/office/drawing/2014/main" id="{C39F0626-2FC7-4585-1E29-BE97B54B2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2:notes">
            <a:extLst>
              <a:ext uri="{FF2B5EF4-FFF2-40B4-BE49-F238E27FC236}">
                <a16:creationId xmlns:a16="http://schemas.microsoft.com/office/drawing/2014/main" id="{9BB522D2-23EA-11C6-A161-184A5A5FC69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2:notes">
            <a:extLst>
              <a:ext uri="{FF2B5EF4-FFF2-40B4-BE49-F238E27FC236}">
                <a16:creationId xmlns:a16="http://schemas.microsoft.com/office/drawing/2014/main" id="{9A6DB874-D80C-5C5D-366B-A8EB9915184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5043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>
          <a:extLst>
            <a:ext uri="{FF2B5EF4-FFF2-40B4-BE49-F238E27FC236}">
              <a16:creationId xmlns:a16="http://schemas.microsoft.com/office/drawing/2014/main" id="{2EBC1C46-DC8D-0AD3-ADEE-F0177B3748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:notes">
            <a:extLst>
              <a:ext uri="{FF2B5EF4-FFF2-40B4-BE49-F238E27FC236}">
                <a16:creationId xmlns:a16="http://schemas.microsoft.com/office/drawing/2014/main" id="{A1E65FE2-9DE5-D318-CEFA-C7842921DDE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5:notes">
            <a:extLst>
              <a:ext uri="{FF2B5EF4-FFF2-40B4-BE49-F238E27FC236}">
                <a16:creationId xmlns:a16="http://schemas.microsoft.com/office/drawing/2014/main" id="{FDADA835-41B4-94A6-38BF-677E51CBC04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2972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>
          <a:extLst>
            <a:ext uri="{FF2B5EF4-FFF2-40B4-BE49-F238E27FC236}">
              <a16:creationId xmlns:a16="http://schemas.microsoft.com/office/drawing/2014/main" id="{86C4CD89-3DD5-8497-39B8-415B3958E1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:notes">
            <a:extLst>
              <a:ext uri="{FF2B5EF4-FFF2-40B4-BE49-F238E27FC236}">
                <a16:creationId xmlns:a16="http://schemas.microsoft.com/office/drawing/2014/main" id="{71948A12-84E1-79AA-280E-BF0522C5DBB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3:notes">
            <a:extLst>
              <a:ext uri="{FF2B5EF4-FFF2-40B4-BE49-F238E27FC236}">
                <a16:creationId xmlns:a16="http://schemas.microsoft.com/office/drawing/2014/main" id="{490DF9C1-2BFC-A582-A967-A4564F847E6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2967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>
          <a:extLst>
            <a:ext uri="{FF2B5EF4-FFF2-40B4-BE49-F238E27FC236}">
              <a16:creationId xmlns:a16="http://schemas.microsoft.com/office/drawing/2014/main" id="{65346BC0-D22F-696F-8725-22D47378EB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2:notes">
            <a:extLst>
              <a:ext uri="{FF2B5EF4-FFF2-40B4-BE49-F238E27FC236}">
                <a16:creationId xmlns:a16="http://schemas.microsoft.com/office/drawing/2014/main" id="{D87376ED-0EC8-BAA7-A611-D11F90D3C9B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2:notes">
            <a:extLst>
              <a:ext uri="{FF2B5EF4-FFF2-40B4-BE49-F238E27FC236}">
                <a16:creationId xmlns:a16="http://schemas.microsoft.com/office/drawing/2014/main" id="{07245546-6814-A997-DFC7-0363B870AB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8949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19029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ine panoramică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3916060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u și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4318067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 smtClean="0"/>
              <a:t>‹#›</a:t>
            </a:fld>
            <a:endParaRPr lang="ro-RO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897603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de vizit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9959083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5136890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ană cu trei i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4241506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89625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57019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26923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28999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03251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42094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6359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13540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39509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4164484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312290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Gothic"/>
              <a:buNone/>
            </a:pPr>
            <a:r>
              <a:rPr lang="en-US" sz="7200" noProof="0" dirty="0"/>
              <a:t>HACK</a:t>
            </a:r>
          </a:p>
        </p:txBody>
      </p:sp>
      <p:sp>
        <p:nvSpPr>
          <p:cNvPr id="140" name="Google Shape;140;p1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en-US" sz="3200" noProof="0" dirty="0"/>
              <a:t>Elder Companion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>
          <a:extLst>
            <a:ext uri="{FF2B5EF4-FFF2-40B4-BE49-F238E27FC236}">
              <a16:creationId xmlns:a16="http://schemas.microsoft.com/office/drawing/2014/main" id="{5386B7F1-A82B-C288-D328-0570EE02F2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2">
            <a:extLst>
              <a:ext uri="{FF2B5EF4-FFF2-40B4-BE49-F238E27FC236}">
                <a16:creationId xmlns:a16="http://schemas.microsoft.com/office/drawing/2014/main" id="{FEC9F062-2238-29F9-2FA6-640D50698814}"/>
              </a:ext>
            </a:extLst>
          </p:cNvPr>
          <p:cNvSpPr/>
          <p:nvPr/>
        </p:nvSpPr>
        <p:spPr>
          <a:xfrm>
            <a:off x="-4805155" y="727406"/>
            <a:ext cx="21335040" cy="64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strike="noStrike" noProof="0" dirty="0">
                <a:solidFill>
                  <a:srgbClr val="1E1138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Ask</a:t>
            </a:r>
            <a:endParaRPr lang="en-US" sz="3600" b="0" strike="noStrik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CasetăText 1">
            <a:extLst>
              <a:ext uri="{FF2B5EF4-FFF2-40B4-BE49-F238E27FC236}">
                <a16:creationId xmlns:a16="http://schemas.microsoft.com/office/drawing/2014/main" id="{B34A869C-A525-F140-BC92-75000A9AEA8B}"/>
              </a:ext>
            </a:extLst>
          </p:cNvPr>
          <p:cNvSpPr txBox="1"/>
          <p:nvPr/>
        </p:nvSpPr>
        <p:spPr>
          <a:xfrm>
            <a:off x="4338735" y="2323321"/>
            <a:ext cx="42920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4800" dirty="0"/>
              <a:t>10</a:t>
            </a:r>
            <a:r>
              <a:rPr lang="de-DE" sz="4800" dirty="0"/>
              <a:t>0 000 €</a:t>
            </a:r>
          </a:p>
        </p:txBody>
      </p:sp>
    </p:spTree>
    <p:extLst>
      <p:ext uri="{BB962C8B-B14F-4D97-AF65-F5344CB8AC3E}">
        <p14:creationId xmlns:p14="http://schemas.microsoft.com/office/powerpoint/2010/main" val="1425283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3"/>
          <p:cNvSpPr/>
          <p:nvPr/>
        </p:nvSpPr>
        <p:spPr>
          <a:xfrm>
            <a:off x="-4805155" y="727406"/>
            <a:ext cx="21335040" cy="64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noProof="0" dirty="0">
                <a:solidFill>
                  <a:srgbClr val="1E1138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Contact</a:t>
            </a:r>
            <a:endParaRPr lang="en-US" sz="3600" b="0" strike="noStrik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13"/>
          <p:cNvSpPr/>
          <p:nvPr/>
        </p:nvSpPr>
        <p:spPr>
          <a:xfrm>
            <a:off x="1597307" y="1614709"/>
            <a:ext cx="1215724" cy="124138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600" b="0" strike="noStrike" noProof="0" dirty="0">
              <a:solidFill>
                <a:srgbClr val="FFFFFF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  <p:sp>
        <p:nvSpPr>
          <p:cNvPr id="255" name="Google Shape;255;p13"/>
          <p:cNvSpPr/>
          <p:nvPr/>
        </p:nvSpPr>
        <p:spPr>
          <a:xfrm>
            <a:off x="1597307" y="3280724"/>
            <a:ext cx="1215724" cy="124138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600" b="0" strike="noStrike" noProof="0" dirty="0">
              <a:solidFill>
                <a:srgbClr val="FFFFFF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  <p:sp>
        <p:nvSpPr>
          <p:cNvPr id="256" name="Google Shape;256;p13"/>
          <p:cNvSpPr/>
          <p:nvPr/>
        </p:nvSpPr>
        <p:spPr>
          <a:xfrm>
            <a:off x="1597307" y="4852461"/>
            <a:ext cx="1215724" cy="124138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600" b="0" strike="noStrike" noProof="0" dirty="0">
              <a:solidFill>
                <a:srgbClr val="FFFFFF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  <p:sp>
        <p:nvSpPr>
          <p:cNvPr id="257" name="Google Shape;257;p13"/>
          <p:cNvSpPr/>
          <p:nvPr/>
        </p:nvSpPr>
        <p:spPr>
          <a:xfrm>
            <a:off x="1842057" y="3611076"/>
            <a:ext cx="695574" cy="437633"/>
          </a:xfrm>
          <a:custGeom>
            <a:avLst/>
            <a:gdLst/>
            <a:ahLst/>
            <a:cxnLst/>
            <a:rect l="l" t="t" r="r" b="b"/>
            <a:pathLst>
              <a:path w="547597" h="337859" extrusionOk="0">
                <a:moveTo>
                  <a:pt x="337019" y="280013"/>
                </a:moveTo>
                <a:cubicBezTo>
                  <a:pt x="343897" y="280013"/>
                  <a:pt x="349157" y="285677"/>
                  <a:pt x="349157" y="292555"/>
                </a:cubicBezTo>
                <a:cubicBezTo>
                  <a:pt x="349157" y="299432"/>
                  <a:pt x="343897" y="305096"/>
                  <a:pt x="337019" y="305096"/>
                </a:cubicBezTo>
                <a:cubicBezTo>
                  <a:pt x="329737" y="305096"/>
                  <a:pt x="324073" y="299432"/>
                  <a:pt x="324073" y="292555"/>
                </a:cubicBezTo>
                <a:cubicBezTo>
                  <a:pt x="324073" y="285677"/>
                  <a:pt x="329737" y="280013"/>
                  <a:pt x="337019" y="280013"/>
                </a:cubicBezTo>
                <a:close/>
                <a:moveTo>
                  <a:pt x="274005" y="280013"/>
                </a:moveTo>
                <a:cubicBezTo>
                  <a:pt x="281259" y="280013"/>
                  <a:pt x="287233" y="285677"/>
                  <a:pt x="287233" y="292555"/>
                </a:cubicBezTo>
                <a:cubicBezTo>
                  <a:pt x="287233" y="299432"/>
                  <a:pt x="281259" y="305096"/>
                  <a:pt x="274005" y="305096"/>
                </a:cubicBezTo>
                <a:cubicBezTo>
                  <a:pt x="266324" y="305096"/>
                  <a:pt x="260350" y="299432"/>
                  <a:pt x="260350" y="292555"/>
                </a:cubicBezTo>
                <a:cubicBezTo>
                  <a:pt x="260350" y="285677"/>
                  <a:pt x="266324" y="280013"/>
                  <a:pt x="274005" y="280013"/>
                </a:cubicBezTo>
                <a:close/>
                <a:moveTo>
                  <a:pt x="207349" y="280013"/>
                </a:moveTo>
                <a:cubicBezTo>
                  <a:pt x="214227" y="280013"/>
                  <a:pt x="219891" y="285677"/>
                  <a:pt x="219891" y="292555"/>
                </a:cubicBezTo>
                <a:cubicBezTo>
                  <a:pt x="219891" y="299432"/>
                  <a:pt x="214227" y="305096"/>
                  <a:pt x="207349" y="305096"/>
                </a:cubicBezTo>
                <a:cubicBezTo>
                  <a:pt x="200471" y="305096"/>
                  <a:pt x="194807" y="299432"/>
                  <a:pt x="194807" y="292555"/>
                </a:cubicBezTo>
                <a:cubicBezTo>
                  <a:pt x="194807" y="285677"/>
                  <a:pt x="200471" y="280013"/>
                  <a:pt x="207349" y="280013"/>
                </a:cubicBezTo>
                <a:close/>
                <a:moveTo>
                  <a:pt x="337019" y="232676"/>
                </a:moveTo>
                <a:cubicBezTo>
                  <a:pt x="343897" y="232676"/>
                  <a:pt x="349157" y="238340"/>
                  <a:pt x="349157" y="245218"/>
                </a:cubicBezTo>
                <a:cubicBezTo>
                  <a:pt x="349157" y="252095"/>
                  <a:pt x="343897" y="257759"/>
                  <a:pt x="337019" y="257759"/>
                </a:cubicBezTo>
                <a:cubicBezTo>
                  <a:pt x="329737" y="257759"/>
                  <a:pt x="324073" y="252095"/>
                  <a:pt x="324073" y="245218"/>
                </a:cubicBezTo>
                <a:cubicBezTo>
                  <a:pt x="324073" y="238340"/>
                  <a:pt x="329737" y="232676"/>
                  <a:pt x="337019" y="232676"/>
                </a:cubicBezTo>
                <a:close/>
                <a:moveTo>
                  <a:pt x="274005" y="232676"/>
                </a:moveTo>
                <a:cubicBezTo>
                  <a:pt x="281259" y="232676"/>
                  <a:pt x="287233" y="238340"/>
                  <a:pt x="287233" y="245218"/>
                </a:cubicBezTo>
                <a:cubicBezTo>
                  <a:pt x="287233" y="252095"/>
                  <a:pt x="281259" y="257759"/>
                  <a:pt x="274005" y="257759"/>
                </a:cubicBezTo>
                <a:cubicBezTo>
                  <a:pt x="266324" y="257759"/>
                  <a:pt x="260350" y="252095"/>
                  <a:pt x="260350" y="245218"/>
                </a:cubicBezTo>
                <a:cubicBezTo>
                  <a:pt x="260350" y="238340"/>
                  <a:pt x="266324" y="232676"/>
                  <a:pt x="274005" y="232676"/>
                </a:cubicBezTo>
                <a:close/>
                <a:moveTo>
                  <a:pt x="207349" y="232676"/>
                </a:moveTo>
                <a:cubicBezTo>
                  <a:pt x="214227" y="232676"/>
                  <a:pt x="219891" y="238340"/>
                  <a:pt x="219891" y="245218"/>
                </a:cubicBezTo>
                <a:cubicBezTo>
                  <a:pt x="219891" y="252095"/>
                  <a:pt x="214227" y="257759"/>
                  <a:pt x="207349" y="257759"/>
                </a:cubicBezTo>
                <a:cubicBezTo>
                  <a:pt x="200471" y="257759"/>
                  <a:pt x="194807" y="252095"/>
                  <a:pt x="194807" y="245218"/>
                </a:cubicBezTo>
                <a:cubicBezTo>
                  <a:pt x="194807" y="238340"/>
                  <a:pt x="200471" y="232676"/>
                  <a:pt x="207349" y="232676"/>
                </a:cubicBezTo>
                <a:close/>
                <a:moveTo>
                  <a:pt x="337019" y="183519"/>
                </a:moveTo>
                <a:cubicBezTo>
                  <a:pt x="343897" y="183519"/>
                  <a:pt x="349157" y="189493"/>
                  <a:pt x="349157" y="196747"/>
                </a:cubicBezTo>
                <a:cubicBezTo>
                  <a:pt x="349157" y="204428"/>
                  <a:pt x="343897" y="210402"/>
                  <a:pt x="337019" y="210402"/>
                </a:cubicBezTo>
                <a:cubicBezTo>
                  <a:pt x="329737" y="210402"/>
                  <a:pt x="324073" y="204428"/>
                  <a:pt x="324073" y="196747"/>
                </a:cubicBezTo>
                <a:cubicBezTo>
                  <a:pt x="324073" y="189493"/>
                  <a:pt x="329737" y="183519"/>
                  <a:pt x="337019" y="183519"/>
                </a:cubicBezTo>
                <a:close/>
                <a:moveTo>
                  <a:pt x="274005" y="183519"/>
                </a:moveTo>
                <a:cubicBezTo>
                  <a:pt x="281259" y="183519"/>
                  <a:pt x="287233" y="189493"/>
                  <a:pt x="287233" y="196747"/>
                </a:cubicBezTo>
                <a:cubicBezTo>
                  <a:pt x="287233" y="204428"/>
                  <a:pt x="281259" y="210402"/>
                  <a:pt x="274005" y="210402"/>
                </a:cubicBezTo>
                <a:cubicBezTo>
                  <a:pt x="266324" y="210402"/>
                  <a:pt x="260350" y="204428"/>
                  <a:pt x="260350" y="196747"/>
                </a:cubicBezTo>
                <a:cubicBezTo>
                  <a:pt x="260350" y="189493"/>
                  <a:pt x="266324" y="183519"/>
                  <a:pt x="274005" y="183519"/>
                </a:cubicBezTo>
                <a:close/>
                <a:moveTo>
                  <a:pt x="207349" y="183519"/>
                </a:moveTo>
                <a:cubicBezTo>
                  <a:pt x="214227" y="183519"/>
                  <a:pt x="219891" y="189493"/>
                  <a:pt x="219891" y="196747"/>
                </a:cubicBezTo>
                <a:cubicBezTo>
                  <a:pt x="219891" y="204428"/>
                  <a:pt x="214227" y="210402"/>
                  <a:pt x="207349" y="210402"/>
                </a:cubicBezTo>
                <a:cubicBezTo>
                  <a:pt x="200471" y="210402"/>
                  <a:pt x="194807" y="204428"/>
                  <a:pt x="194807" y="196747"/>
                </a:cubicBezTo>
                <a:cubicBezTo>
                  <a:pt x="194807" y="189493"/>
                  <a:pt x="200471" y="183519"/>
                  <a:pt x="207349" y="183519"/>
                </a:cubicBezTo>
                <a:close/>
                <a:moveTo>
                  <a:pt x="180863" y="127012"/>
                </a:moveTo>
                <a:cubicBezTo>
                  <a:pt x="166387" y="127012"/>
                  <a:pt x="154393" y="136126"/>
                  <a:pt x="149843" y="149795"/>
                </a:cubicBezTo>
                <a:lnTo>
                  <a:pt x="104348" y="298092"/>
                </a:lnTo>
                <a:cubicBezTo>
                  <a:pt x="102693" y="304306"/>
                  <a:pt x="103520" y="310519"/>
                  <a:pt x="107243" y="315490"/>
                </a:cubicBezTo>
                <a:cubicBezTo>
                  <a:pt x="110965" y="320461"/>
                  <a:pt x="116342" y="323361"/>
                  <a:pt x="122959" y="323361"/>
                </a:cubicBezTo>
                <a:lnTo>
                  <a:pt x="423230" y="323361"/>
                </a:lnTo>
                <a:cubicBezTo>
                  <a:pt x="429434" y="323361"/>
                  <a:pt x="435224" y="320461"/>
                  <a:pt x="438947" y="315490"/>
                </a:cubicBezTo>
                <a:cubicBezTo>
                  <a:pt x="442669" y="310519"/>
                  <a:pt x="443496" y="304306"/>
                  <a:pt x="441842" y="298092"/>
                </a:cubicBezTo>
                <a:lnTo>
                  <a:pt x="395933" y="149795"/>
                </a:lnTo>
                <a:cubicBezTo>
                  <a:pt x="391797" y="136126"/>
                  <a:pt x="379389" y="127012"/>
                  <a:pt x="365326" y="127012"/>
                </a:cubicBezTo>
                <a:close/>
                <a:moveTo>
                  <a:pt x="180863" y="112514"/>
                </a:moveTo>
                <a:lnTo>
                  <a:pt x="365326" y="112514"/>
                </a:lnTo>
                <a:cubicBezTo>
                  <a:pt x="386006" y="112514"/>
                  <a:pt x="403791" y="125770"/>
                  <a:pt x="409995" y="145239"/>
                </a:cubicBezTo>
                <a:lnTo>
                  <a:pt x="455490" y="293950"/>
                </a:lnTo>
                <a:cubicBezTo>
                  <a:pt x="458386" y="304720"/>
                  <a:pt x="456731" y="315076"/>
                  <a:pt x="450527" y="324189"/>
                </a:cubicBezTo>
                <a:cubicBezTo>
                  <a:pt x="443496" y="332474"/>
                  <a:pt x="433983" y="337859"/>
                  <a:pt x="423230" y="337859"/>
                </a:cubicBezTo>
                <a:lnTo>
                  <a:pt x="122959" y="337859"/>
                </a:lnTo>
                <a:cubicBezTo>
                  <a:pt x="111792" y="337859"/>
                  <a:pt x="102280" y="332474"/>
                  <a:pt x="95662" y="324189"/>
                </a:cubicBezTo>
                <a:cubicBezTo>
                  <a:pt x="89045" y="315076"/>
                  <a:pt x="87390" y="304720"/>
                  <a:pt x="90699" y="293950"/>
                </a:cubicBezTo>
                <a:lnTo>
                  <a:pt x="136194" y="145239"/>
                </a:lnTo>
                <a:cubicBezTo>
                  <a:pt x="142398" y="125770"/>
                  <a:pt x="160183" y="112514"/>
                  <a:pt x="180863" y="112514"/>
                </a:cubicBezTo>
                <a:close/>
                <a:moveTo>
                  <a:pt x="268632" y="14228"/>
                </a:moveTo>
                <a:cubicBezTo>
                  <a:pt x="192589" y="14280"/>
                  <a:pt x="118198" y="25414"/>
                  <a:pt x="45874" y="47683"/>
                </a:cubicBezTo>
                <a:cubicBezTo>
                  <a:pt x="28103" y="52219"/>
                  <a:pt x="14052" y="75312"/>
                  <a:pt x="14052" y="87684"/>
                </a:cubicBezTo>
                <a:lnTo>
                  <a:pt x="14052" y="112015"/>
                </a:lnTo>
                <a:cubicBezTo>
                  <a:pt x="14052" y="130159"/>
                  <a:pt x="29343" y="145005"/>
                  <a:pt x="47527" y="145005"/>
                </a:cubicBezTo>
                <a:lnTo>
                  <a:pt x="79350" y="145005"/>
                </a:lnTo>
                <a:cubicBezTo>
                  <a:pt x="97948" y="145005"/>
                  <a:pt x="113239" y="130159"/>
                  <a:pt x="113239" y="112015"/>
                </a:cubicBezTo>
                <a:lnTo>
                  <a:pt x="113239" y="110365"/>
                </a:lnTo>
                <a:cubicBezTo>
                  <a:pt x="113239" y="103355"/>
                  <a:pt x="118198" y="97169"/>
                  <a:pt x="124811" y="95932"/>
                </a:cubicBezTo>
                <a:cubicBezTo>
                  <a:pt x="171925" y="85622"/>
                  <a:pt x="220279" y="81086"/>
                  <a:pt x="269046" y="81086"/>
                </a:cubicBezTo>
                <a:cubicBezTo>
                  <a:pt x="319879" y="81086"/>
                  <a:pt x="371126" y="86034"/>
                  <a:pt x="422786" y="96756"/>
                </a:cubicBezTo>
                <a:cubicBezTo>
                  <a:pt x="429399" y="97994"/>
                  <a:pt x="434771" y="104179"/>
                  <a:pt x="434771" y="111190"/>
                </a:cubicBezTo>
                <a:lnTo>
                  <a:pt x="434771" y="112015"/>
                </a:lnTo>
                <a:cubicBezTo>
                  <a:pt x="434771" y="130159"/>
                  <a:pt x="449649" y="145005"/>
                  <a:pt x="468247" y="145005"/>
                </a:cubicBezTo>
                <a:lnTo>
                  <a:pt x="500070" y="145005"/>
                </a:lnTo>
                <a:cubicBezTo>
                  <a:pt x="518667" y="145005"/>
                  <a:pt x="533545" y="130159"/>
                  <a:pt x="533545" y="112015"/>
                </a:cubicBezTo>
                <a:lnTo>
                  <a:pt x="533545" y="87684"/>
                </a:lnTo>
                <a:cubicBezTo>
                  <a:pt x="533545" y="74900"/>
                  <a:pt x="524866" y="53456"/>
                  <a:pt x="501309" y="47683"/>
                </a:cubicBezTo>
                <a:lnTo>
                  <a:pt x="501309" y="47270"/>
                </a:lnTo>
                <a:cubicBezTo>
                  <a:pt x="422373" y="25208"/>
                  <a:pt x="344676" y="14177"/>
                  <a:pt x="268632" y="14228"/>
                </a:cubicBezTo>
                <a:close/>
                <a:moveTo>
                  <a:pt x="268426" y="1"/>
                </a:moveTo>
                <a:cubicBezTo>
                  <a:pt x="345813" y="-51"/>
                  <a:pt x="424852" y="11187"/>
                  <a:pt x="505029" y="33662"/>
                </a:cubicBezTo>
                <a:cubicBezTo>
                  <a:pt x="534372" y="41085"/>
                  <a:pt x="547597" y="67065"/>
                  <a:pt x="547597" y="87684"/>
                </a:cubicBezTo>
                <a:lnTo>
                  <a:pt x="547597" y="112015"/>
                </a:lnTo>
                <a:cubicBezTo>
                  <a:pt x="547597" y="138407"/>
                  <a:pt x="526520" y="159439"/>
                  <a:pt x="500070" y="159439"/>
                </a:cubicBezTo>
                <a:lnTo>
                  <a:pt x="468247" y="159439"/>
                </a:lnTo>
                <a:cubicBezTo>
                  <a:pt x="441797" y="159439"/>
                  <a:pt x="420306" y="138407"/>
                  <a:pt x="420306" y="112015"/>
                </a:cubicBezTo>
                <a:lnTo>
                  <a:pt x="420306" y="111190"/>
                </a:lnTo>
                <a:cubicBezTo>
                  <a:pt x="420306" y="110777"/>
                  <a:pt x="420306" y="110777"/>
                  <a:pt x="419893" y="110777"/>
                </a:cubicBezTo>
                <a:cubicBezTo>
                  <a:pt x="319879" y="90158"/>
                  <a:pt x="221519" y="90158"/>
                  <a:pt x="127704" y="109540"/>
                </a:cubicBezTo>
                <a:cubicBezTo>
                  <a:pt x="127704" y="109540"/>
                  <a:pt x="127704" y="109953"/>
                  <a:pt x="127704" y="110365"/>
                </a:cubicBezTo>
                <a:lnTo>
                  <a:pt x="127704" y="112015"/>
                </a:lnTo>
                <a:cubicBezTo>
                  <a:pt x="127704" y="138407"/>
                  <a:pt x="105800" y="159439"/>
                  <a:pt x="79350" y="159439"/>
                </a:cubicBezTo>
                <a:lnTo>
                  <a:pt x="47527" y="159439"/>
                </a:lnTo>
                <a:cubicBezTo>
                  <a:pt x="21491" y="159439"/>
                  <a:pt x="0" y="138407"/>
                  <a:pt x="0" y="112015"/>
                </a:cubicBezTo>
                <a:lnTo>
                  <a:pt x="0" y="87684"/>
                </a:lnTo>
                <a:cubicBezTo>
                  <a:pt x="0" y="68302"/>
                  <a:pt x="18184" y="40260"/>
                  <a:pt x="41741" y="34074"/>
                </a:cubicBezTo>
                <a:cubicBezTo>
                  <a:pt x="115305" y="11393"/>
                  <a:pt x="191039" y="53"/>
                  <a:pt x="26842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600" b="0" strike="noStrike" noProof="0" dirty="0">
              <a:solidFill>
                <a:srgbClr val="4E4875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  <p:sp>
        <p:nvSpPr>
          <p:cNvPr id="258" name="Google Shape;258;p13"/>
          <p:cNvSpPr/>
          <p:nvPr/>
        </p:nvSpPr>
        <p:spPr>
          <a:xfrm>
            <a:off x="1842737" y="5094887"/>
            <a:ext cx="694894" cy="651559"/>
          </a:xfrm>
          <a:custGeom>
            <a:avLst/>
            <a:gdLst/>
            <a:ahLst/>
            <a:cxnLst/>
            <a:rect l="l" t="t" r="r" b="b"/>
            <a:pathLst>
              <a:path w="546803" h="502582" extrusionOk="0">
                <a:moveTo>
                  <a:pt x="482566" y="362354"/>
                </a:moveTo>
                <a:cubicBezTo>
                  <a:pt x="485384" y="359526"/>
                  <a:pt x="489811" y="359526"/>
                  <a:pt x="492628" y="362354"/>
                </a:cubicBezTo>
                <a:cubicBezTo>
                  <a:pt x="495446" y="365181"/>
                  <a:pt x="495446" y="369624"/>
                  <a:pt x="492628" y="372452"/>
                </a:cubicBezTo>
                <a:lnTo>
                  <a:pt x="416561" y="448795"/>
                </a:lnTo>
                <a:cubicBezTo>
                  <a:pt x="415353" y="450410"/>
                  <a:pt x="413341" y="451218"/>
                  <a:pt x="411329" y="451218"/>
                </a:cubicBezTo>
                <a:cubicBezTo>
                  <a:pt x="409719" y="451218"/>
                  <a:pt x="407706" y="450410"/>
                  <a:pt x="406096" y="448795"/>
                </a:cubicBezTo>
                <a:lnTo>
                  <a:pt x="374703" y="417288"/>
                </a:lnTo>
                <a:cubicBezTo>
                  <a:pt x="371886" y="414865"/>
                  <a:pt x="371886" y="410017"/>
                  <a:pt x="374703" y="407190"/>
                </a:cubicBezTo>
                <a:cubicBezTo>
                  <a:pt x="377521" y="404766"/>
                  <a:pt x="381948" y="404766"/>
                  <a:pt x="384765" y="407190"/>
                </a:cubicBezTo>
                <a:lnTo>
                  <a:pt x="411329" y="433849"/>
                </a:lnTo>
                <a:close/>
                <a:moveTo>
                  <a:pt x="433270" y="325815"/>
                </a:moveTo>
                <a:cubicBezTo>
                  <a:pt x="388740" y="325815"/>
                  <a:pt x="352232" y="362374"/>
                  <a:pt x="352232" y="406967"/>
                </a:cubicBezTo>
                <a:cubicBezTo>
                  <a:pt x="352232" y="451963"/>
                  <a:pt x="388740" y="488521"/>
                  <a:pt x="433270" y="488521"/>
                </a:cubicBezTo>
                <a:cubicBezTo>
                  <a:pt x="477801" y="488521"/>
                  <a:pt x="513906" y="451963"/>
                  <a:pt x="513906" y="406967"/>
                </a:cubicBezTo>
                <a:cubicBezTo>
                  <a:pt x="513906" y="362374"/>
                  <a:pt x="477801" y="325815"/>
                  <a:pt x="433270" y="325815"/>
                </a:cubicBezTo>
                <a:close/>
                <a:moveTo>
                  <a:pt x="356273" y="180072"/>
                </a:moveTo>
                <a:cubicBezTo>
                  <a:pt x="359898" y="178878"/>
                  <a:pt x="364328" y="180868"/>
                  <a:pt x="365536" y="184451"/>
                </a:cubicBezTo>
                <a:lnTo>
                  <a:pt x="387686" y="250534"/>
                </a:lnTo>
                <a:cubicBezTo>
                  <a:pt x="387686" y="250534"/>
                  <a:pt x="387686" y="250932"/>
                  <a:pt x="388491" y="250932"/>
                </a:cubicBezTo>
                <a:cubicBezTo>
                  <a:pt x="388491" y="250932"/>
                  <a:pt x="388894" y="250932"/>
                  <a:pt x="388894" y="250534"/>
                </a:cubicBezTo>
                <a:lnTo>
                  <a:pt x="401781" y="225454"/>
                </a:lnTo>
                <a:cubicBezTo>
                  <a:pt x="404198" y="220279"/>
                  <a:pt x="409433" y="217094"/>
                  <a:pt x="415071" y="217094"/>
                </a:cubicBezTo>
                <a:cubicBezTo>
                  <a:pt x="420709" y="217094"/>
                  <a:pt x="425945" y="220279"/>
                  <a:pt x="428361" y="225454"/>
                </a:cubicBezTo>
                <a:lnTo>
                  <a:pt x="441248" y="250534"/>
                </a:lnTo>
                <a:cubicBezTo>
                  <a:pt x="441248" y="250932"/>
                  <a:pt x="441651" y="250932"/>
                  <a:pt x="442054" y="250932"/>
                </a:cubicBezTo>
                <a:cubicBezTo>
                  <a:pt x="442054" y="250932"/>
                  <a:pt x="442457" y="250534"/>
                  <a:pt x="442457" y="250534"/>
                </a:cubicBezTo>
                <a:lnTo>
                  <a:pt x="464606" y="184451"/>
                </a:lnTo>
                <a:cubicBezTo>
                  <a:pt x="465815" y="180868"/>
                  <a:pt x="470245" y="178878"/>
                  <a:pt x="473869" y="180072"/>
                </a:cubicBezTo>
                <a:cubicBezTo>
                  <a:pt x="477494" y="181266"/>
                  <a:pt x="479507" y="185247"/>
                  <a:pt x="478299" y="188830"/>
                </a:cubicBezTo>
                <a:lnTo>
                  <a:pt x="456149" y="255311"/>
                </a:lnTo>
                <a:cubicBezTo>
                  <a:pt x="454136" y="260486"/>
                  <a:pt x="448900" y="264865"/>
                  <a:pt x="442859" y="264865"/>
                </a:cubicBezTo>
                <a:cubicBezTo>
                  <a:pt x="442457" y="264865"/>
                  <a:pt x="442054" y="264865"/>
                  <a:pt x="442054" y="264865"/>
                </a:cubicBezTo>
                <a:cubicBezTo>
                  <a:pt x="436013" y="264865"/>
                  <a:pt x="430778" y="262078"/>
                  <a:pt x="428361" y="256903"/>
                </a:cubicBezTo>
                <a:lnTo>
                  <a:pt x="415877" y="231823"/>
                </a:lnTo>
                <a:cubicBezTo>
                  <a:pt x="415877" y="231425"/>
                  <a:pt x="414668" y="231425"/>
                  <a:pt x="414668" y="231823"/>
                </a:cubicBezTo>
                <a:lnTo>
                  <a:pt x="401781" y="256903"/>
                </a:lnTo>
                <a:cubicBezTo>
                  <a:pt x="398962" y="262476"/>
                  <a:pt x="393324" y="265263"/>
                  <a:pt x="386880" y="264865"/>
                </a:cubicBezTo>
                <a:cubicBezTo>
                  <a:pt x="381242" y="264865"/>
                  <a:pt x="376007" y="260486"/>
                  <a:pt x="373993" y="255311"/>
                </a:cubicBezTo>
                <a:lnTo>
                  <a:pt x="351843" y="188830"/>
                </a:lnTo>
                <a:cubicBezTo>
                  <a:pt x="350635" y="185247"/>
                  <a:pt x="352649" y="181266"/>
                  <a:pt x="356273" y="180072"/>
                </a:cubicBezTo>
                <a:close/>
                <a:moveTo>
                  <a:pt x="214585" y="180072"/>
                </a:moveTo>
                <a:cubicBezTo>
                  <a:pt x="218198" y="178878"/>
                  <a:pt x="222614" y="180868"/>
                  <a:pt x="223819" y="184451"/>
                </a:cubicBezTo>
                <a:lnTo>
                  <a:pt x="245900" y="250534"/>
                </a:lnTo>
                <a:cubicBezTo>
                  <a:pt x="245900" y="250534"/>
                  <a:pt x="246301" y="250932"/>
                  <a:pt x="246703" y="250932"/>
                </a:cubicBezTo>
                <a:cubicBezTo>
                  <a:pt x="247104" y="250932"/>
                  <a:pt x="247104" y="250932"/>
                  <a:pt x="247104" y="250534"/>
                </a:cubicBezTo>
                <a:lnTo>
                  <a:pt x="259951" y="225454"/>
                </a:lnTo>
                <a:cubicBezTo>
                  <a:pt x="262360" y="220279"/>
                  <a:pt x="267579" y="217094"/>
                  <a:pt x="273200" y="217094"/>
                </a:cubicBezTo>
                <a:cubicBezTo>
                  <a:pt x="279222" y="217094"/>
                  <a:pt x="284040" y="220279"/>
                  <a:pt x="286850" y="225454"/>
                </a:cubicBezTo>
                <a:lnTo>
                  <a:pt x="299296" y="250534"/>
                </a:lnTo>
                <a:cubicBezTo>
                  <a:pt x="299296" y="250932"/>
                  <a:pt x="299697" y="250932"/>
                  <a:pt x="300099" y="250932"/>
                </a:cubicBezTo>
                <a:cubicBezTo>
                  <a:pt x="300500" y="250932"/>
                  <a:pt x="300500" y="250534"/>
                  <a:pt x="300500" y="250534"/>
                </a:cubicBezTo>
                <a:lnTo>
                  <a:pt x="322983" y="184451"/>
                </a:lnTo>
                <a:cubicBezTo>
                  <a:pt x="324187" y="180868"/>
                  <a:pt x="328202" y="178878"/>
                  <a:pt x="331815" y="180072"/>
                </a:cubicBezTo>
                <a:cubicBezTo>
                  <a:pt x="335830" y="181266"/>
                  <a:pt x="337837" y="185247"/>
                  <a:pt x="336633" y="188830"/>
                </a:cubicBezTo>
                <a:lnTo>
                  <a:pt x="314150" y="255311"/>
                </a:lnTo>
                <a:cubicBezTo>
                  <a:pt x="312143" y="260486"/>
                  <a:pt x="306924" y="264865"/>
                  <a:pt x="301303" y="264865"/>
                </a:cubicBezTo>
                <a:cubicBezTo>
                  <a:pt x="300500" y="264865"/>
                  <a:pt x="300500" y="264865"/>
                  <a:pt x="300099" y="264865"/>
                </a:cubicBezTo>
                <a:cubicBezTo>
                  <a:pt x="294478" y="264865"/>
                  <a:pt x="289259" y="262078"/>
                  <a:pt x="286850" y="256903"/>
                </a:cubicBezTo>
                <a:lnTo>
                  <a:pt x="274003" y="231823"/>
                </a:lnTo>
                <a:cubicBezTo>
                  <a:pt x="274003" y="231425"/>
                  <a:pt x="273601" y="231027"/>
                  <a:pt x="273200" y="231027"/>
                </a:cubicBezTo>
                <a:cubicBezTo>
                  <a:pt x="273200" y="231027"/>
                  <a:pt x="272798" y="231425"/>
                  <a:pt x="272798" y="231823"/>
                </a:cubicBezTo>
                <a:lnTo>
                  <a:pt x="259951" y="256903"/>
                </a:lnTo>
                <a:cubicBezTo>
                  <a:pt x="257141" y="262476"/>
                  <a:pt x="251922" y="265263"/>
                  <a:pt x="245498" y="264865"/>
                </a:cubicBezTo>
                <a:cubicBezTo>
                  <a:pt x="239476" y="264865"/>
                  <a:pt x="234257" y="260486"/>
                  <a:pt x="232249" y="255311"/>
                </a:cubicBezTo>
                <a:lnTo>
                  <a:pt x="210168" y="188830"/>
                </a:lnTo>
                <a:cubicBezTo>
                  <a:pt x="208964" y="185247"/>
                  <a:pt x="210971" y="181266"/>
                  <a:pt x="214585" y="180072"/>
                </a:cubicBezTo>
                <a:close/>
                <a:moveTo>
                  <a:pt x="75087" y="180072"/>
                </a:moveTo>
                <a:cubicBezTo>
                  <a:pt x="78700" y="178878"/>
                  <a:pt x="82715" y="180868"/>
                  <a:pt x="83919" y="184451"/>
                </a:cubicBezTo>
                <a:lnTo>
                  <a:pt x="106402" y="250534"/>
                </a:lnTo>
                <a:cubicBezTo>
                  <a:pt x="106402" y="250534"/>
                  <a:pt x="106402" y="250932"/>
                  <a:pt x="106803" y="250932"/>
                </a:cubicBezTo>
                <a:cubicBezTo>
                  <a:pt x="107205" y="250932"/>
                  <a:pt x="107606" y="250932"/>
                  <a:pt x="107606" y="250534"/>
                </a:cubicBezTo>
                <a:lnTo>
                  <a:pt x="120052" y="225454"/>
                </a:lnTo>
                <a:cubicBezTo>
                  <a:pt x="122862" y="220279"/>
                  <a:pt x="127680" y="217094"/>
                  <a:pt x="133702" y="217094"/>
                </a:cubicBezTo>
                <a:cubicBezTo>
                  <a:pt x="139323" y="217094"/>
                  <a:pt x="144542" y="220279"/>
                  <a:pt x="146951" y="225454"/>
                </a:cubicBezTo>
                <a:lnTo>
                  <a:pt x="159798" y="250534"/>
                </a:lnTo>
                <a:cubicBezTo>
                  <a:pt x="159798" y="250932"/>
                  <a:pt x="159798" y="250932"/>
                  <a:pt x="160199" y="250932"/>
                </a:cubicBezTo>
                <a:cubicBezTo>
                  <a:pt x="161002" y="250932"/>
                  <a:pt x="161002" y="250534"/>
                  <a:pt x="161002" y="250534"/>
                </a:cubicBezTo>
                <a:lnTo>
                  <a:pt x="183083" y="184451"/>
                </a:lnTo>
                <a:cubicBezTo>
                  <a:pt x="184287" y="180868"/>
                  <a:pt x="188302" y="178878"/>
                  <a:pt x="191915" y="180072"/>
                </a:cubicBezTo>
                <a:cubicBezTo>
                  <a:pt x="195930" y="181266"/>
                  <a:pt x="197937" y="185247"/>
                  <a:pt x="196733" y="188830"/>
                </a:cubicBezTo>
                <a:lnTo>
                  <a:pt x="174652" y="255311"/>
                </a:lnTo>
                <a:cubicBezTo>
                  <a:pt x="172645" y="260486"/>
                  <a:pt x="167426" y="264865"/>
                  <a:pt x="161002" y="264865"/>
                </a:cubicBezTo>
                <a:cubicBezTo>
                  <a:pt x="161002" y="264865"/>
                  <a:pt x="160601" y="264865"/>
                  <a:pt x="160199" y="264865"/>
                </a:cubicBezTo>
                <a:cubicBezTo>
                  <a:pt x="154578" y="264865"/>
                  <a:pt x="149359" y="262078"/>
                  <a:pt x="146951" y="256903"/>
                </a:cubicBezTo>
                <a:lnTo>
                  <a:pt x="134103" y="231823"/>
                </a:lnTo>
                <a:cubicBezTo>
                  <a:pt x="134103" y="231425"/>
                  <a:pt x="133300" y="231425"/>
                  <a:pt x="132899" y="231823"/>
                </a:cubicBezTo>
                <a:lnTo>
                  <a:pt x="120052" y="256903"/>
                </a:lnTo>
                <a:cubicBezTo>
                  <a:pt x="117643" y="262476"/>
                  <a:pt x="111621" y="265263"/>
                  <a:pt x="105599" y="264865"/>
                </a:cubicBezTo>
                <a:cubicBezTo>
                  <a:pt x="99978" y="264865"/>
                  <a:pt x="94759" y="260486"/>
                  <a:pt x="92752" y="255311"/>
                </a:cubicBezTo>
                <a:lnTo>
                  <a:pt x="70269" y="188830"/>
                </a:lnTo>
                <a:cubicBezTo>
                  <a:pt x="69065" y="185247"/>
                  <a:pt x="71474" y="181266"/>
                  <a:pt x="75087" y="180072"/>
                </a:cubicBezTo>
                <a:close/>
                <a:moveTo>
                  <a:pt x="14041" y="77938"/>
                </a:moveTo>
                <a:lnTo>
                  <a:pt x="14041" y="384068"/>
                </a:lnTo>
                <a:cubicBezTo>
                  <a:pt x="14041" y="394111"/>
                  <a:pt x="22065" y="402548"/>
                  <a:pt x="31292" y="402548"/>
                </a:cubicBezTo>
                <a:lnTo>
                  <a:pt x="338191" y="402548"/>
                </a:lnTo>
                <a:cubicBezTo>
                  <a:pt x="340598" y="351928"/>
                  <a:pt x="382321" y="311754"/>
                  <a:pt x="433270" y="311754"/>
                </a:cubicBezTo>
                <a:cubicBezTo>
                  <a:pt x="481812" y="311754"/>
                  <a:pt x="522732" y="349116"/>
                  <a:pt x="527546" y="396522"/>
                </a:cubicBezTo>
                <a:cubicBezTo>
                  <a:pt x="530756" y="393308"/>
                  <a:pt x="532361" y="388889"/>
                  <a:pt x="532361" y="384068"/>
                </a:cubicBezTo>
                <a:lnTo>
                  <a:pt x="532361" y="77938"/>
                </a:lnTo>
                <a:close/>
                <a:moveTo>
                  <a:pt x="500752" y="26565"/>
                </a:moveTo>
                <a:cubicBezTo>
                  <a:pt x="506473" y="26565"/>
                  <a:pt x="511377" y="31288"/>
                  <a:pt x="511377" y="37191"/>
                </a:cubicBezTo>
                <a:cubicBezTo>
                  <a:pt x="511377" y="42701"/>
                  <a:pt x="506473" y="47424"/>
                  <a:pt x="500752" y="47424"/>
                </a:cubicBezTo>
                <a:cubicBezTo>
                  <a:pt x="495030" y="47424"/>
                  <a:pt x="490535" y="42701"/>
                  <a:pt x="490535" y="37191"/>
                </a:cubicBezTo>
                <a:cubicBezTo>
                  <a:pt x="490535" y="31288"/>
                  <a:pt x="495030" y="26565"/>
                  <a:pt x="500752" y="26565"/>
                </a:cubicBezTo>
                <a:close/>
                <a:moveTo>
                  <a:pt x="458459" y="26565"/>
                </a:moveTo>
                <a:cubicBezTo>
                  <a:pt x="464073" y="26565"/>
                  <a:pt x="468884" y="31288"/>
                  <a:pt x="468884" y="37191"/>
                </a:cubicBezTo>
                <a:cubicBezTo>
                  <a:pt x="468884" y="42701"/>
                  <a:pt x="464073" y="47424"/>
                  <a:pt x="458459" y="47424"/>
                </a:cubicBezTo>
                <a:cubicBezTo>
                  <a:pt x="452846" y="47424"/>
                  <a:pt x="448034" y="42701"/>
                  <a:pt x="448034" y="37191"/>
                </a:cubicBezTo>
                <a:cubicBezTo>
                  <a:pt x="448034" y="31288"/>
                  <a:pt x="452846" y="26565"/>
                  <a:pt x="458459" y="26565"/>
                </a:cubicBezTo>
                <a:close/>
                <a:moveTo>
                  <a:pt x="417728" y="26565"/>
                </a:moveTo>
                <a:cubicBezTo>
                  <a:pt x="423342" y="26565"/>
                  <a:pt x="428153" y="31288"/>
                  <a:pt x="428153" y="37191"/>
                </a:cubicBezTo>
                <a:cubicBezTo>
                  <a:pt x="428153" y="42701"/>
                  <a:pt x="423342" y="47424"/>
                  <a:pt x="417728" y="47424"/>
                </a:cubicBezTo>
                <a:cubicBezTo>
                  <a:pt x="411714" y="47424"/>
                  <a:pt x="407303" y="42701"/>
                  <a:pt x="407303" y="37191"/>
                </a:cubicBezTo>
                <a:cubicBezTo>
                  <a:pt x="407303" y="31288"/>
                  <a:pt x="411714" y="26565"/>
                  <a:pt x="417728" y="26565"/>
                </a:cubicBezTo>
                <a:close/>
                <a:moveTo>
                  <a:pt x="31292" y="14463"/>
                </a:moveTo>
                <a:cubicBezTo>
                  <a:pt x="22065" y="14463"/>
                  <a:pt x="14041" y="22498"/>
                  <a:pt x="14041" y="32139"/>
                </a:cubicBezTo>
                <a:lnTo>
                  <a:pt x="14041" y="63475"/>
                </a:lnTo>
                <a:lnTo>
                  <a:pt x="532361" y="63475"/>
                </a:lnTo>
                <a:lnTo>
                  <a:pt x="532361" y="32139"/>
                </a:lnTo>
                <a:cubicBezTo>
                  <a:pt x="532361" y="22498"/>
                  <a:pt x="524738" y="14463"/>
                  <a:pt x="515110" y="14463"/>
                </a:cubicBezTo>
                <a:close/>
                <a:moveTo>
                  <a:pt x="31292" y="0"/>
                </a:moveTo>
                <a:lnTo>
                  <a:pt x="515110" y="0"/>
                </a:lnTo>
                <a:cubicBezTo>
                  <a:pt x="532762" y="0"/>
                  <a:pt x="546803" y="14463"/>
                  <a:pt x="546803" y="32139"/>
                </a:cubicBezTo>
                <a:lnTo>
                  <a:pt x="546803" y="384068"/>
                </a:lnTo>
                <a:cubicBezTo>
                  <a:pt x="546803" y="397325"/>
                  <a:pt x="539181" y="408574"/>
                  <a:pt x="527948" y="413797"/>
                </a:cubicBezTo>
                <a:cubicBezTo>
                  <a:pt x="524337" y="463613"/>
                  <a:pt x="483417" y="502582"/>
                  <a:pt x="433270" y="502582"/>
                </a:cubicBezTo>
                <a:cubicBezTo>
                  <a:pt x="383524" y="502582"/>
                  <a:pt x="343005" y="464818"/>
                  <a:pt x="338191" y="416609"/>
                </a:cubicBezTo>
                <a:lnTo>
                  <a:pt x="31292" y="416609"/>
                </a:lnTo>
                <a:cubicBezTo>
                  <a:pt x="14041" y="416609"/>
                  <a:pt x="0" y="402146"/>
                  <a:pt x="0" y="384068"/>
                </a:cubicBezTo>
                <a:lnTo>
                  <a:pt x="0" y="32139"/>
                </a:lnTo>
                <a:cubicBezTo>
                  <a:pt x="0" y="14463"/>
                  <a:pt x="14041" y="0"/>
                  <a:pt x="3129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600" b="0" strike="noStrike" noProof="0" dirty="0">
              <a:solidFill>
                <a:srgbClr val="4E4875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  <p:sp>
        <p:nvSpPr>
          <p:cNvPr id="259" name="Google Shape;259;p13"/>
          <p:cNvSpPr/>
          <p:nvPr/>
        </p:nvSpPr>
        <p:spPr>
          <a:xfrm>
            <a:off x="1898045" y="1849457"/>
            <a:ext cx="576585" cy="671118"/>
          </a:xfrm>
          <a:custGeom>
            <a:avLst/>
            <a:gdLst/>
            <a:ahLst/>
            <a:cxnLst/>
            <a:rect l="l" t="t" r="r" b="b"/>
            <a:pathLst>
              <a:path w="454163" h="517406" extrusionOk="0">
                <a:moveTo>
                  <a:pt x="289467" y="470559"/>
                </a:moveTo>
                <a:lnTo>
                  <a:pt x="289467" y="503185"/>
                </a:lnTo>
                <a:lnTo>
                  <a:pt x="437428" y="503185"/>
                </a:lnTo>
                <a:lnTo>
                  <a:pt x="427397" y="470559"/>
                </a:lnTo>
                <a:lnTo>
                  <a:pt x="407753" y="470559"/>
                </a:lnTo>
                <a:close/>
                <a:moveTo>
                  <a:pt x="26564" y="470559"/>
                </a:moveTo>
                <a:lnTo>
                  <a:pt x="16533" y="503185"/>
                </a:lnTo>
                <a:lnTo>
                  <a:pt x="165330" y="503185"/>
                </a:lnTo>
                <a:lnTo>
                  <a:pt x="165330" y="470559"/>
                </a:lnTo>
                <a:lnTo>
                  <a:pt x="46627" y="470559"/>
                </a:lnTo>
                <a:close/>
                <a:moveTo>
                  <a:pt x="233877" y="407400"/>
                </a:moveTo>
                <a:lnTo>
                  <a:pt x="233877" y="503185"/>
                </a:lnTo>
                <a:lnTo>
                  <a:pt x="274838" y="503185"/>
                </a:lnTo>
                <a:lnTo>
                  <a:pt x="274838" y="409073"/>
                </a:lnTo>
                <a:cubicBezTo>
                  <a:pt x="274838" y="408236"/>
                  <a:pt x="274002" y="407400"/>
                  <a:pt x="273584" y="407400"/>
                </a:cubicBezTo>
                <a:close/>
                <a:moveTo>
                  <a:pt x="180795" y="407400"/>
                </a:moveTo>
                <a:cubicBezTo>
                  <a:pt x="179541" y="407400"/>
                  <a:pt x="179123" y="408236"/>
                  <a:pt x="179123" y="409073"/>
                </a:cubicBezTo>
                <a:lnTo>
                  <a:pt x="179123" y="503185"/>
                </a:lnTo>
                <a:lnTo>
                  <a:pt x="219666" y="503185"/>
                </a:lnTo>
                <a:lnTo>
                  <a:pt x="219666" y="407400"/>
                </a:lnTo>
                <a:close/>
                <a:moveTo>
                  <a:pt x="319455" y="298118"/>
                </a:moveTo>
                <a:lnTo>
                  <a:pt x="319455" y="363021"/>
                </a:lnTo>
                <a:lnTo>
                  <a:pt x="352541" y="363021"/>
                </a:lnTo>
                <a:lnTo>
                  <a:pt x="352541" y="298118"/>
                </a:lnTo>
                <a:close/>
                <a:moveTo>
                  <a:pt x="211149" y="298118"/>
                </a:moveTo>
                <a:lnTo>
                  <a:pt x="211149" y="363021"/>
                </a:lnTo>
                <a:lnTo>
                  <a:pt x="244236" y="363021"/>
                </a:lnTo>
                <a:lnTo>
                  <a:pt x="244236" y="298118"/>
                </a:lnTo>
                <a:close/>
                <a:moveTo>
                  <a:pt x="102006" y="298118"/>
                </a:moveTo>
                <a:lnTo>
                  <a:pt x="102006" y="363021"/>
                </a:lnTo>
                <a:lnTo>
                  <a:pt x="135092" y="363021"/>
                </a:lnTo>
                <a:lnTo>
                  <a:pt x="135092" y="298118"/>
                </a:lnTo>
                <a:close/>
                <a:moveTo>
                  <a:pt x="312335" y="283789"/>
                </a:moveTo>
                <a:lnTo>
                  <a:pt x="359661" y="283789"/>
                </a:lnTo>
                <a:cubicBezTo>
                  <a:pt x="363849" y="283789"/>
                  <a:pt x="366781" y="287161"/>
                  <a:pt x="366781" y="290954"/>
                </a:cubicBezTo>
                <a:lnTo>
                  <a:pt x="366781" y="363021"/>
                </a:lnTo>
                <a:lnTo>
                  <a:pt x="375158" y="363021"/>
                </a:lnTo>
                <a:cubicBezTo>
                  <a:pt x="379346" y="363021"/>
                  <a:pt x="382696" y="366392"/>
                  <a:pt x="382696" y="370185"/>
                </a:cubicBezTo>
                <a:cubicBezTo>
                  <a:pt x="382696" y="374400"/>
                  <a:pt x="379346" y="377350"/>
                  <a:pt x="375158" y="377350"/>
                </a:cubicBezTo>
                <a:lnTo>
                  <a:pt x="359661" y="377350"/>
                </a:lnTo>
                <a:lnTo>
                  <a:pt x="312335" y="377350"/>
                </a:lnTo>
                <a:lnTo>
                  <a:pt x="298095" y="377350"/>
                </a:lnTo>
                <a:cubicBezTo>
                  <a:pt x="294326" y="377350"/>
                  <a:pt x="290975" y="374400"/>
                  <a:pt x="290975" y="370185"/>
                </a:cubicBezTo>
                <a:cubicBezTo>
                  <a:pt x="290975" y="366392"/>
                  <a:pt x="294326" y="363021"/>
                  <a:pt x="298095" y="363021"/>
                </a:cubicBezTo>
                <a:lnTo>
                  <a:pt x="305215" y="363021"/>
                </a:lnTo>
                <a:lnTo>
                  <a:pt x="305215" y="290954"/>
                </a:lnTo>
                <a:cubicBezTo>
                  <a:pt x="305215" y="287161"/>
                  <a:pt x="308565" y="283789"/>
                  <a:pt x="312335" y="283789"/>
                </a:cubicBezTo>
                <a:close/>
                <a:moveTo>
                  <a:pt x="204029" y="283789"/>
                </a:moveTo>
                <a:lnTo>
                  <a:pt x="250937" y="283789"/>
                </a:lnTo>
                <a:cubicBezTo>
                  <a:pt x="255125" y="283789"/>
                  <a:pt x="258476" y="287161"/>
                  <a:pt x="258476" y="290954"/>
                </a:cubicBezTo>
                <a:lnTo>
                  <a:pt x="258476" y="363021"/>
                </a:lnTo>
                <a:lnTo>
                  <a:pt x="266852" y="363021"/>
                </a:lnTo>
                <a:cubicBezTo>
                  <a:pt x="270622" y="363021"/>
                  <a:pt x="273972" y="366392"/>
                  <a:pt x="273972" y="370185"/>
                </a:cubicBezTo>
                <a:cubicBezTo>
                  <a:pt x="273972" y="374400"/>
                  <a:pt x="270622" y="377350"/>
                  <a:pt x="266852" y="377350"/>
                </a:cubicBezTo>
                <a:lnTo>
                  <a:pt x="250937" y="377350"/>
                </a:lnTo>
                <a:lnTo>
                  <a:pt x="204029" y="377350"/>
                </a:lnTo>
                <a:lnTo>
                  <a:pt x="189371" y="377350"/>
                </a:lnTo>
                <a:cubicBezTo>
                  <a:pt x="185601" y="377350"/>
                  <a:pt x="182251" y="374400"/>
                  <a:pt x="182251" y="370185"/>
                </a:cubicBezTo>
                <a:cubicBezTo>
                  <a:pt x="182251" y="366392"/>
                  <a:pt x="185601" y="363021"/>
                  <a:pt x="189371" y="363021"/>
                </a:cubicBezTo>
                <a:lnTo>
                  <a:pt x="196910" y="363021"/>
                </a:lnTo>
                <a:lnTo>
                  <a:pt x="196910" y="290954"/>
                </a:lnTo>
                <a:cubicBezTo>
                  <a:pt x="196910" y="287161"/>
                  <a:pt x="199841" y="283789"/>
                  <a:pt x="204029" y="283789"/>
                </a:cubicBezTo>
                <a:close/>
                <a:moveTo>
                  <a:pt x="94886" y="283789"/>
                </a:moveTo>
                <a:lnTo>
                  <a:pt x="142212" y="283789"/>
                </a:lnTo>
                <a:cubicBezTo>
                  <a:pt x="145981" y="283789"/>
                  <a:pt x="149332" y="287161"/>
                  <a:pt x="149332" y="290954"/>
                </a:cubicBezTo>
                <a:lnTo>
                  <a:pt x="149332" y="363021"/>
                </a:lnTo>
                <a:lnTo>
                  <a:pt x="158127" y="363021"/>
                </a:lnTo>
                <a:cubicBezTo>
                  <a:pt x="161897" y="363021"/>
                  <a:pt x="165247" y="366392"/>
                  <a:pt x="165247" y="370185"/>
                </a:cubicBezTo>
                <a:cubicBezTo>
                  <a:pt x="165247" y="374400"/>
                  <a:pt x="161897" y="377350"/>
                  <a:pt x="158127" y="377350"/>
                </a:cubicBezTo>
                <a:lnTo>
                  <a:pt x="142212" y="377350"/>
                </a:lnTo>
                <a:lnTo>
                  <a:pt x="94886" y="377350"/>
                </a:lnTo>
                <a:lnTo>
                  <a:pt x="80646" y="377350"/>
                </a:lnTo>
                <a:cubicBezTo>
                  <a:pt x="76876" y="377350"/>
                  <a:pt x="73526" y="374400"/>
                  <a:pt x="73526" y="370185"/>
                </a:cubicBezTo>
                <a:cubicBezTo>
                  <a:pt x="73526" y="366392"/>
                  <a:pt x="76876" y="363021"/>
                  <a:pt x="80646" y="363021"/>
                </a:cubicBezTo>
                <a:lnTo>
                  <a:pt x="88185" y="363021"/>
                </a:lnTo>
                <a:lnTo>
                  <a:pt x="88185" y="290954"/>
                </a:lnTo>
                <a:cubicBezTo>
                  <a:pt x="88185" y="287161"/>
                  <a:pt x="91116" y="283789"/>
                  <a:pt x="94886" y="283789"/>
                </a:cubicBezTo>
                <a:close/>
                <a:moveTo>
                  <a:pt x="320112" y="187972"/>
                </a:moveTo>
                <a:lnTo>
                  <a:pt x="320112" y="252453"/>
                </a:lnTo>
                <a:lnTo>
                  <a:pt x="353556" y="252453"/>
                </a:lnTo>
                <a:lnTo>
                  <a:pt x="353556" y="187972"/>
                </a:lnTo>
                <a:close/>
                <a:moveTo>
                  <a:pt x="209544" y="187972"/>
                </a:moveTo>
                <a:lnTo>
                  <a:pt x="209544" y="252453"/>
                </a:lnTo>
                <a:lnTo>
                  <a:pt x="242988" y="252453"/>
                </a:lnTo>
                <a:lnTo>
                  <a:pt x="242988" y="187972"/>
                </a:lnTo>
                <a:close/>
                <a:moveTo>
                  <a:pt x="101919" y="187972"/>
                </a:moveTo>
                <a:lnTo>
                  <a:pt x="101919" y="252453"/>
                </a:lnTo>
                <a:lnTo>
                  <a:pt x="134600" y="252453"/>
                </a:lnTo>
                <a:lnTo>
                  <a:pt x="134600" y="187972"/>
                </a:lnTo>
                <a:close/>
                <a:moveTo>
                  <a:pt x="312915" y="173222"/>
                </a:moveTo>
                <a:lnTo>
                  <a:pt x="360753" y="173222"/>
                </a:lnTo>
                <a:cubicBezTo>
                  <a:pt x="364986" y="173222"/>
                  <a:pt x="367950" y="176593"/>
                  <a:pt x="367950" y="180386"/>
                </a:cubicBezTo>
                <a:lnTo>
                  <a:pt x="367950" y="259618"/>
                </a:lnTo>
                <a:cubicBezTo>
                  <a:pt x="367950" y="263411"/>
                  <a:pt x="364986" y="266782"/>
                  <a:pt x="360753" y="266782"/>
                </a:cubicBezTo>
                <a:lnTo>
                  <a:pt x="312915" y="266782"/>
                </a:lnTo>
                <a:cubicBezTo>
                  <a:pt x="309105" y="266782"/>
                  <a:pt x="305718" y="263411"/>
                  <a:pt x="305718" y="259618"/>
                </a:cubicBezTo>
                <a:lnTo>
                  <a:pt x="305718" y="180386"/>
                </a:lnTo>
                <a:cubicBezTo>
                  <a:pt x="305718" y="176593"/>
                  <a:pt x="309105" y="173222"/>
                  <a:pt x="312915" y="173222"/>
                </a:cubicBezTo>
                <a:close/>
                <a:moveTo>
                  <a:pt x="202347" y="173222"/>
                </a:moveTo>
                <a:lnTo>
                  <a:pt x="249761" y="173222"/>
                </a:lnTo>
                <a:cubicBezTo>
                  <a:pt x="253995" y="173222"/>
                  <a:pt x="257382" y="176593"/>
                  <a:pt x="257382" y="180386"/>
                </a:cubicBezTo>
                <a:lnTo>
                  <a:pt x="257382" y="259618"/>
                </a:lnTo>
                <a:cubicBezTo>
                  <a:pt x="257382" y="263411"/>
                  <a:pt x="253995" y="266782"/>
                  <a:pt x="249761" y="266782"/>
                </a:cubicBezTo>
                <a:lnTo>
                  <a:pt x="202347" y="266782"/>
                </a:lnTo>
                <a:cubicBezTo>
                  <a:pt x="198113" y="266782"/>
                  <a:pt x="195150" y="263411"/>
                  <a:pt x="195150" y="259618"/>
                </a:cubicBezTo>
                <a:lnTo>
                  <a:pt x="195150" y="180386"/>
                </a:lnTo>
                <a:cubicBezTo>
                  <a:pt x="195150" y="176593"/>
                  <a:pt x="198113" y="173222"/>
                  <a:pt x="202347" y="173222"/>
                </a:cubicBezTo>
                <a:close/>
                <a:moveTo>
                  <a:pt x="94887" y="173222"/>
                </a:moveTo>
                <a:lnTo>
                  <a:pt x="141633" y="173222"/>
                </a:lnTo>
                <a:cubicBezTo>
                  <a:pt x="145356" y="173222"/>
                  <a:pt x="148665" y="176593"/>
                  <a:pt x="148665" y="180386"/>
                </a:cubicBezTo>
                <a:lnTo>
                  <a:pt x="148665" y="259618"/>
                </a:lnTo>
                <a:cubicBezTo>
                  <a:pt x="148665" y="263411"/>
                  <a:pt x="145356" y="266782"/>
                  <a:pt x="141633" y="266782"/>
                </a:cubicBezTo>
                <a:lnTo>
                  <a:pt x="94887" y="266782"/>
                </a:lnTo>
                <a:cubicBezTo>
                  <a:pt x="91164" y="266782"/>
                  <a:pt x="88268" y="263411"/>
                  <a:pt x="88268" y="259618"/>
                </a:cubicBezTo>
                <a:lnTo>
                  <a:pt x="88268" y="180386"/>
                </a:lnTo>
                <a:cubicBezTo>
                  <a:pt x="88268" y="176593"/>
                  <a:pt x="91164" y="173222"/>
                  <a:pt x="94887" y="173222"/>
                </a:cubicBezTo>
                <a:close/>
                <a:moveTo>
                  <a:pt x="320112" y="76984"/>
                </a:moveTo>
                <a:lnTo>
                  <a:pt x="320112" y="141886"/>
                </a:lnTo>
                <a:lnTo>
                  <a:pt x="353556" y="141886"/>
                </a:lnTo>
                <a:lnTo>
                  <a:pt x="353556" y="76984"/>
                </a:lnTo>
                <a:close/>
                <a:moveTo>
                  <a:pt x="209544" y="76984"/>
                </a:moveTo>
                <a:lnTo>
                  <a:pt x="209544" y="141886"/>
                </a:lnTo>
                <a:lnTo>
                  <a:pt x="242988" y="141886"/>
                </a:lnTo>
                <a:lnTo>
                  <a:pt x="242988" y="76984"/>
                </a:lnTo>
                <a:close/>
                <a:moveTo>
                  <a:pt x="101919" y="76984"/>
                </a:moveTo>
                <a:lnTo>
                  <a:pt x="101919" y="141886"/>
                </a:lnTo>
                <a:lnTo>
                  <a:pt x="134600" y="141886"/>
                </a:lnTo>
                <a:lnTo>
                  <a:pt x="134600" y="76984"/>
                </a:lnTo>
                <a:close/>
                <a:moveTo>
                  <a:pt x="312915" y="62655"/>
                </a:moveTo>
                <a:lnTo>
                  <a:pt x="360753" y="62655"/>
                </a:lnTo>
                <a:cubicBezTo>
                  <a:pt x="364986" y="62655"/>
                  <a:pt x="367950" y="66026"/>
                  <a:pt x="367950" y="69819"/>
                </a:cubicBezTo>
                <a:lnTo>
                  <a:pt x="367950" y="149051"/>
                </a:lnTo>
                <a:cubicBezTo>
                  <a:pt x="367950" y="152844"/>
                  <a:pt x="364986" y="156215"/>
                  <a:pt x="360753" y="156215"/>
                </a:cubicBezTo>
                <a:lnTo>
                  <a:pt x="312915" y="156215"/>
                </a:lnTo>
                <a:cubicBezTo>
                  <a:pt x="309105" y="156215"/>
                  <a:pt x="305718" y="152844"/>
                  <a:pt x="305718" y="149051"/>
                </a:cubicBezTo>
                <a:lnTo>
                  <a:pt x="305718" y="69819"/>
                </a:lnTo>
                <a:cubicBezTo>
                  <a:pt x="305718" y="66026"/>
                  <a:pt x="309105" y="62655"/>
                  <a:pt x="312915" y="62655"/>
                </a:cubicBezTo>
                <a:close/>
                <a:moveTo>
                  <a:pt x="202347" y="62655"/>
                </a:moveTo>
                <a:lnTo>
                  <a:pt x="249761" y="62655"/>
                </a:lnTo>
                <a:cubicBezTo>
                  <a:pt x="253995" y="62655"/>
                  <a:pt x="257382" y="66026"/>
                  <a:pt x="257382" y="69819"/>
                </a:cubicBezTo>
                <a:lnTo>
                  <a:pt x="257382" y="149051"/>
                </a:lnTo>
                <a:cubicBezTo>
                  <a:pt x="257382" y="152844"/>
                  <a:pt x="253995" y="156215"/>
                  <a:pt x="249761" y="156215"/>
                </a:cubicBezTo>
                <a:lnTo>
                  <a:pt x="202347" y="156215"/>
                </a:lnTo>
                <a:cubicBezTo>
                  <a:pt x="198113" y="156215"/>
                  <a:pt x="195150" y="152844"/>
                  <a:pt x="195150" y="149051"/>
                </a:cubicBezTo>
                <a:lnTo>
                  <a:pt x="195150" y="69819"/>
                </a:lnTo>
                <a:cubicBezTo>
                  <a:pt x="195150" y="66026"/>
                  <a:pt x="198113" y="62655"/>
                  <a:pt x="202347" y="62655"/>
                </a:cubicBezTo>
                <a:close/>
                <a:moveTo>
                  <a:pt x="94887" y="62655"/>
                </a:moveTo>
                <a:lnTo>
                  <a:pt x="141633" y="62655"/>
                </a:lnTo>
                <a:cubicBezTo>
                  <a:pt x="145356" y="62655"/>
                  <a:pt x="148665" y="66026"/>
                  <a:pt x="148665" y="69819"/>
                </a:cubicBezTo>
                <a:lnTo>
                  <a:pt x="148665" y="149051"/>
                </a:lnTo>
                <a:cubicBezTo>
                  <a:pt x="148665" y="152844"/>
                  <a:pt x="145356" y="156215"/>
                  <a:pt x="141633" y="156215"/>
                </a:cubicBezTo>
                <a:lnTo>
                  <a:pt x="94887" y="156215"/>
                </a:lnTo>
                <a:cubicBezTo>
                  <a:pt x="91164" y="156215"/>
                  <a:pt x="88268" y="152844"/>
                  <a:pt x="88268" y="149051"/>
                </a:cubicBezTo>
                <a:lnTo>
                  <a:pt x="88268" y="69819"/>
                </a:lnTo>
                <a:cubicBezTo>
                  <a:pt x="88268" y="66026"/>
                  <a:pt x="91164" y="62655"/>
                  <a:pt x="94887" y="62655"/>
                </a:cubicBezTo>
                <a:close/>
                <a:moveTo>
                  <a:pt x="53314" y="45592"/>
                </a:moveTo>
                <a:lnTo>
                  <a:pt x="53314" y="456338"/>
                </a:lnTo>
                <a:lnTo>
                  <a:pt x="165330" y="456338"/>
                </a:lnTo>
                <a:lnTo>
                  <a:pt x="165330" y="409073"/>
                </a:lnTo>
                <a:cubicBezTo>
                  <a:pt x="165330" y="400289"/>
                  <a:pt x="172017" y="393178"/>
                  <a:pt x="180795" y="393178"/>
                </a:cubicBezTo>
                <a:lnTo>
                  <a:pt x="273584" y="393178"/>
                </a:lnTo>
                <a:cubicBezTo>
                  <a:pt x="282361" y="393178"/>
                  <a:pt x="289467" y="400289"/>
                  <a:pt x="289467" y="409073"/>
                </a:cubicBezTo>
                <a:lnTo>
                  <a:pt x="289467" y="456338"/>
                </a:lnTo>
                <a:lnTo>
                  <a:pt x="400647" y="456338"/>
                </a:lnTo>
                <a:lnTo>
                  <a:pt x="400647" y="45592"/>
                </a:lnTo>
                <a:close/>
                <a:moveTo>
                  <a:pt x="37849" y="14221"/>
                </a:moveTo>
                <a:lnTo>
                  <a:pt x="37849" y="31370"/>
                </a:lnTo>
                <a:lnTo>
                  <a:pt x="46627" y="31370"/>
                </a:lnTo>
                <a:lnTo>
                  <a:pt x="407753" y="31370"/>
                </a:lnTo>
                <a:lnTo>
                  <a:pt x="416530" y="31370"/>
                </a:lnTo>
                <a:lnTo>
                  <a:pt x="416530" y="14221"/>
                </a:lnTo>
                <a:close/>
                <a:moveTo>
                  <a:pt x="30744" y="0"/>
                </a:moveTo>
                <a:lnTo>
                  <a:pt x="423635" y="0"/>
                </a:lnTo>
                <a:cubicBezTo>
                  <a:pt x="427397" y="0"/>
                  <a:pt x="430323" y="3346"/>
                  <a:pt x="430323" y="7110"/>
                </a:cubicBezTo>
                <a:lnTo>
                  <a:pt x="430323" y="38899"/>
                </a:lnTo>
                <a:cubicBezTo>
                  <a:pt x="430323" y="42664"/>
                  <a:pt x="427397" y="45592"/>
                  <a:pt x="423635" y="45592"/>
                </a:cubicBezTo>
                <a:lnTo>
                  <a:pt x="414858" y="45592"/>
                </a:lnTo>
                <a:lnTo>
                  <a:pt x="414858" y="456338"/>
                </a:lnTo>
                <a:lnTo>
                  <a:pt x="432413" y="456338"/>
                </a:lnTo>
                <a:cubicBezTo>
                  <a:pt x="435756" y="456338"/>
                  <a:pt x="438682" y="458429"/>
                  <a:pt x="439518" y="460939"/>
                </a:cubicBezTo>
                <a:lnTo>
                  <a:pt x="453729" y="508622"/>
                </a:lnTo>
                <a:cubicBezTo>
                  <a:pt x="454565" y="510714"/>
                  <a:pt x="454147" y="513223"/>
                  <a:pt x="452893" y="514896"/>
                </a:cubicBezTo>
                <a:cubicBezTo>
                  <a:pt x="451639" y="516151"/>
                  <a:pt x="449132" y="517406"/>
                  <a:pt x="447042" y="517406"/>
                </a:cubicBezTo>
                <a:lnTo>
                  <a:pt x="281943" y="517406"/>
                </a:lnTo>
                <a:lnTo>
                  <a:pt x="172017" y="517406"/>
                </a:lnTo>
                <a:lnTo>
                  <a:pt x="7337" y="517406"/>
                </a:lnTo>
                <a:cubicBezTo>
                  <a:pt x="4830" y="517406"/>
                  <a:pt x="2740" y="516151"/>
                  <a:pt x="1486" y="514896"/>
                </a:cubicBezTo>
                <a:cubicBezTo>
                  <a:pt x="-186" y="513223"/>
                  <a:pt x="-186" y="510714"/>
                  <a:pt x="232" y="508622"/>
                </a:cubicBezTo>
                <a:lnTo>
                  <a:pt x="14443" y="460939"/>
                </a:lnTo>
                <a:cubicBezTo>
                  <a:pt x="15279" y="458429"/>
                  <a:pt x="18205" y="456338"/>
                  <a:pt x="21130" y="456338"/>
                </a:cubicBezTo>
                <a:lnTo>
                  <a:pt x="39521" y="456338"/>
                </a:lnTo>
                <a:lnTo>
                  <a:pt x="39521" y="45592"/>
                </a:lnTo>
                <a:lnTo>
                  <a:pt x="30744" y="45592"/>
                </a:lnTo>
                <a:cubicBezTo>
                  <a:pt x="26564" y="45592"/>
                  <a:pt x="23220" y="42664"/>
                  <a:pt x="23220" y="38899"/>
                </a:cubicBezTo>
                <a:lnTo>
                  <a:pt x="23220" y="7110"/>
                </a:lnTo>
                <a:cubicBezTo>
                  <a:pt x="23220" y="3346"/>
                  <a:pt x="26564" y="0"/>
                  <a:pt x="3074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600" b="0" strike="noStrike" noProof="0" dirty="0">
              <a:solidFill>
                <a:srgbClr val="4E4875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  <p:sp>
        <p:nvSpPr>
          <p:cNvPr id="260" name="Google Shape;260;p13"/>
          <p:cNvSpPr txBox="1"/>
          <p:nvPr/>
        </p:nvSpPr>
        <p:spPr>
          <a:xfrm>
            <a:off x="3518704" y="1849457"/>
            <a:ext cx="25772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noProof="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Florilor</a:t>
            </a:r>
            <a:r>
              <a:rPr lang="en-US" sz="1800" noProof="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278, ap 43, </a:t>
            </a:r>
            <a:r>
              <a:rPr lang="en-US" sz="1800" noProof="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Floresti</a:t>
            </a:r>
            <a:endParaRPr lang="en-US" sz="1800" noProof="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1" name="Google Shape;261;p13"/>
          <p:cNvSpPr txBox="1"/>
          <p:nvPr/>
        </p:nvSpPr>
        <p:spPr>
          <a:xfrm>
            <a:off x="3518704" y="3611076"/>
            <a:ext cx="218761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noProof="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0755293245</a:t>
            </a:r>
          </a:p>
        </p:txBody>
      </p:sp>
      <p:sp>
        <p:nvSpPr>
          <p:cNvPr id="262" name="Google Shape;262;p13"/>
          <p:cNvSpPr txBox="1"/>
          <p:nvPr/>
        </p:nvSpPr>
        <p:spPr>
          <a:xfrm>
            <a:off x="3518704" y="5236000"/>
            <a:ext cx="218761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noProof="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Evanovix.com</a:t>
            </a:r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id="{470D0B5C-736F-D108-43A9-C283089E5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5055" y="1830080"/>
            <a:ext cx="3905250" cy="39052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"/>
          <p:cNvSpPr/>
          <p:nvPr/>
        </p:nvSpPr>
        <p:spPr>
          <a:xfrm>
            <a:off x="1977960" y="2804626"/>
            <a:ext cx="1100520" cy="1022256"/>
          </a:xfrm>
          <a:custGeom>
            <a:avLst/>
            <a:gdLst/>
            <a:ahLst/>
            <a:cxnLst/>
            <a:rect l="l" t="t" r="r" b="b"/>
            <a:pathLst>
              <a:path w="745547" h="774286" extrusionOk="0">
                <a:moveTo>
                  <a:pt x="671525" y="74011"/>
                </a:moveTo>
                <a:cubicBezTo>
                  <a:pt x="618410" y="24884"/>
                  <a:pt x="542531" y="3155"/>
                  <a:pt x="471395" y="320"/>
                </a:cubicBezTo>
                <a:cubicBezTo>
                  <a:pt x="319638" y="-5348"/>
                  <a:pt x="165984" y="64564"/>
                  <a:pt x="69239" y="179824"/>
                </a:cubicBezTo>
                <a:cubicBezTo>
                  <a:pt x="56909" y="194940"/>
                  <a:pt x="45527" y="210056"/>
                  <a:pt x="34145" y="226117"/>
                </a:cubicBezTo>
                <a:cubicBezTo>
                  <a:pt x="18970" y="248791"/>
                  <a:pt x="55960" y="270521"/>
                  <a:pt x="71136" y="247847"/>
                </a:cubicBezTo>
                <a:cubicBezTo>
                  <a:pt x="147015" y="135421"/>
                  <a:pt x="275060" y="58895"/>
                  <a:pt x="410692" y="45669"/>
                </a:cubicBezTo>
                <a:cubicBezTo>
                  <a:pt x="475189" y="39055"/>
                  <a:pt x="543480" y="45669"/>
                  <a:pt x="601337" y="76846"/>
                </a:cubicBezTo>
                <a:cubicBezTo>
                  <a:pt x="627894" y="91017"/>
                  <a:pt x="651606" y="110857"/>
                  <a:pt x="668679" y="137310"/>
                </a:cubicBezTo>
                <a:cubicBezTo>
                  <a:pt x="689546" y="169432"/>
                  <a:pt x="698082" y="208167"/>
                  <a:pt x="701876" y="245957"/>
                </a:cubicBezTo>
                <a:cubicBezTo>
                  <a:pt x="715155" y="381057"/>
                  <a:pt x="671525" y="523715"/>
                  <a:pt x="574780" y="621025"/>
                </a:cubicBezTo>
                <a:cubicBezTo>
                  <a:pt x="480880" y="715501"/>
                  <a:pt x="336711" y="757070"/>
                  <a:pt x="206769" y="721169"/>
                </a:cubicBezTo>
                <a:cubicBezTo>
                  <a:pt x="145118" y="704164"/>
                  <a:pt x="71136" y="667318"/>
                  <a:pt x="51218" y="601185"/>
                </a:cubicBezTo>
                <a:cubicBezTo>
                  <a:pt x="39836" y="565285"/>
                  <a:pt x="42682" y="526550"/>
                  <a:pt x="49321" y="490649"/>
                </a:cubicBezTo>
                <a:cubicBezTo>
                  <a:pt x="56909" y="451914"/>
                  <a:pt x="68291" y="414124"/>
                  <a:pt x="85363" y="379168"/>
                </a:cubicBezTo>
                <a:cubicBezTo>
                  <a:pt x="93900" y="361217"/>
                  <a:pt x="104333" y="343267"/>
                  <a:pt x="114766" y="326261"/>
                </a:cubicBezTo>
                <a:cubicBezTo>
                  <a:pt x="129942" y="302642"/>
                  <a:pt x="92951" y="281858"/>
                  <a:pt x="77775" y="304532"/>
                </a:cubicBezTo>
                <a:cubicBezTo>
                  <a:pt x="31300" y="374444"/>
                  <a:pt x="0" y="462306"/>
                  <a:pt x="0" y="547334"/>
                </a:cubicBezTo>
                <a:cubicBezTo>
                  <a:pt x="0" y="589848"/>
                  <a:pt x="11382" y="632362"/>
                  <a:pt x="37939" y="666374"/>
                </a:cubicBezTo>
                <a:cubicBezTo>
                  <a:pt x="62600" y="697551"/>
                  <a:pt x="96745" y="720225"/>
                  <a:pt x="131839" y="737230"/>
                </a:cubicBezTo>
                <a:cubicBezTo>
                  <a:pt x="267472" y="801474"/>
                  <a:pt x="437250" y="779744"/>
                  <a:pt x="555810" y="690937"/>
                </a:cubicBezTo>
                <a:cubicBezTo>
                  <a:pt x="678164" y="599296"/>
                  <a:pt x="744558" y="446245"/>
                  <a:pt x="745506" y="295084"/>
                </a:cubicBezTo>
                <a:cubicBezTo>
                  <a:pt x="746455" y="216670"/>
                  <a:pt x="731279" y="130697"/>
                  <a:pt x="671525" y="740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600" b="0" i="0" u="none" strike="noStrike" cap="none" noProof="0" dirty="0">
              <a:solidFill>
                <a:srgbClr val="4E4875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  <p:pic>
        <p:nvPicPr>
          <p:cNvPr id="150" name="Google Shape;15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49131" y="3315754"/>
            <a:ext cx="558177" cy="100711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"/>
          <p:cNvSpPr/>
          <p:nvPr/>
        </p:nvSpPr>
        <p:spPr>
          <a:xfrm>
            <a:off x="3487944" y="3456265"/>
            <a:ext cx="4293600" cy="460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000" b="0" i="0" u="none" strike="noStrike" cap="none" noProof="0" dirty="0">
                <a:latin typeface="Arial" panose="020B0604020202020204" pitchFamily="34" charset="0"/>
                <a:ea typeface="Josefin Sans Light"/>
                <a:cs typeface="Arial" panose="020B0604020202020204" pitchFamily="34" charset="0"/>
                <a:sym typeface="Josefin Sans Light"/>
              </a:rPr>
              <a:t>OECD 1.8 % of GDP</a:t>
            </a:r>
            <a:endParaRPr lang="en-US" sz="3600" b="0" i="0" u="none" strike="noStrike" cap="none" noProof="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52" name="Google Shape;152;p2"/>
          <p:cNvSpPr/>
          <p:nvPr/>
        </p:nvSpPr>
        <p:spPr>
          <a:xfrm>
            <a:off x="3414792" y="2804626"/>
            <a:ext cx="2608056" cy="675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0" i="0" u="none" strike="noStrike" cap="none" noProof="0" dirty="0">
                <a:solidFill>
                  <a:srgbClr val="1E1138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Cost</a:t>
            </a:r>
            <a:endParaRPr lang="en-US" sz="38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"/>
          <p:cNvSpPr txBox="1"/>
          <p:nvPr/>
        </p:nvSpPr>
        <p:spPr>
          <a:xfrm>
            <a:off x="3494426" y="214727"/>
            <a:ext cx="4454042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 noProof="0" dirty="0">
                <a:solidFill>
                  <a:schemeClr val="dk1"/>
                </a:solidFill>
                <a:latin typeface="Arial Black" panose="020B0A04020102020204" pitchFamily="34" charset="0"/>
                <a:ea typeface="Century Gothic"/>
                <a:cs typeface="Century Gothic"/>
                <a:sym typeface="Century Gothic"/>
              </a:rPr>
              <a:t>The problem</a:t>
            </a:r>
            <a:endParaRPr lang="en-US" sz="4800" noProof="0" dirty="0">
              <a:solidFill>
                <a:schemeClr val="dk1"/>
              </a:solidFill>
              <a:latin typeface="Arial Black" panose="020B0A040201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Google Shape;145;p2">
            <a:extLst>
              <a:ext uri="{FF2B5EF4-FFF2-40B4-BE49-F238E27FC236}">
                <a16:creationId xmlns:a16="http://schemas.microsoft.com/office/drawing/2014/main" id="{B9259B08-D0E3-5F79-C5CE-253CD9F4D573}"/>
              </a:ext>
            </a:extLst>
          </p:cNvPr>
          <p:cNvSpPr/>
          <p:nvPr/>
        </p:nvSpPr>
        <p:spPr>
          <a:xfrm>
            <a:off x="2057594" y="1165583"/>
            <a:ext cx="1100520" cy="1022256"/>
          </a:xfrm>
          <a:custGeom>
            <a:avLst/>
            <a:gdLst/>
            <a:ahLst/>
            <a:cxnLst/>
            <a:rect l="l" t="t" r="r" b="b"/>
            <a:pathLst>
              <a:path w="745547" h="774286" extrusionOk="0">
                <a:moveTo>
                  <a:pt x="671525" y="74011"/>
                </a:moveTo>
                <a:cubicBezTo>
                  <a:pt x="618410" y="24884"/>
                  <a:pt x="542531" y="3155"/>
                  <a:pt x="471395" y="320"/>
                </a:cubicBezTo>
                <a:cubicBezTo>
                  <a:pt x="319638" y="-5348"/>
                  <a:pt x="165984" y="64564"/>
                  <a:pt x="69239" y="179824"/>
                </a:cubicBezTo>
                <a:cubicBezTo>
                  <a:pt x="56909" y="194940"/>
                  <a:pt x="45527" y="210056"/>
                  <a:pt x="34145" y="226117"/>
                </a:cubicBezTo>
                <a:cubicBezTo>
                  <a:pt x="18970" y="248791"/>
                  <a:pt x="55960" y="270521"/>
                  <a:pt x="71136" y="247847"/>
                </a:cubicBezTo>
                <a:cubicBezTo>
                  <a:pt x="147015" y="135421"/>
                  <a:pt x="275060" y="58895"/>
                  <a:pt x="410692" y="45669"/>
                </a:cubicBezTo>
                <a:cubicBezTo>
                  <a:pt x="475189" y="39055"/>
                  <a:pt x="543480" y="45669"/>
                  <a:pt x="601337" y="76846"/>
                </a:cubicBezTo>
                <a:cubicBezTo>
                  <a:pt x="627894" y="91017"/>
                  <a:pt x="651606" y="110857"/>
                  <a:pt x="668679" y="137310"/>
                </a:cubicBezTo>
                <a:cubicBezTo>
                  <a:pt x="689546" y="169432"/>
                  <a:pt x="698082" y="208167"/>
                  <a:pt x="701876" y="245957"/>
                </a:cubicBezTo>
                <a:cubicBezTo>
                  <a:pt x="715155" y="381057"/>
                  <a:pt x="671525" y="523715"/>
                  <a:pt x="574780" y="621025"/>
                </a:cubicBezTo>
                <a:cubicBezTo>
                  <a:pt x="480880" y="715501"/>
                  <a:pt x="336711" y="757070"/>
                  <a:pt x="206769" y="721169"/>
                </a:cubicBezTo>
                <a:cubicBezTo>
                  <a:pt x="145118" y="704164"/>
                  <a:pt x="71136" y="667318"/>
                  <a:pt x="51218" y="601185"/>
                </a:cubicBezTo>
                <a:cubicBezTo>
                  <a:pt x="39836" y="565285"/>
                  <a:pt x="42682" y="526550"/>
                  <a:pt x="49321" y="490649"/>
                </a:cubicBezTo>
                <a:cubicBezTo>
                  <a:pt x="56909" y="451914"/>
                  <a:pt x="68291" y="414124"/>
                  <a:pt x="85363" y="379168"/>
                </a:cubicBezTo>
                <a:cubicBezTo>
                  <a:pt x="93900" y="361217"/>
                  <a:pt x="104333" y="343267"/>
                  <a:pt x="114766" y="326261"/>
                </a:cubicBezTo>
                <a:cubicBezTo>
                  <a:pt x="129942" y="302642"/>
                  <a:pt x="92951" y="281858"/>
                  <a:pt x="77775" y="304532"/>
                </a:cubicBezTo>
                <a:cubicBezTo>
                  <a:pt x="31300" y="374444"/>
                  <a:pt x="0" y="462306"/>
                  <a:pt x="0" y="547334"/>
                </a:cubicBezTo>
                <a:cubicBezTo>
                  <a:pt x="0" y="589848"/>
                  <a:pt x="11382" y="632362"/>
                  <a:pt x="37939" y="666374"/>
                </a:cubicBezTo>
                <a:cubicBezTo>
                  <a:pt x="62600" y="697551"/>
                  <a:pt x="96745" y="720225"/>
                  <a:pt x="131839" y="737230"/>
                </a:cubicBezTo>
                <a:cubicBezTo>
                  <a:pt x="267472" y="801474"/>
                  <a:pt x="437250" y="779744"/>
                  <a:pt x="555810" y="690937"/>
                </a:cubicBezTo>
                <a:cubicBezTo>
                  <a:pt x="678164" y="599296"/>
                  <a:pt x="744558" y="446245"/>
                  <a:pt x="745506" y="295084"/>
                </a:cubicBezTo>
                <a:cubicBezTo>
                  <a:pt x="746455" y="216670"/>
                  <a:pt x="731279" y="130697"/>
                  <a:pt x="671525" y="740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600" b="0" i="0" u="none" strike="noStrike" cap="none" noProof="0" dirty="0">
              <a:solidFill>
                <a:srgbClr val="4E4875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  <p:pic>
        <p:nvPicPr>
          <p:cNvPr id="3" name="Google Shape;146;p2">
            <a:extLst>
              <a:ext uri="{FF2B5EF4-FFF2-40B4-BE49-F238E27FC236}">
                <a16:creationId xmlns:a16="http://schemas.microsoft.com/office/drawing/2014/main" id="{7FCFA904-35B2-2B27-1DD0-70DB01162A5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28765" y="1676711"/>
            <a:ext cx="558177" cy="10071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47;p2">
            <a:extLst>
              <a:ext uri="{FF2B5EF4-FFF2-40B4-BE49-F238E27FC236}">
                <a16:creationId xmlns:a16="http://schemas.microsoft.com/office/drawing/2014/main" id="{909EEDF5-8B4C-7002-9803-9C12457D642C}"/>
              </a:ext>
            </a:extLst>
          </p:cNvPr>
          <p:cNvSpPr/>
          <p:nvPr/>
        </p:nvSpPr>
        <p:spPr>
          <a:xfrm>
            <a:off x="3414792" y="1836202"/>
            <a:ext cx="4643734" cy="829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000" b="0" i="0" u="none" strike="noStrike" cap="none" noProof="0" dirty="0">
                <a:latin typeface="Arial" panose="020B0604020202020204" pitchFamily="34" charset="0"/>
                <a:ea typeface="Calibri Light" panose="020F0302020204030204" pitchFamily="34" charset="0"/>
                <a:cs typeface="Arial" panose="020B0604020202020204" pitchFamily="34" charset="0"/>
                <a:sym typeface="Josefin Sans Light"/>
              </a:rPr>
              <a:t>1 in 6 in USA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000" dirty="0">
                <a:latin typeface="Arial" panose="020B0604020202020204" pitchFamily="34" charset="0"/>
                <a:ea typeface="Calibri Light" panose="020F0302020204030204" pitchFamily="34" charset="0"/>
                <a:cs typeface="Arial" panose="020B0604020202020204" pitchFamily="34" charset="0"/>
                <a:sym typeface="Josefin Sans Light"/>
              </a:rPr>
              <a:t>562 milion </a:t>
            </a:r>
            <a:r>
              <a:rPr lang="ro-RO" sz="2000" dirty="0" err="1">
                <a:latin typeface="Arial" panose="020B0604020202020204" pitchFamily="34" charset="0"/>
                <a:ea typeface="Calibri Light" panose="020F0302020204030204" pitchFamily="34" charset="0"/>
                <a:cs typeface="Arial" panose="020B0604020202020204" pitchFamily="34" charset="0"/>
                <a:sym typeface="Josefin Sans Light"/>
              </a:rPr>
              <a:t>worldwide</a:t>
            </a:r>
            <a:endParaRPr lang="en-US" sz="3600" b="0" i="0" u="none" strike="noStrike" cap="none" noProof="0" dirty="0">
              <a:latin typeface="Arial" panose="020B0604020202020204" pitchFamily="34" charset="0"/>
              <a:ea typeface="Calibri Light" panose="020F030202020403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Google Shape;148;p2">
            <a:extLst>
              <a:ext uri="{FF2B5EF4-FFF2-40B4-BE49-F238E27FC236}">
                <a16:creationId xmlns:a16="http://schemas.microsoft.com/office/drawing/2014/main" id="{F41FDAD6-81E6-EA29-CDEC-FBFE65CF9B48}"/>
              </a:ext>
            </a:extLst>
          </p:cNvPr>
          <p:cNvSpPr/>
          <p:nvPr/>
        </p:nvSpPr>
        <p:spPr>
          <a:xfrm>
            <a:off x="3373849" y="1165583"/>
            <a:ext cx="5444302" cy="675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-RO" sz="3800" b="0" i="0" u="none" strike="noStrike" cap="none" noProof="0" dirty="0" err="1">
                <a:solidFill>
                  <a:srgbClr val="1E1138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Aging</a:t>
            </a:r>
            <a:r>
              <a:rPr lang="ro-RO" sz="3800" b="0" i="0" u="none" strike="noStrike" cap="none" noProof="0" dirty="0">
                <a:solidFill>
                  <a:srgbClr val="1E1138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 </a:t>
            </a:r>
            <a:r>
              <a:rPr lang="ro-RO" sz="3800" b="0" i="0" u="none" strike="noStrike" cap="none" noProof="0" dirty="0" err="1">
                <a:solidFill>
                  <a:srgbClr val="1E1138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population</a:t>
            </a:r>
            <a:endParaRPr lang="en-US" sz="38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45;p2"/>
          <p:cNvSpPr/>
          <p:nvPr/>
        </p:nvSpPr>
        <p:spPr>
          <a:xfrm>
            <a:off x="1977960" y="4505635"/>
            <a:ext cx="1100520" cy="1022256"/>
          </a:xfrm>
          <a:custGeom>
            <a:avLst/>
            <a:gdLst/>
            <a:ahLst/>
            <a:cxnLst/>
            <a:rect l="l" t="t" r="r" b="b"/>
            <a:pathLst>
              <a:path w="745547" h="774286" extrusionOk="0">
                <a:moveTo>
                  <a:pt x="671525" y="74011"/>
                </a:moveTo>
                <a:cubicBezTo>
                  <a:pt x="618410" y="24884"/>
                  <a:pt x="542531" y="3155"/>
                  <a:pt x="471395" y="320"/>
                </a:cubicBezTo>
                <a:cubicBezTo>
                  <a:pt x="319638" y="-5348"/>
                  <a:pt x="165984" y="64564"/>
                  <a:pt x="69239" y="179824"/>
                </a:cubicBezTo>
                <a:cubicBezTo>
                  <a:pt x="56909" y="194940"/>
                  <a:pt x="45527" y="210056"/>
                  <a:pt x="34145" y="226117"/>
                </a:cubicBezTo>
                <a:cubicBezTo>
                  <a:pt x="18970" y="248791"/>
                  <a:pt x="55960" y="270521"/>
                  <a:pt x="71136" y="247847"/>
                </a:cubicBezTo>
                <a:cubicBezTo>
                  <a:pt x="147015" y="135421"/>
                  <a:pt x="275060" y="58895"/>
                  <a:pt x="410692" y="45669"/>
                </a:cubicBezTo>
                <a:cubicBezTo>
                  <a:pt x="475189" y="39055"/>
                  <a:pt x="543480" y="45669"/>
                  <a:pt x="601337" y="76846"/>
                </a:cubicBezTo>
                <a:cubicBezTo>
                  <a:pt x="627894" y="91017"/>
                  <a:pt x="651606" y="110857"/>
                  <a:pt x="668679" y="137310"/>
                </a:cubicBezTo>
                <a:cubicBezTo>
                  <a:pt x="689546" y="169432"/>
                  <a:pt x="698082" y="208167"/>
                  <a:pt x="701876" y="245957"/>
                </a:cubicBezTo>
                <a:cubicBezTo>
                  <a:pt x="715155" y="381057"/>
                  <a:pt x="671525" y="523715"/>
                  <a:pt x="574780" y="621025"/>
                </a:cubicBezTo>
                <a:cubicBezTo>
                  <a:pt x="480880" y="715501"/>
                  <a:pt x="336711" y="757070"/>
                  <a:pt x="206769" y="721169"/>
                </a:cubicBezTo>
                <a:cubicBezTo>
                  <a:pt x="145118" y="704164"/>
                  <a:pt x="71136" y="667318"/>
                  <a:pt x="51218" y="601185"/>
                </a:cubicBezTo>
                <a:cubicBezTo>
                  <a:pt x="39836" y="565285"/>
                  <a:pt x="42682" y="526550"/>
                  <a:pt x="49321" y="490649"/>
                </a:cubicBezTo>
                <a:cubicBezTo>
                  <a:pt x="56909" y="451914"/>
                  <a:pt x="68291" y="414124"/>
                  <a:pt x="85363" y="379168"/>
                </a:cubicBezTo>
                <a:cubicBezTo>
                  <a:pt x="93900" y="361217"/>
                  <a:pt x="104333" y="343267"/>
                  <a:pt x="114766" y="326261"/>
                </a:cubicBezTo>
                <a:cubicBezTo>
                  <a:pt x="129942" y="302642"/>
                  <a:pt x="92951" y="281858"/>
                  <a:pt x="77775" y="304532"/>
                </a:cubicBezTo>
                <a:cubicBezTo>
                  <a:pt x="31300" y="374444"/>
                  <a:pt x="0" y="462306"/>
                  <a:pt x="0" y="547334"/>
                </a:cubicBezTo>
                <a:cubicBezTo>
                  <a:pt x="0" y="589848"/>
                  <a:pt x="11382" y="632362"/>
                  <a:pt x="37939" y="666374"/>
                </a:cubicBezTo>
                <a:cubicBezTo>
                  <a:pt x="62600" y="697551"/>
                  <a:pt x="96745" y="720225"/>
                  <a:pt x="131839" y="737230"/>
                </a:cubicBezTo>
                <a:cubicBezTo>
                  <a:pt x="267472" y="801474"/>
                  <a:pt x="437250" y="779744"/>
                  <a:pt x="555810" y="690937"/>
                </a:cubicBezTo>
                <a:cubicBezTo>
                  <a:pt x="678164" y="599296"/>
                  <a:pt x="744558" y="446245"/>
                  <a:pt x="745506" y="295084"/>
                </a:cubicBezTo>
                <a:cubicBezTo>
                  <a:pt x="746455" y="216670"/>
                  <a:pt x="731279" y="130697"/>
                  <a:pt x="671525" y="740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600" b="0" i="0" u="none" strike="noStrike" cap="none" noProof="0" dirty="0">
              <a:solidFill>
                <a:srgbClr val="4E4875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  <p:pic>
        <p:nvPicPr>
          <p:cNvPr id="7" name="Google Shape;14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49131" y="5016763"/>
            <a:ext cx="558177" cy="10071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47;p2"/>
          <p:cNvSpPr/>
          <p:nvPr/>
        </p:nvSpPr>
        <p:spPr>
          <a:xfrm>
            <a:off x="3414791" y="5349240"/>
            <a:ext cx="4360270" cy="829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sz="2000" dirty="0"/>
              <a:t>Life expectancy at age 65 (in 2021) averaged about </a:t>
            </a:r>
            <a:r>
              <a:rPr lang="en-US" sz="2000" b="1" dirty="0"/>
              <a:t>19.5 additional years</a:t>
            </a:r>
            <a:endParaRPr lang="en-US" sz="3600" b="0" i="0" u="none" strike="noStrike" cap="none" noProof="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9" name="Google Shape;148;p2"/>
          <p:cNvSpPr/>
          <p:nvPr/>
        </p:nvSpPr>
        <p:spPr>
          <a:xfrm>
            <a:off x="3414791" y="4076781"/>
            <a:ext cx="5048073" cy="1260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-RO" sz="3800" dirty="0" err="1">
                <a:solidFill>
                  <a:srgbClr val="1E1138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Lifet</a:t>
            </a:r>
            <a:r>
              <a:rPr lang="en-US" sz="3800" b="0" i="0" u="none" strike="noStrike" cap="none" noProof="0" dirty="0" err="1">
                <a:solidFill>
                  <a:srgbClr val="1E1138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ime</a:t>
            </a:r>
            <a:r>
              <a:rPr lang="ro-RO" sz="3800" b="0" i="0" u="none" strike="noStrike" cap="none" noProof="0" dirty="0">
                <a:solidFill>
                  <a:srgbClr val="1E1138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 </a:t>
            </a:r>
            <a:r>
              <a:rPr lang="ro-RO" sz="3800" b="0" i="0" u="none" strike="noStrike" cap="none" noProof="0" dirty="0" err="1">
                <a:solidFill>
                  <a:srgbClr val="1E1138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expectancy</a:t>
            </a:r>
            <a:endParaRPr lang="en-US" sz="38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5"/>
          <p:cNvSpPr/>
          <p:nvPr/>
        </p:nvSpPr>
        <p:spPr>
          <a:xfrm>
            <a:off x="-4861139" y="402006"/>
            <a:ext cx="21335040" cy="829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strike="noStrike" noProof="0" dirty="0">
                <a:solidFill>
                  <a:srgbClr val="1E1138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The solution</a:t>
            </a:r>
            <a:endParaRPr lang="en-US" sz="4800" b="0" strike="noStrik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5"/>
          <p:cNvSpPr txBox="1"/>
          <p:nvPr/>
        </p:nvSpPr>
        <p:spPr>
          <a:xfrm>
            <a:off x="2054186" y="2130490"/>
            <a:ext cx="9209314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noProof="0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AI </a:t>
            </a:r>
            <a:r>
              <a:rPr lang="ro-RO" sz="2800" noProof="0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companion </a:t>
            </a:r>
            <a:r>
              <a:rPr lang="ro-RO" sz="2800" noProof="0" dirty="0" err="1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</a:t>
            </a:r>
            <a:r>
              <a:rPr lang="ro-RO" sz="2800" noProof="0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ro-RO" sz="2800" noProof="0" dirty="0" err="1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aid</a:t>
            </a:r>
            <a:r>
              <a:rPr lang="ro-RO" sz="2800" noProof="0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ro-RO" sz="2800" noProof="0" dirty="0" err="1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</a:t>
            </a:r>
            <a:r>
              <a:rPr lang="ro-RO" sz="2800" noProof="0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ro-RO" sz="2800" noProof="0" dirty="0" err="1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elder</a:t>
            </a:r>
            <a:endParaRPr lang="en-US" sz="2800" noProof="0" dirty="0">
              <a:solidFill>
                <a:schemeClr val="bg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800" noProof="0" dirty="0">
              <a:solidFill>
                <a:schemeClr val="bg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800" dirty="0" err="1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Planning</a:t>
            </a:r>
            <a:r>
              <a:rPr lang="ro-RO" sz="2800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ro-RO" sz="2800" dirty="0" err="1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</a:t>
            </a:r>
            <a:r>
              <a:rPr lang="ro-RO" sz="2800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monitoring medical </a:t>
            </a:r>
            <a:r>
              <a:rPr lang="ro-RO" sz="2800" dirty="0" err="1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treatment</a:t>
            </a:r>
            <a:endParaRPr lang="ro-RO" sz="2800" dirty="0">
              <a:solidFill>
                <a:schemeClr val="bg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800" noProof="0" dirty="0">
              <a:solidFill>
                <a:schemeClr val="bg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>
          <a:extLst>
            <a:ext uri="{FF2B5EF4-FFF2-40B4-BE49-F238E27FC236}">
              <a16:creationId xmlns:a16="http://schemas.microsoft.com/office/drawing/2014/main" id="{ED159C99-8096-5D05-E861-6E4B62DD99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">
            <a:extLst>
              <a:ext uri="{FF2B5EF4-FFF2-40B4-BE49-F238E27FC236}">
                <a16:creationId xmlns:a16="http://schemas.microsoft.com/office/drawing/2014/main" id="{5B7F427B-F843-5318-ECBE-BDDEFE680DC3}"/>
              </a:ext>
            </a:extLst>
          </p:cNvPr>
          <p:cNvSpPr/>
          <p:nvPr/>
        </p:nvSpPr>
        <p:spPr>
          <a:xfrm>
            <a:off x="-4270199" y="459927"/>
            <a:ext cx="21335040" cy="829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strike="noStrike" noProof="0" dirty="0">
                <a:solidFill>
                  <a:srgbClr val="1E1138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Benefits</a:t>
            </a:r>
            <a:endParaRPr lang="en-US" sz="4800" b="0" strike="noStrik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5">
            <a:extLst>
              <a:ext uri="{FF2B5EF4-FFF2-40B4-BE49-F238E27FC236}">
                <a16:creationId xmlns:a16="http://schemas.microsoft.com/office/drawing/2014/main" id="{90E8001B-2515-ABBE-F69E-18C75DD0EA72}"/>
              </a:ext>
            </a:extLst>
          </p:cNvPr>
          <p:cNvSpPr txBox="1"/>
          <p:nvPr/>
        </p:nvSpPr>
        <p:spPr>
          <a:xfrm>
            <a:off x="3247052" y="4643123"/>
            <a:ext cx="920931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800" dirty="0" err="1">
                <a:solidFill>
                  <a:schemeClr val="bg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Peace</a:t>
            </a:r>
            <a:r>
              <a:rPr lang="ro-RO" sz="2800" dirty="0">
                <a:solidFill>
                  <a:schemeClr val="bg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of </a:t>
            </a:r>
            <a:r>
              <a:rPr lang="ro-RO" sz="2800" dirty="0" err="1">
                <a:solidFill>
                  <a:schemeClr val="bg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mind</a:t>
            </a:r>
            <a:r>
              <a:rPr lang="ro-RO" sz="2800" dirty="0">
                <a:solidFill>
                  <a:schemeClr val="bg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for </a:t>
            </a:r>
            <a:r>
              <a:rPr lang="ro-RO" sz="2800" dirty="0" err="1">
                <a:solidFill>
                  <a:schemeClr val="bg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caregivers</a:t>
            </a:r>
            <a:endParaRPr lang="en-US" sz="2800" noProof="0" dirty="0">
              <a:solidFill>
                <a:schemeClr val="bg2">
                  <a:lumMod val="50000"/>
                </a:schemeClr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Google Shape;149;p2">
            <a:extLst>
              <a:ext uri="{FF2B5EF4-FFF2-40B4-BE49-F238E27FC236}">
                <a16:creationId xmlns:a16="http://schemas.microsoft.com/office/drawing/2014/main" id="{258C6F47-2C68-233C-0F18-2E6B1B1E887B}"/>
              </a:ext>
            </a:extLst>
          </p:cNvPr>
          <p:cNvSpPr/>
          <p:nvPr/>
        </p:nvSpPr>
        <p:spPr>
          <a:xfrm>
            <a:off x="1977960" y="2804626"/>
            <a:ext cx="1100520" cy="1022256"/>
          </a:xfrm>
          <a:custGeom>
            <a:avLst/>
            <a:gdLst/>
            <a:ahLst/>
            <a:cxnLst/>
            <a:rect l="l" t="t" r="r" b="b"/>
            <a:pathLst>
              <a:path w="745547" h="774286" extrusionOk="0">
                <a:moveTo>
                  <a:pt x="671525" y="74011"/>
                </a:moveTo>
                <a:cubicBezTo>
                  <a:pt x="618410" y="24884"/>
                  <a:pt x="542531" y="3155"/>
                  <a:pt x="471395" y="320"/>
                </a:cubicBezTo>
                <a:cubicBezTo>
                  <a:pt x="319638" y="-5348"/>
                  <a:pt x="165984" y="64564"/>
                  <a:pt x="69239" y="179824"/>
                </a:cubicBezTo>
                <a:cubicBezTo>
                  <a:pt x="56909" y="194940"/>
                  <a:pt x="45527" y="210056"/>
                  <a:pt x="34145" y="226117"/>
                </a:cubicBezTo>
                <a:cubicBezTo>
                  <a:pt x="18970" y="248791"/>
                  <a:pt x="55960" y="270521"/>
                  <a:pt x="71136" y="247847"/>
                </a:cubicBezTo>
                <a:cubicBezTo>
                  <a:pt x="147015" y="135421"/>
                  <a:pt x="275060" y="58895"/>
                  <a:pt x="410692" y="45669"/>
                </a:cubicBezTo>
                <a:cubicBezTo>
                  <a:pt x="475189" y="39055"/>
                  <a:pt x="543480" y="45669"/>
                  <a:pt x="601337" y="76846"/>
                </a:cubicBezTo>
                <a:cubicBezTo>
                  <a:pt x="627894" y="91017"/>
                  <a:pt x="651606" y="110857"/>
                  <a:pt x="668679" y="137310"/>
                </a:cubicBezTo>
                <a:cubicBezTo>
                  <a:pt x="689546" y="169432"/>
                  <a:pt x="698082" y="208167"/>
                  <a:pt x="701876" y="245957"/>
                </a:cubicBezTo>
                <a:cubicBezTo>
                  <a:pt x="715155" y="381057"/>
                  <a:pt x="671525" y="523715"/>
                  <a:pt x="574780" y="621025"/>
                </a:cubicBezTo>
                <a:cubicBezTo>
                  <a:pt x="480880" y="715501"/>
                  <a:pt x="336711" y="757070"/>
                  <a:pt x="206769" y="721169"/>
                </a:cubicBezTo>
                <a:cubicBezTo>
                  <a:pt x="145118" y="704164"/>
                  <a:pt x="71136" y="667318"/>
                  <a:pt x="51218" y="601185"/>
                </a:cubicBezTo>
                <a:cubicBezTo>
                  <a:pt x="39836" y="565285"/>
                  <a:pt x="42682" y="526550"/>
                  <a:pt x="49321" y="490649"/>
                </a:cubicBezTo>
                <a:cubicBezTo>
                  <a:pt x="56909" y="451914"/>
                  <a:pt x="68291" y="414124"/>
                  <a:pt x="85363" y="379168"/>
                </a:cubicBezTo>
                <a:cubicBezTo>
                  <a:pt x="93900" y="361217"/>
                  <a:pt x="104333" y="343267"/>
                  <a:pt x="114766" y="326261"/>
                </a:cubicBezTo>
                <a:cubicBezTo>
                  <a:pt x="129942" y="302642"/>
                  <a:pt x="92951" y="281858"/>
                  <a:pt x="77775" y="304532"/>
                </a:cubicBezTo>
                <a:cubicBezTo>
                  <a:pt x="31300" y="374444"/>
                  <a:pt x="0" y="462306"/>
                  <a:pt x="0" y="547334"/>
                </a:cubicBezTo>
                <a:cubicBezTo>
                  <a:pt x="0" y="589848"/>
                  <a:pt x="11382" y="632362"/>
                  <a:pt x="37939" y="666374"/>
                </a:cubicBezTo>
                <a:cubicBezTo>
                  <a:pt x="62600" y="697551"/>
                  <a:pt x="96745" y="720225"/>
                  <a:pt x="131839" y="737230"/>
                </a:cubicBezTo>
                <a:cubicBezTo>
                  <a:pt x="267472" y="801474"/>
                  <a:pt x="437250" y="779744"/>
                  <a:pt x="555810" y="690937"/>
                </a:cubicBezTo>
                <a:cubicBezTo>
                  <a:pt x="678164" y="599296"/>
                  <a:pt x="744558" y="446245"/>
                  <a:pt x="745506" y="295084"/>
                </a:cubicBezTo>
                <a:cubicBezTo>
                  <a:pt x="746455" y="216670"/>
                  <a:pt x="731279" y="130697"/>
                  <a:pt x="671525" y="740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600" b="0" i="0" u="none" strike="noStrike" cap="none" noProof="0" dirty="0">
              <a:solidFill>
                <a:srgbClr val="4E4875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  <p:sp>
        <p:nvSpPr>
          <p:cNvPr id="4" name="Google Shape;145;p2">
            <a:extLst>
              <a:ext uri="{FF2B5EF4-FFF2-40B4-BE49-F238E27FC236}">
                <a16:creationId xmlns:a16="http://schemas.microsoft.com/office/drawing/2014/main" id="{84800912-D2F6-3D87-0F5B-B7D9C107E656}"/>
              </a:ext>
            </a:extLst>
          </p:cNvPr>
          <p:cNvSpPr/>
          <p:nvPr/>
        </p:nvSpPr>
        <p:spPr>
          <a:xfrm>
            <a:off x="2057594" y="1165583"/>
            <a:ext cx="1100520" cy="1022256"/>
          </a:xfrm>
          <a:custGeom>
            <a:avLst/>
            <a:gdLst/>
            <a:ahLst/>
            <a:cxnLst/>
            <a:rect l="l" t="t" r="r" b="b"/>
            <a:pathLst>
              <a:path w="745547" h="774286" extrusionOk="0">
                <a:moveTo>
                  <a:pt x="671525" y="74011"/>
                </a:moveTo>
                <a:cubicBezTo>
                  <a:pt x="618410" y="24884"/>
                  <a:pt x="542531" y="3155"/>
                  <a:pt x="471395" y="320"/>
                </a:cubicBezTo>
                <a:cubicBezTo>
                  <a:pt x="319638" y="-5348"/>
                  <a:pt x="165984" y="64564"/>
                  <a:pt x="69239" y="179824"/>
                </a:cubicBezTo>
                <a:cubicBezTo>
                  <a:pt x="56909" y="194940"/>
                  <a:pt x="45527" y="210056"/>
                  <a:pt x="34145" y="226117"/>
                </a:cubicBezTo>
                <a:cubicBezTo>
                  <a:pt x="18970" y="248791"/>
                  <a:pt x="55960" y="270521"/>
                  <a:pt x="71136" y="247847"/>
                </a:cubicBezTo>
                <a:cubicBezTo>
                  <a:pt x="147015" y="135421"/>
                  <a:pt x="275060" y="58895"/>
                  <a:pt x="410692" y="45669"/>
                </a:cubicBezTo>
                <a:cubicBezTo>
                  <a:pt x="475189" y="39055"/>
                  <a:pt x="543480" y="45669"/>
                  <a:pt x="601337" y="76846"/>
                </a:cubicBezTo>
                <a:cubicBezTo>
                  <a:pt x="627894" y="91017"/>
                  <a:pt x="651606" y="110857"/>
                  <a:pt x="668679" y="137310"/>
                </a:cubicBezTo>
                <a:cubicBezTo>
                  <a:pt x="689546" y="169432"/>
                  <a:pt x="698082" y="208167"/>
                  <a:pt x="701876" y="245957"/>
                </a:cubicBezTo>
                <a:cubicBezTo>
                  <a:pt x="715155" y="381057"/>
                  <a:pt x="671525" y="523715"/>
                  <a:pt x="574780" y="621025"/>
                </a:cubicBezTo>
                <a:cubicBezTo>
                  <a:pt x="480880" y="715501"/>
                  <a:pt x="336711" y="757070"/>
                  <a:pt x="206769" y="721169"/>
                </a:cubicBezTo>
                <a:cubicBezTo>
                  <a:pt x="145118" y="704164"/>
                  <a:pt x="71136" y="667318"/>
                  <a:pt x="51218" y="601185"/>
                </a:cubicBezTo>
                <a:cubicBezTo>
                  <a:pt x="39836" y="565285"/>
                  <a:pt x="42682" y="526550"/>
                  <a:pt x="49321" y="490649"/>
                </a:cubicBezTo>
                <a:cubicBezTo>
                  <a:pt x="56909" y="451914"/>
                  <a:pt x="68291" y="414124"/>
                  <a:pt x="85363" y="379168"/>
                </a:cubicBezTo>
                <a:cubicBezTo>
                  <a:pt x="93900" y="361217"/>
                  <a:pt x="104333" y="343267"/>
                  <a:pt x="114766" y="326261"/>
                </a:cubicBezTo>
                <a:cubicBezTo>
                  <a:pt x="129942" y="302642"/>
                  <a:pt x="92951" y="281858"/>
                  <a:pt x="77775" y="304532"/>
                </a:cubicBezTo>
                <a:cubicBezTo>
                  <a:pt x="31300" y="374444"/>
                  <a:pt x="0" y="462306"/>
                  <a:pt x="0" y="547334"/>
                </a:cubicBezTo>
                <a:cubicBezTo>
                  <a:pt x="0" y="589848"/>
                  <a:pt x="11382" y="632362"/>
                  <a:pt x="37939" y="666374"/>
                </a:cubicBezTo>
                <a:cubicBezTo>
                  <a:pt x="62600" y="697551"/>
                  <a:pt x="96745" y="720225"/>
                  <a:pt x="131839" y="737230"/>
                </a:cubicBezTo>
                <a:cubicBezTo>
                  <a:pt x="267472" y="801474"/>
                  <a:pt x="437250" y="779744"/>
                  <a:pt x="555810" y="690937"/>
                </a:cubicBezTo>
                <a:cubicBezTo>
                  <a:pt x="678164" y="599296"/>
                  <a:pt x="744558" y="446245"/>
                  <a:pt x="745506" y="295084"/>
                </a:cubicBezTo>
                <a:cubicBezTo>
                  <a:pt x="746455" y="216670"/>
                  <a:pt x="731279" y="130697"/>
                  <a:pt x="671525" y="740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600" b="0" i="0" u="none" strike="noStrike" cap="none" noProof="0" dirty="0">
              <a:solidFill>
                <a:srgbClr val="4E4875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  <p:sp>
        <p:nvSpPr>
          <p:cNvPr id="6" name="Google Shape;145;p2">
            <a:extLst>
              <a:ext uri="{FF2B5EF4-FFF2-40B4-BE49-F238E27FC236}">
                <a16:creationId xmlns:a16="http://schemas.microsoft.com/office/drawing/2014/main" id="{1E2CC712-3493-EB2B-03AC-3C20CB63B226}"/>
              </a:ext>
            </a:extLst>
          </p:cNvPr>
          <p:cNvSpPr/>
          <p:nvPr/>
        </p:nvSpPr>
        <p:spPr>
          <a:xfrm>
            <a:off x="1977960" y="4505635"/>
            <a:ext cx="1100520" cy="1022256"/>
          </a:xfrm>
          <a:custGeom>
            <a:avLst/>
            <a:gdLst/>
            <a:ahLst/>
            <a:cxnLst/>
            <a:rect l="l" t="t" r="r" b="b"/>
            <a:pathLst>
              <a:path w="745547" h="774286" extrusionOk="0">
                <a:moveTo>
                  <a:pt x="671525" y="74011"/>
                </a:moveTo>
                <a:cubicBezTo>
                  <a:pt x="618410" y="24884"/>
                  <a:pt x="542531" y="3155"/>
                  <a:pt x="471395" y="320"/>
                </a:cubicBezTo>
                <a:cubicBezTo>
                  <a:pt x="319638" y="-5348"/>
                  <a:pt x="165984" y="64564"/>
                  <a:pt x="69239" y="179824"/>
                </a:cubicBezTo>
                <a:cubicBezTo>
                  <a:pt x="56909" y="194940"/>
                  <a:pt x="45527" y="210056"/>
                  <a:pt x="34145" y="226117"/>
                </a:cubicBezTo>
                <a:cubicBezTo>
                  <a:pt x="18970" y="248791"/>
                  <a:pt x="55960" y="270521"/>
                  <a:pt x="71136" y="247847"/>
                </a:cubicBezTo>
                <a:cubicBezTo>
                  <a:pt x="147015" y="135421"/>
                  <a:pt x="275060" y="58895"/>
                  <a:pt x="410692" y="45669"/>
                </a:cubicBezTo>
                <a:cubicBezTo>
                  <a:pt x="475189" y="39055"/>
                  <a:pt x="543480" y="45669"/>
                  <a:pt x="601337" y="76846"/>
                </a:cubicBezTo>
                <a:cubicBezTo>
                  <a:pt x="627894" y="91017"/>
                  <a:pt x="651606" y="110857"/>
                  <a:pt x="668679" y="137310"/>
                </a:cubicBezTo>
                <a:cubicBezTo>
                  <a:pt x="689546" y="169432"/>
                  <a:pt x="698082" y="208167"/>
                  <a:pt x="701876" y="245957"/>
                </a:cubicBezTo>
                <a:cubicBezTo>
                  <a:pt x="715155" y="381057"/>
                  <a:pt x="671525" y="523715"/>
                  <a:pt x="574780" y="621025"/>
                </a:cubicBezTo>
                <a:cubicBezTo>
                  <a:pt x="480880" y="715501"/>
                  <a:pt x="336711" y="757070"/>
                  <a:pt x="206769" y="721169"/>
                </a:cubicBezTo>
                <a:cubicBezTo>
                  <a:pt x="145118" y="704164"/>
                  <a:pt x="71136" y="667318"/>
                  <a:pt x="51218" y="601185"/>
                </a:cubicBezTo>
                <a:cubicBezTo>
                  <a:pt x="39836" y="565285"/>
                  <a:pt x="42682" y="526550"/>
                  <a:pt x="49321" y="490649"/>
                </a:cubicBezTo>
                <a:cubicBezTo>
                  <a:pt x="56909" y="451914"/>
                  <a:pt x="68291" y="414124"/>
                  <a:pt x="85363" y="379168"/>
                </a:cubicBezTo>
                <a:cubicBezTo>
                  <a:pt x="93900" y="361217"/>
                  <a:pt x="104333" y="343267"/>
                  <a:pt x="114766" y="326261"/>
                </a:cubicBezTo>
                <a:cubicBezTo>
                  <a:pt x="129942" y="302642"/>
                  <a:pt x="92951" y="281858"/>
                  <a:pt x="77775" y="304532"/>
                </a:cubicBezTo>
                <a:cubicBezTo>
                  <a:pt x="31300" y="374444"/>
                  <a:pt x="0" y="462306"/>
                  <a:pt x="0" y="547334"/>
                </a:cubicBezTo>
                <a:cubicBezTo>
                  <a:pt x="0" y="589848"/>
                  <a:pt x="11382" y="632362"/>
                  <a:pt x="37939" y="666374"/>
                </a:cubicBezTo>
                <a:cubicBezTo>
                  <a:pt x="62600" y="697551"/>
                  <a:pt x="96745" y="720225"/>
                  <a:pt x="131839" y="737230"/>
                </a:cubicBezTo>
                <a:cubicBezTo>
                  <a:pt x="267472" y="801474"/>
                  <a:pt x="437250" y="779744"/>
                  <a:pt x="555810" y="690937"/>
                </a:cubicBezTo>
                <a:cubicBezTo>
                  <a:pt x="678164" y="599296"/>
                  <a:pt x="744558" y="446245"/>
                  <a:pt x="745506" y="295084"/>
                </a:cubicBezTo>
                <a:cubicBezTo>
                  <a:pt x="746455" y="216670"/>
                  <a:pt x="731279" y="130697"/>
                  <a:pt x="671525" y="740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600" b="0" i="0" u="none" strike="noStrike" cap="none" noProof="0" dirty="0">
              <a:solidFill>
                <a:srgbClr val="4E4875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  <p:sp>
        <p:nvSpPr>
          <p:cNvPr id="8" name="CasetăText 7">
            <a:extLst>
              <a:ext uri="{FF2B5EF4-FFF2-40B4-BE49-F238E27FC236}">
                <a16:creationId xmlns:a16="http://schemas.microsoft.com/office/drawing/2014/main" id="{4B7AEA61-1601-B487-859D-4846F17B4AE5}"/>
              </a:ext>
            </a:extLst>
          </p:cNvPr>
          <p:cNvSpPr txBox="1"/>
          <p:nvPr/>
        </p:nvSpPr>
        <p:spPr>
          <a:xfrm>
            <a:off x="3240831" y="1414657"/>
            <a:ext cx="526499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</a:t>
            </a:r>
            <a:r>
              <a:rPr lang="ro-RO" sz="2800" b="1" dirty="0" err="1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improve</a:t>
            </a:r>
            <a:r>
              <a:rPr lang="ro-RO" sz="2800" b="1" dirty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quality of </a:t>
            </a:r>
            <a:r>
              <a:rPr lang="ro-RO" sz="2800" b="1" dirty="0" err="1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life</a:t>
            </a:r>
            <a:r>
              <a:rPr lang="ro-RO" sz="2800" b="1" dirty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of </a:t>
            </a:r>
            <a:r>
              <a:rPr lang="ro-RO" sz="2800" b="1" dirty="0" err="1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elder</a:t>
            </a:r>
            <a:r>
              <a:rPr lang="ro-RO" sz="2800" b="1" dirty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ro-RO" sz="2800" b="1" dirty="0" err="1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people</a:t>
            </a:r>
            <a:endParaRPr lang="en-US" sz="2800" b="1" dirty="0">
              <a:solidFill>
                <a:srgbClr val="C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endParaRPr lang="de-DE" dirty="0"/>
          </a:p>
        </p:txBody>
      </p:sp>
      <p:sp>
        <p:nvSpPr>
          <p:cNvPr id="9" name="CasetăText 8">
            <a:extLst>
              <a:ext uri="{FF2B5EF4-FFF2-40B4-BE49-F238E27FC236}">
                <a16:creationId xmlns:a16="http://schemas.microsoft.com/office/drawing/2014/main" id="{6BF70931-6B4B-D6EF-8609-86680B7793E2}"/>
              </a:ext>
            </a:extLst>
          </p:cNvPr>
          <p:cNvSpPr txBox="1"/>
          <p:nvPr/>
        </p:nvSpPr>
        <p:spPr>
          <a:xfrm>
            <a:off x="3247052" y="3028890"/>
            <a:ext cx="614576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noProof="0" dirty="0">
                <a:solidFill>
                  <a:schemeClr val="bg1">
                    <a:lumMod val="95000"/>
                    <a:lumOff val="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Cost savings &amp; Time savings</a:t>
            </a:r>
          </a:p>
          <a:p>
            <a:endParaRPr lang="de-DE" dirty="0"/>
          </a:p>
        </p:txBody>
      </p:sp>
      <p:pic>
        <p:nvPicPr>
          <p:cNvPr id="13" name="Imagine 12">
            <a:extLst>
              <a:ext uri="{FF2B5EF4-FFF2-40B4-BE49-F238E27FC236}">
                <a16:creationId xmlns:a16="http://schemas.microsoft.com/office/drawing/2014/main" id="{A0CDAEE6-5B1D-9227-C3D9-D60D44B61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9131" y="1343336"/>
            <a:ext cx="781050" cy="666750"/>
          </a:xfrm>
          <a:prstGeom prst="rect">
            <a:avLst/>
          </a:prstGeom>
        </p:spPr>
      </p:pic>
      <p:pic>
        <p:nvPicPr>
          <p:cNvPr id="14" name="Imagine 13">
            <a:extLst>
              <a:ext uri="{FF2B5EF4-FFF2-40B4-BE49-F238E27FC236}">
                <a16:creationId xmlns:a16="http://schemas.microsoft.com/office/drawing/2014/main" id="{A0811CB9-BA38-1789-4004-844929F0A7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7329" y="2982379"/>
            <a:ext cx="781050" cy="666750"/>
          </a:xfrm>
          <a:prstGeom prst="rect">
            <a:avLst/>
          </a:prstGeom>
        </p:spPr>
      </p:pic>
      <p:pic>
        <p:nvPicPr>
          <p:cNvPr id="15" name="Imagine 14">
            <a:extLst>
              <a:ext uri="{FF2B5EF4-FFF2-40B4-BE49-F238E27FC236}">
                <a16:creationId xmlns:a16="http://schemas.microsoft.com/office/drawing/2014/main" id="{275F8046-8D1E-A082-2144-3010520A9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695" y="4683388"/>
            <a:ext cx="7810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58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"/>
          <p:cNvSpPr/>
          <p:nvPr/>
        </p:nvSpPr>
        <p:spPr>
          <a:xfrm>
            <a:off x="-4805155" y="727406"/>
            <a:ext cx="21335040" cy="64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strike="noStrike" noProof="0" dirty="0">
                <a:solidFill>
                  <a:srgbClr val="1E1138"/>
                </a:solidFill>
                <a:latin typeface="Arial Black" panose="020B0A04020102020204" pitchFamily="34" charset="0"/>
                <a:ea typeface="Black Han Sans"/>
                <a:cs typeface="Black Han Sans"/>
                <a:sym typeface="Black Han Sans"/>
              </a:rPr>
              <a:t>Market opportunity</a:t>
            </a:r>
            <a:endParaRPr lang="en-US" sz="3600" b="0" strike="noStrike" noProof="0" dirty="0">
              <a:solidFill>
                <a:srgbClr val="000000"/>
              </a:solidFill>
              <a:latin typeface="Arial Black" panose="020B0A040201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3"/>
          <p:cNvSpPr/>
          <p:nvPr/>
        </p:nvSpPr>
        <p:spPr>
          <a:xfrm>
            <a:off x="2183363" y="1636196"/>
            <a:ext cx="5281128" cy="4670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Market size: </a:t>
            </a:r>
            <a:endParaRPr lang="ro-RO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lnSpc>
                <a:spcPct val="120000"/>
              </a:lnSpc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TAM :  ~1.6 trillion a large, fast-growing market.</a:t>
            </a:r>
          </a:p>
          <a:p>
            <a:pPr lvl="0">
              <a:lnSpc>
                <a:spcPct val="120000"/>
              </a:lnSpc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SAM :  “elder care services” (~US$</a:t>
            </a:r>
            <a:r>
              <a:rPr lang="ro-RO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415B).</a:t>
            </a:r>
            <a:endParaRPr lang="ro-RO"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Primary customers: </a:t>
            </a:r>
            <a:r>
              <a:rPr lang="ro-RO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Elder</a:t>
            </a:r>
            <a:r>
              <a:rPr lang="ro-RO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care </a:t>
            </a:r>
            <a:r>
              <a:rPr lang="ro-RO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homes</a:t>
            </a:r>
            <a:endParaRPr lang="en-US"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strike="noStrike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Competition: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Celia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AI </a:t>
            </a:r>
            <a:endParaRPr lang="ro-RO"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000" strike="noStrike" noProof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Elderwise</a:t>
            </a:r>
            <a:endParaRPr lang="ro-RO"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000" strike="noStrike" noProof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Semvox</a:t>
            </a:r>
            <a:endParaRPr lang="ro-RO" sz="2000" strike="noStrik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CareTaker</a:t>
            </a:r>
            <a:endParaRPr lang="ro-RO" sz="2000" strike="noStrik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strike="noStrik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b="0" strike="noStrik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>
          <a:extLst>
            <a:ext uri="{FF2B5EF4-FFF2-40B4-BE49-F238E27FC236}">
              <a16:creationId xmlns:a16="http://schemas.microsoft.com/office/drawing/2014/main" id="{1A93079D-24E8-FC58-4EFC-AF116C749C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">
            <a:extLst>
              <a:ext uri="{FF2B5EF4-FFF2-40B4-BE49-F238E27FC236}">
                <a16:creationId xmlns:a16="http://schemas.microsoft.com/office/drawing/2014/main" id="{A58EAF7F-ACA3-0364-F60D-F3C246D8129F}"/>
              </a:ext>
            </a:extLst>
          </p:cNvPr>
          <p:cNvSpPr/>
          <p:nvPr/>
        </p:nvSpPr>
        <p:spPr>
          <a:xfrm>
            <a:off x="-4805155" y="727406"/>
            <a:ext cx="21335040" cy="829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strike="noStrike" noProof="0" dirty="0">
                <a:solidFill>
                  <a:srgbClr val="1E1138"/>
                </a:solidFill>
                <a:latin typeface="Arial Black" panose="020B0A04020102020204" pitchFamily="34" charset="0"/>
                <a:ea typeface="Black Han Sans"/>
                <a:cs typeface="Black Han Sans"/>
                <a:sym typeface="Black Han Sans"/>
              </a:rPr>
              <a:t>Business model</a:t>
            </a:r>
            <a:endParaRPr lang="en-US" sz="4800" b="0" strike="noStrike" noProof="0" dirty="0">
              <a:solidFill>
                <a:srgbClr val="000000"/>
              </a:solidFill>
              <a:latin typeface="Arial Black" panose="020B0A040201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3">
            <a:extLst>
              <a:ext uri="{FF2B5EF4-FFF2-40B4-BE49-F238E27FC236}">
                <a16:creationId xmlns:a16="http://schemas.microsoft.com/office/drawing/2014/main" id="{CE9A84F4-94D9-907C-D6C7-8B696689C7AB}"/>
              </a:ext>
            </a:extLst>
          </p:cNvPr>
          <p:cNvSpPr/>
          <p:nvPr/>
        </p:nvSpPr>
        <p:spPr>
          <a:xfrm>
            <a:off x="3154990" y="2126157"/>
            <a:ext cx="8489035" cy="1125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457200" marR="0" lvl="0" indent="-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800" b="1" strike="noStrike" noProof="0" dirty="0">
                <a:solidFill>
                  <a:srgbClr val="4E4875"/>
                </a:solidFill>
                <a:latin typeface="Arial" panose="020B0604020202020204" pitchFamily="34" charset="0"/>
                <a:ea typeface="Josefin Sans Light"/>
                <a:cs typeface="Arial" panose="020B0604020202020204" pitchFamily="34" charset="0"/>
                <a:sym typeface="Josefin Sans Light"/>
              </a:rPr>
              <a:t>B2B</a:t>
            </a:r>
          </a:p>
          <a:p>
            <a:pPr marL="457200" marR="0" lvl="0" indent="-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rgbClr val="4E4875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Josefin Sans Light"/>
              </a:rPr>
              <a:t>Pay per </a:t>
            </a:r>
            <a:r>
              <a:rPr lang="ro-RO" sz="2800" b="1" dirty="0" err="1">
                <a:solidFill>
                  <a:srgbClr val="4E4875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Josefin Sans Light"/>
              </a:rPr>
              <a:t>subscription</a:t>
            </a:r>
            <a:endParaRPr lang="en-US" sz="2800" b="1" strike="noStrike" noProof="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9021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6"/>
          <p:cNvSpPr/>
          <p:nvPr/>
        </p:nvSpPr>
        <p:spPr>
          <a:xfrm>
            <a:off x="-5232454" y="563539"/>
            <a:ext cx="21335040" cy="64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strike="noStrike" noProof="0" dirty="0">
                <a:solidFill>
                  <a:srgbClr val="1E1138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The technical solution</a:t>
            </a:r>
            <a:endParaRPr lang="en-US" sz="3600" b="0" strike="noStrik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6"/>
          <p:cNvSpPr txBox="1"/>
          <p:nvPr/>
        </p:nvSpPr>
        <p:spPr>
          <a:xfrm>
            <a:off x="9386181" y="2368598"/>
            <a:ext cx="1810139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noProof="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Cloud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noProof="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Web</a:t>
            </a:r>
            <a:endParaRPr lang="en-US" noProof="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noProof="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Mobile</a:t>
            </a:r>
            <a:endParaRPr lang="en-US" noProof="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noProof="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Tablet</a:t>
            </a:r>
          </a:p>
        </p:txBody>
      </p:sp>
      <p:pic>
        <p:nvPicPr>
          <p:cNvPr id="7" name="Imagine 6">
            <a:extLst>
              <a:ext uri="{FF2B5EF4-FFF2-40B4-BE49-F238E27FC236}">
                <a16:creationId xmlns:a16="http://schemas.microsoft.com/office/drawing/2014/main" id="{8FEA9730-73DF-F2F5-9216-7934E2DC1B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2812" y="3407529"/>
            <a:ext cx="1247775" cy="1066800"/>
          </a:xfrm>
          <a:prstGeom prst="rect">
            <a:avLst/>
          </a:prstGeom>
        </p:spPr>
      </p:pic>
      <p:pic>
        <p:nvPicPr>
          <p:cNvPr id="9" name="Imagine 8">
            <a:extLst>
              <a:ext uri="{FF2B5EF4-FFF2-40B4-BE49-F238E27FC236}">
                <a16:creationId xmlns:a16="http://schemas.microsoft.com/office/drawing/2014/main" id="{22EBF761-5A79-62AC-AE8E-53E96E8831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079" y="2181225"/>
            <a:ext cx="1876425" cy="1247775"/>
          </a:xfrm>
          <a:prstGeom prst="rect">
            <a:avLst/>
          </a:prstGeom>
        </p:spPr>
      </p:pic>
      <p:pic>
        <p:nvPicPr>
          <p:cNvPr id="11" name="Imagine 10">
            <a:extLst>
              <a:ext uri="{FF2B5EF4-FFF2-40B4-BE49-F238E27FC236}">
                <a16:creationId xmlns:a16="http://schemas.microsoft.com/office/drawing/2014/main" id="{2D45B2F0-380E-EFAD-0089-97D6B81752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7941" y="2987201"/>
            <a:ext cx="2266950" cy="1371600"/>
          </a:xfrm>
          <a:prstGeom prst="rect">
            <a:avLst/>
          </a:prstGeom>
        </p:spPr>
      </p:pic>
      <p:pic>
        <p:nvPicPr>
          <p:cNvPr id="13" name="Imagine 12">
            <a:extLst>
              <a:ext uri="{FF2B5EF4-FFF2-40B4-BE49-F238E27FC236}">
                <a16:creationId xmlns:a16="http://schemas.microsoft.com/office/drawing/2014/main" id="{8469828F-F4D9-9775-481F-7931A48A48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6934" y="3193839"/>
            <a:ext cx="1743075" cy="990600"/>
          </a:xfrm>
          <a:prstGeom prst="rect">
            <a:avLst/>
          </a:prstGeom>
        </p:spPr>
      </p:pic>
      <p:cxnSp>
        <p:nvCxnSpPr>
          <p:cNvPr id="15" name="Conector drept cu săgeată 14">
            <a:extLst>
              <a:ext uri="{FF2B5EF4-FFF2-40B4-BE49-F238E27FC236}">
                <a16:creationId xmlns:a16="http://schemas.microsoft.com/office/drawing/2014/main" id="{53AC1E3F-7AEC-22BA-F8D2-4FDC13AAC90E}"/>
              </a:ext>
            </a:extLst>
          </p:cNvPr>
          <p:cNvCxnSpPr>
            <a:cxnSpLocks/>
          </p:cNvCxnSpPr>
          <p:nvPr/>
        </p:nvCxnSpPr>
        <p:spPr>
          <a:xfrm>
            <a:off x="4345781" y="3940929"/>
            <a:ext cx="427298" cy="0"/>
          </a:xfrm>
          <a:prstGeom prst="straightConnector1">
            <a:avLst/>
          </a:prstGeom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Conector drept cu săgeată 15">
            <a:extLst>
              <a:ext uri="{FF2B5EF4-FFF2-40B4-BE49-F238E27FC236}">
                <a16:creationId xmlns:a16="http://schemas.microsoft.com/office/drawing/2014/main" id="{E01561AB-D3F2-E49A-03AA-6C0F2725E453}"/>
              </a:ext>
            </a:extLst>
          </p:cNvPr>
          <p:cNvCxnSpPr>
            <a:cxnSpLocks/>
          </p:cNvCxnSpPr>
          <p:nvPr/>
        </p:nvCxnSpPr>
        <p:spPr>
          <a:xfrm flipH="1">
            <a:off x="6170587" y="3933049"/>
            <a:ext cx="600163" cy="0"/>
          </a:xfrm>
          <a:prstGeom prst="straightConnector1">
            <a:avLst/>
          </a:prstGeom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3" name="CasetăText 32">
            <a:extLst>
              <a:ext uri="{FF2B5EF4-FFF2-40B4-BE49-F238E27FC236}">
                <a16:creationId xmlns:a16="http://schemas.microsoft.com/office/drawing/2014/main" id="{BAFA9E54-20F4-F460-FFCC-BDF90A5E4537}"/>
              </a:ext>
            </a:extLst>
          </p:cNvPr>
          <p:cNvSpPr txBox="1"/>
          <p:nvPr/>
        </p:nvSpPr>
        <p:spPr>
          <a:xfrm>
            <a:off x="528320" y="3244334"/>
            <a:ext cx="10668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dirty="0"/>
              <a:t>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"/>
          <p:cNvSpPr/>
          <p:nvPr/>
        </p:nvSpPr>
        <p:spPr>
          <a:xfrm>
            <a:off x="-4805155" y="727406"/>
            <a:ext cx="21335040" cy="64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strike="noStrike" noProof="0" dirty="0">
                <a:solidFill>
                  <a:srgbClr val="1E1138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Roadmap</a:t>
            </a:r>
            <a:endParaRPr lang="en-US" sz="3600" b="0" strike="noStrik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0"/>
          <p:cNvSpPr/>
          <p:nvPr/>
        </p:nvSpPr>
        <p:spPr>
          <a:xfrm>
            <a:off x="638307" y="4891577"/>
            <a:ext cx="10637593" cy="1570542"/>
          </a:xfrm>
          <a:custGeom>
            <a:avLst/>
            <a:gdLst/>
            <a:ahLst/>
            <a:cxnLst/>
            <a:rect l="l" t="t" r="r" b="b"/>
            <a:pathLst>
              <a:path w="19570" h="3374" extrusionOk="0">
                <a:moveTo>
                  <a:pt x="19569" y="1590"/>
                </a:moveTo>
                <a:lnTo>
                  <a:pt x="19569" y="1590"/>
                </a:lnTo>
                <a:cubicBezTo>
                  <a:pt x="19035" y="1980"/>
                  <a:pt x="18394" y="2191"/>
                  <a:pt x="17722" y="2191"/>
                </a:cubicBezTo>
                <a:lnTo>
                  <a:pt x="17722" y="2191"/>
                </a:lnTo>
                <a:cubicBezTo>
                  <a:pt x="16882" y="2191"/>
                  <a:pt x="16092" y="1863"/>
                  <a:pt x="15497" y="1268"/>
                </a:cubicBezTo>
                <a:lnTo>
                  <a:pt x="15497" y="1268"/>
                </a:lnTo>
                <a:cubicBezTo>
                  <a:pt x="15084" y="855"/>
                  <a:pt x="14603" y="535"/>
                  <a:pt x="14065" y="317"/>
                </a:cubicBezTo>
                <a:lnTo>
                  <a:pt x="14065" y="317"/>
                </a:lnTo>
                <a:cubicBezTo>
                  <a:pt x="13547" y="107"/>
                  <a:pt x="12999" y="0"/>
                  <a:pt x="12437" y="0"/>
                </a:cubicBezTo>
                <a:lnTo>
                  <a:pt x="12437" y="0"/>
                </a:lnTo>
                <a:cubicBezTo>
                  <a:pt x="11876" y="0"/>
                  <a:pt x="11328" y="107"/>
                  <a:pt x="10809" y="317"/>
                </a:cubicBezTo>
                <a:lnTo>
                  <a:pt x="10809" y="317"/>
                </a:lnTo>
                <a:cubicBezTo>
                  <a:pt x="10272" y="535"/>
                  <a:pt x="9791" y="855"/>
                  <a:pt x="9378" y="1268"/>
                </a:cubicBezTo>
                <a:lnTo>
                  <a:pt x="9378" y="1268"/>
                </a:lnTo>
                <a:cubicBezTo>
                  <a:pt x="8784" y="1863"/>
                  <a:pt x="7994" y="2191"/>
                  <a:pt x="7154" y="2191"/>
                </a:cubicBezTo>
                <a:lnTo>
                  <a:pt x="7154" y="2191"/>
                </a:lnTo>
                <a:cubicBezTo>
                  <a:pt x="6315" y="2191"/>
                  <a:pt x="5525" y="1863"/>
                  <a:pt x="4930" y="1268"/>
                </a:cubicBezTo>
                <a:lnTo>
                  <a:pt x="4930" y="1268"/>
                </a:lnTo>
                <a:cubicBezTo>
                  <a:pt x="4517" y="855"/>
                  <a:pt x="4035" y="535"/>
                  <a:pt x="3498" y="317"/>
                </a:cubicBezTo>
                <a:lnTo>
                  <a:pt x="3498" y="317"/>
                </a:lnTo>
                <a:cubicBezTo>
                  <a:pt x="2980" y="107"/>
                  <a:pt x="2432" y="0"/>
                  <a:pt x="1870" y="0"/>
                </a:cubicBezTo>
                <a:lnTo>
                  <a:pt x="1870" y="0"/>
                </a:lnTo>
                <a:cubicBezTo>
                  <a:pt x="1309" y="0"/>
                  <a:pt x="761" y="107"/>
                  <a:pt x="242" y="317"/>
                </a:cubicBezTo>
                <a:lnTo>
                  <a:pt x="242" y="317"/>
                </a:lnTo>
                <a:cubicBezTo>
                  <a:pt x="160" y="350"/>
                  <a:pt x="79" y="387"/>
                  <a:pt x="0" y="424"/>
                </a:cubicBezTo>
                <a:lnTo>
                  <a:pt x="0" y="1799"/>
                </a:lnTo>
                <a:lnTo>
                  <a:pt x="0" y="1799"/>
                </a:lnTo>
                <a:cubicBezTo>
                  <a:pt x="539" y="1399"/>
                  <a:pt x="1188" y="1182"/>
                  <a:pt x="1870" y="1182"/>
                </a:cubicBezTo>
                <a:lnTo>
                  <a:pt x="1870" y="1182"/>
                </a:lnTo>
                <a:cubicBezTo>
                  <a:pt x="2710" y="1182"/>
                  <a:pt x="3499" y="1510"/>
                  <a:pt x="4095" y="2104"/>
                </a:cubicBezTo>
                <a:lnTo>
                  <a:pt x="4095" y="2104"/>
                </a:lnTo>
                <a:cubicBezTo>
                  <a:pt x="4507" y="2518"/>
                  <a:pt x="4989" y="2837"/>
                  <a:pt x="5526" y="3055"/>
                </a:cubicBezTo>
                <a:lnTo>
                  <a:pt x="5526" y="3055"/>
                </a:lnTo>
                <a:cubicBezTo>
                  <a:pt x="6045" y="3266"/>
                  <a:pt x="6593" y="3373"/>
                  <a:pt x="7154" y="3373"/>
                </a:cubicBezTo>
                <a:lnTo>
                  <a:pt x="7154" y="3373"/>
                </a:lnTo>
                <a:cubicBezTo>
                  <a:pt x="7716" y="3373"/>
                  <a:pt x="8264" y="3266"/>
                  <a:pt x="8782" y="3055"/>
                </a:cubicBezTo>
                <a:lnTo>
                  <a:pt x="8782" y="3055"/>
                </a:lnTo>
                <a:cubicBezTo>
                  <a:pt x="9320" y="2837"/>
                  <a:pt x="9800" y="2518"/>
                  <a:pt x="10214" y="2104"/>
                </a:cubicBezTo>
                <a:lnTo>
                  <a:pt x="10214" y="2104"/>
                </a:lnTo>
                <a:cubicBezTo>
                  <a:pt x="10808" y="1510"/>
                  <a:pt x="11598" y="1182"/>
                  <a:pt x="12437" y="1182"/>
                </a:cubicBezTo>
                <a:lnTo>
                  <a:pt x="12437" y="1182"/>
                </a:lnTo>
                <a:cubicBezTo>
                  <a:pt x="13277" y="1182"/>
                  <a:pt x="14067" y="1510"/>
                  <a:pt x="14661" y="2104"/>
                </a:cubicBezTo>
                <a:lnTo>
                  <a:pt x="14661" y="2104"/>
                </a:lnTo>
                <a:cubicBezTo>
                  <a:pt x="15075" y="2518"/>
                  <a:pt x="15556" y="2837"/>
                  <a:pt x="16094" y="3055"/>
                </a:cubicBezTo>
                <a:lnTo>
                  <a:pt x="16094" y="3055"/>
                </a:lnTo>
                <a:cubicBezTo>
                  <a:pt x="16612" y="3266"/>
                  <a:pt x="17160" y="3373"/>
                  <a:pt x="17722" y="3373"/>
                </a:cubicBezTo>
                <a:lnTo>
                  <a:pt x="17722" y="3373"/>
                </a:lnTo>
                <a:cubicBezTo>
                  <a:pt x="18283" y="3373"/>
                  <a:pt x="18831" y="3266"/>
                  <a:pt x="19350" y="3055"/>
                </a:cubicBezTo>
                <a:lnTo>
                  <a:pt x="19350" y="3055"/>
                </a:lnTo>
                <a:cubicBezTo>
                  <a:pt x="19424" y="3025"/>
                  <a:pt x="19497" y="2993"/>
                  <a:pt x="19569" y="2959"/>
                </a:cubicBezTo>
                <a:lnTo>
                  <a:pt x="19569" y="1590"/>
                </a:ln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6530" b="0" strike="noStrike" noProof="0" dirty="0">
              <a:solidFill>
                <a:srgbClr val="4E4875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  <p:sp>
        <p:nvSpPr>
          <p:cNvPr id="214" name="Google Shape;214;p10"/>
          <p:cNvSpPr/>
          <p:nvPr/>
        </p:nvSpPr>
        <p:spPr>
          <a:xfrm>
            <a:off x="1456673" y="3870947"/>
            <a:ext cx="745103" cy="890373"/>
          </a:xfrm>
          <a:custGeom>
            <a:avLst/>
            <a:gdLst/>
            <a:ahLst/>
            <a:cxnLst/>
            <a:rect l="l" t="t" r="r" b="b"/>
            <a:pathLst>
              <a:path w="711" h="940" extrusionOk="0">
                <a:moveTo>
                  <a:pt x="710" y="354"/>
                </a:moveTo>
                <a:lnTo>
                  <a:pt x="710" y="354"/>
                </a:lnTo>
                <a:cubicBezTo>
                  <a:pt x="710" y="158"/>
                  <a:pt x="551" y="0"/>
                  <a:pt x="355" y="0"/>
                </a:cubicBezTo>
                <a:lnTo>
                  <a:pt x="355" y="0"/>
                </a:lnTo>
                <a:cubicBezTo>
                  <a:pt x="159" y="0"/>
                  <a:pt x="0" y="158"/>
                  <a:pt x="0" y="354"/>
                </a:cubicBezTo>
                <a:lnTo>
                  <a:pt x="0" y="354"/>
                </a:lnTo>
                <a:cubicBezTo>
                  <a:pt x="0" y="497"/>
                  <a:pt x="84" y="620"/>
                  <a:pt x="206" y="676"/>
                </a:cubicBezTo>
                <a:lnTo>
                  <a:pt x="355" y="939"/>
                </a:lnTo>
                <a:lnTo>
                  <a:pt x="504" y="676"/>
                </a:lnTo>
                <a:lnTo>
                  <a:pt x="504" y="676"/>
                </a:lnTo>
                <a:cubicBezTo>
                  <a:pt x="625" y="620"/>
                  <a:pt x="710" y="497"/>
                  <a:pt x="710" y="35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6530" b="0" strike="noStrike" noProof="0" dirty="0">
              <a:solidFill>
                <a:srgbClr val="4E4875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  <p:sp>
        <p:nvSpPr>
          <p:cNvPr id="215" name="Google Shape;215;p10"/>
          <p:cNvSpPr/>
          <p:nvPr/>
        </p:nvSpPr>
        <p:spPr>
          <a:xfrm>
            <a:off x="1783504" y="3364025"/>
            <a:ext cx="45719" cy="488773"/>
          </a:xfrm>
          <a:custGeom>
            <a:avLst/>
            <a:gdLst/>
            <a:ahLst/>
            <a:cxnLst/>
            <a:rect l="l" t="t" r="r" b="b"/>
            <a:pathLst>
              <a:path w="31" h="516" extrusionOk="0">
                <a:moveTo>
                  <a:pt x="30" y="515"/>
                </a:moveTo>
                <a:lnTo>
                  <a:pt x="0" y="515"/>
                </a:lnTo>
                <a:lnTo>
                  <a:pt x="0" y="0"/>
                </a:lnTo>
                <a:lnTo>
                  <a:pt x="30" y="0"/>
                </a:lnTo>
                <a:lnTo>
                  <a:pt x="30" y="515"/>
                </a:lnTo>
              </a:path>
            </a:pathLst>
          </a:custGeom>
          <a:solidFill>
            <a:schemeClr val="accent1"/>
          </a:solidFill>
          <a:ln w="9525" cap="flat" cmpd="sng">
            <a:solidFill>
              <a:srgbClr val="44ABC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6530" b="0" strike="noStrike" noProof="0" dirty="0">
              <a:solidFill>
                <a:srgbClr val="4E4875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  <p:sp>
        <p:nvSpPr>
          <p:cNvPr id="216" name="Google Shape;216;p10"/>
          <p:cNvSpPr/>
          <p:nvPr/>
        </p:nvSpPr>
        <p:spPr>
          <a:xfrm>
            <a:off x="4056754" y="4884796"/>
            <a:ext cx="745103" cy="890373"/>
          </a:xfrm>
          <a:custGeom>
            <a:avLst/>
            <a:gdLst/>
            <a:ahLst/>
            <a:cxnLst/>
            <a:rect l="l" t="t" r="r" b="b"/>
            <a:pathLst>
              <a:path w="710" h="940" extrusionOk="0">
                <a:moveTo>
                  <a:pt x="709" y="354"/>
                </a:moveTo>
                <a:lnTo>
                  <a:pt x="709" y="354"/>
                </a:lnTo>
                <a:cubicBezTo>
                  <a:pt x="709" y="158"/>
                  <a:pt x="551" y="0"/>
                  <a:pt x="355" y="0"/>
                </a:cubicBezTo>
                <a:lnTo>
                  <a:pt x="355" y="0"/>
                </a:lnTo>
                <a:cubicBezTo>
                  <a:pt x="159" y="0"/>
                  <a:pt x="0" y="158"/>
                  <a:pt x="0" y="354"/>
                </a:cubicBezTo>
                <a:lnTo>
                  <a:pt x="0" y="354"/>
                </a:lnTo>
                <a:cubicBezTo>
                  <a:pt x="0" y="497"/>
                  <a:pt x="84" y="620"/>
                  <a:pt x="206" y="676"/>
                </a:cubicBezTo>
                <a:lnTo>
                  <a:pt x="355" y="939"/>
                </a:lnTo>
                <a:lnTo>
                  <a:pt x="504" y="676"/>
                </a:lnTo>
                <a:lnTo>
                  <a:pt x="504" y="676"/>
                </a:lnTo>
                <a:cubicBezTo>
                  <a:pt x="626" y="620"/>
                  <a:pt x="709" y="497"/>
                  <a:pt x="709" y="354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6530" b="0" strike="noStrike" noProof="0" dirty="0">
              <a:solidFill>
                <a:srgbClr val="4E4875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  <p:sp>
        <p:nvSpPr>
          <p:cNvPr id="217" name="Google Shape;217;p10"/>
          <p:cNvSpPr/>
          <p:nvPr/>
        </p:nvSpPr>
        <p:spPr>
          <a:xfrm>
            <a:off x="4385969" y="4410204"/>
            <a:ext cx="45719" cy="488773"/>
          </a:xfrm>
          <a:custGeom>
            <a:avLst/>
            <a:gdLst/>
            <a:ahLst/>
            <a:cxnLst/>
            <a:rect l="l" t="t" r="r" b="b"/>
            <a:pathLst>
              <a:path w="32" h="516" extrusionOk="0">
                <a:moveTo>
                  <a:pt x="31" y="515"/>
                </a:moveTo>
                <a:lnTo>
                  <a:pt x="0" y="515"/>
                </a:lnTo>
                <a:lnTo>
                  <a:pt x="0" y="0"/>
                </a:lnTo>
                <a:lnTo>
                  <a:pt x="31" y="0"/>
                </a:lnTo>
                <a:lnTo>
                  <a:pt x="31" y="515"/>
                </a:lnTo>
              </a:path>
            </a:pathLst>
          </a:custGeom>
          <a:solidFill>
            <a:schemeClr val="accent2"/>
          </a:solidFill>
          <a:ln w="9525" cap="flat" cmpd="sng">
            <a:solidFill>
              <a:srgbClr val="69EB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6530" b="0" strike="noStrike" noProof="0" dirty="0">
              <a:solidFill>
                <a:srgbClr val="4E4875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  <p:sp>
        <p:nvSpPr>
          <p:cNvPr id="218" name="Google Shape;218;p10"/>
          <p:cNvSpPr/>
          <p:nvPr/>
        </p:nvSpPr>
        <p:spPr>
          <a:xfrm>
            <a:off x="7241461" y="3806136"/>
            <a:ext cx="745103" cy="890373"/>
          </a:xfrm>
          <a:custGeom>
            <a:avLst/>
            <a:gdLst/>
            <a:ahLst/>
            <a:cxnLst/>
            <a:rect l="l" t="t" r="r" b="b"/>
            <a:pathLst>
              <a:path w="711" h="939" extrusionOk="0">
                <a:moveTo>
                  <a:pt x="710" y="353"/>
                </a:moveTo>
                <a:lnTo>
                  <a:pt x="710" y="353"/>
                </a:lnTo>
                <a:cubicBezTo>
                  <a:pt x="710" y="158"/>
                  <a:pt x="551" y="0"/>
                  <a:pt x="355" y="0"/>
                </a:cubicBezTo>
                <a:lnTo>
                  <a:pt x="355" y="0"/>
                </a:lnTo>
                <a:cubicBezTo>
                  <a:pt x="159" y="0"/>
                  <a:pt x="0" y="158"/>
                  <a:pt x="0" y="353"/>
                </a:cubicBezTo>
                <a:lnTo>
                  <a:pt x="0" y="353"/>
                </a:lnTo>
                <a:cubicBezTo>
                  <a:pt x="0" y="497"/>
                  <a:pt x="85" y="620"/>
                  <a:pt x="206" y="676"/>
                </a:cubicBezTo>
                <a:lnTo>
                  <a:pt x="355" y="938"/>
                </a:lnTo>
                <a:lnTo>
                  <a:pt x="504" y="676"/>
                </a:lnTo>
                <a:lnTo>
                  <a:pt x="504" y="676"/>
                </a:lnTo>
                <a:cubicBezTo>
                  <a:pt x="625" y="620"/>
                  <a:pt x="710" y="497"/>
                  <a:pt x="710" y="35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6530" b="0" strike="noStrike" noProof="0" dirty="0">
              <a:solidFill>
                <a:srgbClr val="4E4875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  <p:sp>
        <p:nvSpPr>
          <p:cNvPr id="219" name="Google Shape;219;p10"/>
          <p:cNvSpPr/>
          <p:nvPr/>
        </p:nvSpPr>
        <p:spPr>
          <a:xfrm>
            <a:off x="7557417" y="3337542"/>
            <a:ext cx="45719" cy="488773"/>
          </a:xfrm>
          <a:custGeom>
            <a:avLst/>
            <a:gdLst/>
            <a:ahLst/>
            <a:cxnLst/>
            <a:rect l="l" t="t" r="r" b="b"/>
            <a:pathLst>
              <a:path w="31" h="517" extrusionOk="0">
                <a:moveTo>
                  <a:pt x="30" y="516"/>
                </a:moveTo>
                <a:lnTo>
                  <a:pt x="0" y="516"/>
                </a:lnTo>
                <a:lnTo>
                  <a:pt x="0" y="0"/>
                </a:lnTo>
                <a:lnTo>
                  <a:pt x="30" y="0"/>
                </a:lnTo>
                <a:lnTo>
                  <a:pt x="30" y="516"/>
                </a:lnTo>
              </a:path>
            </a:pathLst>
          </a:custGeom>
          <a:solidFill>
            <a:schemeClr val="accent3"/>
          </a:solidFill>
          <a:ln w="9525" cap="flat" cmpd="sng">
            <a:solidFill>
              <a:srgbClr val="9EE8B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6530" b="0" strike="noStrike" noProof="0" dirty="0">
              <a:solidFill>
                <a:srgbClr val="4E4875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  <p:sp>
        <p:nvSpPr>
          <p:cNvPr id="220" name="Google Shape;220;p10"/>
          <p:cNvSpPr/>
          <p:nvPr/>
        </p:nvSpPr>
        <p:spPr>
          <a:xfrm>
            <a:off x="10145314" y="4751283"/>
            <a:ext cx="745103" cy="890373"/>
          </a:xfrm>
          <a:custGeom>
            <a:avLst/>
            <a:gdLst/>
            <a:ahLst/>
            <a:cxnLst/>
            <a:rect l="l" t="t" r="r" b="b"/>
            <a:pathLst>
              <a:path w="710" h="940" extrusionOk="0">
                <a:moveTo>
                  <a:pt x="709" y="354"/>
                </a:moveTo>
                <a:lnTo>
                  <a:pt x="709" y="354"/>
                </a:lnTo>
                <a:cubicBezTo>
                  <a:pt x="709" y="158"/>
                  <a:pt x="550" y="0"/>
                  <a:pt x="354" y="0"/>
                </a:cubicBezTo>
                <a:lnTo>
                  <a:pt x="354" y="0"/>
                </a:lnTo>
                <a:cubicBezTo>
                  <a:pt x="158" y="0"/>
                  <a:pt x="0" y="158"/>
                  <a:pt x="0" y="354"/>
                </a:cubicBezTo>
                <a:lnTo>
                  <a:pt x="0" y="354"/>
                </a:lnTo>
                <a:cubicBezTo>
                  <a:pt x="0" y="497"/>
                  <a:pt x="83" y="620"/>
                  <a:pt x="205" y="676"/>
                </a:cubicBezTo>
                <a:lnTo>
                  <a:pt x="354" y="939"/>
                </a:lnTo>
                <a:lnTo>
                  <a:pt x="503" y="676"/>
                </a:lnTo>
                <a:lnTo>
                  <a:pt x="503" y="676"/>
                </a:lnTo>
                <a:cubicBezTo>
                  <a:pt x="625" y="620"/>
                  <a:pt x="709" y="497"/>
                  <a:pt x="709" y="354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6530" b="0" strike="noStrike" noProof="0" dirty="0">
              <a:solidFill>
                <a:srgbClr val="4E4875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  <p:sp>
        <p:nvSpPr>
          <p:cNvPr id="221" name="Google Shape;221;p10"/>
          <p:cNvSpPr/>
          <p:nvPr/>
        </p:nvSpPr>
        <p:spPr>
          <a:xfrm>
            <a:off x="10472146" y="4171489"/>
            <a:ext cx="45719" cy="488773"/>
          </a:xfrm>
          <a:custGeom>
            <a:avLst/>
            <a:gdLst/>
            <a:ahLst/>
            <a:cxnLst/>
            <a:rect l="l" t="t" r="r" b="b"/>
            <a:pathLst>
              <a:path w="31" h="517" extrusionOk="0">
                <a:moveTo>
                  <a:pt x="30" y="516"/>
                </a:moveTo>
                <a:lnTo>
                  <a:pt x="0" y="516"/>
                </a:lnTo>
                <a:lnTo>
                  <a:pt x="0" y="0"/>
                </a:lnTo>
                <a:lnTo>
                  <a:pt x="30" y="0"/>
                </a:lnTo>
                <a:lnTo>
                  <a:pt x="30" y="516"/>
                </a:lnTo>
              </a:path>
            </a:pathLst>
          </a:custGeom>
          <a:solidFill>
            <a:schemeClr val="accent5"/>
          </a:solidFill>
          <a:ln w="9525" cap="flat" cmpd="sng">
            <a:solidFill>
              <a:srgbClr val="2470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6530" b="0" strike="noStrike" noProof="0" dirty="0">
              <a:solidFill>
                <a:srgbClr val="4E4875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  <p:sp>
        <p:nvSpPr>
          <p:cNvPr id="222" name="Google Shape;222;p10"/>
          <p:cNvSpPr/>
          <p:nvPr/>
        </p:nvSpPr>
        <p:spPr>
          <a:xfrm>
            <a:off x="1623144" y="3870947"/>
            <a:ext cx="412159" cy="64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spAutoFit/>
          </a:bodyPr>
          <a:lstStyle/>
          <a:p>
            <a:pPr marL="0" marR="0" lvl="0" indent="0" algn="ctr" rtl="0">
              <a:lnSpc>
                <a:spcPct val="1136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0" strike="noStrike" noProof="0" dirty="0">
                <a:solidFill>
                  <a:srgbClr val="FFFFFF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A</a:t>
            </a:r>
            <a:endParaRPr lang="en-US" sz="3800" b="0" strike="noStrik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0"/>
          <p:cNvSpPr/>
          <p:nvPr/>
        </p:nvSpPr>
        <p:spPr>
          <a:xfrm>
            <a:off x="4220646" y="4943007"/>
            <a:ext cx="417318" cy="64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spAutoFit/>
          </a:bodyPr>
          <a:lstStyle/>
          <a:p>
            <a:pPr marL="0" marR="0" lvl="0" indent="0" algn="ctr" rtl="0">
              <a:lnSpc>
                <a:spcPct val="1136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0" strike="noStrike" noProof="0" dirty="0">
                <a:solidFill>
                  <a:srgbClr val="FFFFFF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B</a:t>
            </a:r>
            <a:endParaRPr lang="en-US" sz="3800" b="0" strike="noStrik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0"/>
          <p:cNvSpPr/>
          <p:nvPr/>
        </p:nvSpPr>
        <p:spPr>
          <a:xfrm>
            <a:off x="7257963" y="3868788"/>
            <a:ext cx="644626" cy="64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spAutoFit/>
          </a:bodyPr>
          <a:lstStyle/>
          <a:p>
            <a:pPr marL="0" marR="0" lvl="0" indent="0" algn="ctr" rtl="0">
              <a:lnSpc>
                <a:spcPct val="1136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0" strike="noStrike" noProof="0" dirty="0">
                <a:solidFill>
                  <a:srgbClr val="FFFFFF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C</a:t>
            </a:r>
            <a:endParaRPr lang="en-US" sz="3800" b="0" strike="noStrik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0"/>
          <p:cNvSpPr/>
          <p:nvPr/>
        </p:nvSpPr>
        <p:spPr>
          <a:xfrm>
            <a:off x="10306596" y="4744319"/>
            <a:ext cx="449490" cy="64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spAutoFit/>
          </a:bodyPr>
          <a:lstStyle/>
          <a:p>
            <a:pPr marL="0" marR="0" lvl="0" indent="0" algn="ctr" rtl="0">
              <a:lnSpc>
                <a:spcPct val="1136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0" strike="noStrike" noProof="0" dirty="0">
                <a:solidFill>
                  <a:srgbClr val="FFFFFF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D</a:t>
            </a:r>
            <a:endParaRPr lang="en-US" sz="3800" b="0" strike="noStrik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0"/>
          <p:cNvSpPr/>
          <p:nvPr/>
        </p:nvSpPr>
        <p:spPr>
          <a:xfrm>
            <a:off x="1061335" y="2451291"/>
            <a:ext cx="1653481" cy="706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strike="noStrike" noProof="0" dirty="0">
                <a:solidFill>
                  <a:srgbClr val="4E4875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First MVP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noProof="0" dirty="0">
                <a:solidFill>
                  <a:srgbClr val="4E4875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Validation</a:t>
            </a:r>
            <a:endParaRPr lang="en-US" sz="2000" b="0" strike="noStrik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0"/>
          <p:cNvSpPr/>
          <p:nvPr/>
        </p:nvSpPr>
        <p:spPr>
          <a:xfrm>
            <a:off x="1078307" y="1766420"/>
            <a:ext cx="3919758" cy="521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strike="noStrike" noProof="0" dirty="0">
                <a:solidFill>
                  <a:srgbClr val="1E1138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0</a:t>
            </a:r>
            <a:r>
              <a:rPr lang="ro-RO" sz="2800" b="0" strike="noStrike" noProof="0" dirty="0">
                <a:solidFill>
                  <a:srgbClr val="1E1138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9</a:t>
            </a:r>
            <a:r>
              <a:rPr lang="en-US" sz="2800" b="0" strike="noStrike" noProof="0" dirty="0">
                <a:solidFill>
                  <a:srgbClr val="1E1138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.2025</a:t>
            </a:r>
            <a:endParaRPr lang="en-US" sz="2800" b="0" strike="noStrik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0"/>
          <p:cNvSpPr/>
          <p:nvPr/>
        </p:nvSpPr>
        <p:spPr>
          <a:xfrm>
            <a:off x="3676403" y="2339616"/>
            <a:ext cx="1902509" cy="119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strike="noStrike" noProof="0" dirty="0">
                <a:solidFill>
                  <a:srgbClr val="4E4875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First pilot trial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4E4875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The best 3 AI 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4E4875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models</a:t>
            </a:r>
            <a:r>
              <a:rPr lang="en-US" sz="2000" b="0" strike="noStrike" noProof="0" dirty="0">
                <a:solidFill>
                  <a:srgbClr val="4E4875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.</a:t>
            </a:r>
            <a:endParaRPr lang="en-US" sz="2000" b="0" strike="noStrik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0"/>
          <p:cNvSpPr/>
          <p:nvPr/>
        </p:nvSpPr>
        <p:spPr>
          <a:xfrm>
            <a:off x="3637659" y="1787657"/>
            <a:ext cx="3919758" cy="521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800" b="0" strike="noStrike" noProof="0" dirty="0">
                <a:solidFill>
                  <a:srgbClr val="1E1138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12</a:t>
            </a:r>
            <a:r>
              <a:rPr lang="en-US" sz="2800" b="0" strike="noStrike" noProof="0" dirty="0">
                <a:solidFill>
                  <a:srgbClr val="1E1138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.2025</a:t>
            </a:r>
            <a:endParaRPr lang="en-US" sz="2800" b="0" strike="noStrik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0"/>
          <p:cNvSpPr/>
          <p:nvPr/>
        </p:nvSpPr>
        <p:spPr>
          <a:xfrm>
            <a:off x="6908372" y="2394253"/>
            <a:ext cx="2136002" cy="829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000" dirty="0">
                <a:solidFill>
                  <a:srgbClr val="4E4875"/>
                </a:solidFill>
                <a:latin typeface="Josefin Sans Light"/>
                <a:ea typeface="Arial"/>
                <a:cs typeface="Arial"/>
                <a:sym typeface="Josefin Sans Light"/>
              </a:rPr>
              <a:t>Romania </a:t>
            </a:r>
            <a:r>
              <a:rPr lang="en-US" sz="2000" dirty="0">
                <a:solidFill>
                  <a:srgbClr val="4E4875"/>
                </a:solidFill>
                <a:latin typeface="Josefin Sans Light"/>
                <a:ea typeface="Arial"/>
                <a:cs typeface="Arial"/>
                <a:sym typeface="Josefin Sans Light"/>
              </a:rPr>
              <a:t>phase </a:t>
            </a:r>
            <a:r>
              <a:rPr lang="ro-RO" sz="2000" dirty="0" err="1">
                <a:solidFill>
                  <a:srgbClr val="4E4875"/>
                </a:solidFill>
                <a:latin typeface="Josefin Sans Light"/>
                <a:ea typeface="Arial"/>
                <a:cs typeface="Arial"/>
                <a:sym typeface="Josefin Sans Light"/>
              </a:rPr>
              <a:t>deployment</a:t>
            </a:r>
            <a:endParaRPr lang="en-US" sz="2000" b="0" strike="noStrik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0"/>
          <p:cNvSpPr/>
          <p:nvPr/>
        </p:nvSpPr>
        <p:spPr>
          <a:xfrm>
            <a:off x="6882000" y="1803876"/>
            <a:ext cx="1831764" cy="521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800" b="0" strike="noStrike" noProof="0" dirty="0">
                <a:solidFill>
                  <a:srgbClr val="1E1138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1</a:t>
            </a:r>
            <a:r>
              <a:rPr lang="en-US" sz="2800" b="0" strike="noStrike" noProof="0" dirty="0">
                <a:solidFill>
                  <a:srgbClr val="1E1138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.2026</a:t>
            </a:r>
            <a:endParaRPr lang="en-US" sz="2800" b="0" strike="noStrik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0"/>
          <p:cNvSpPr/>
          <p:nvPr/>
        </p:nvSpPr>
        <p:spPr>
          <a:xfrm>
            <a:off x="9594350" y="2491524"/>
            <a:ext cx="2761619" cy="460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strike="noStrike" noProof="0" dirty="0">
                <a:solidFill>
                  <a:srgbClr val="4E4875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Go global</a:t>
            </a:r>
            <a:endParaRPr lang="en-US" sz="2000" b="0" strike="noStrik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0"/>
          <p:cNvSpPr/>
          <p:nvPr/>
        </p:nvSpPr>
        <p:spPr>
          <a:xfrm>
            <a:off x="9509607" y="1793346"/>
            <a:ext cx="3919758" cy="521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noProof="0" dirty="0">
                <a:solidFill>
                  <a:srgbClr val="1E1138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12</a:t>
            </a:r>
            <a:r>
              <a:rPr lang="en-US" sz="2800" b="0" strike="noStrike" noProof="0" dirty="0">
                <a:solidFill>
                  <a:srgbClr val="1E1138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.2026</a:t>
            </a:r>
          </a:p>
        </p:txBody>
      </p:sp>
      <p:sp>
        <p:nvSpPr>
          <p:cNvPr id="234" name="Google Shape;234;p10"/>
          <p:cNvSpPr/>
          <p:nvPr/>
        </p:nvSpPr>
        <p:spPr>
          <a:xfrm>
            <a:off x="934053" y="5171843"/>
            <a:ext cx="9917609" cy="1023917"/>
          </a:xfrm>
          <a:custGeom>
            <a:avLst/>
            <a:gdLst/>
            <a:ahLst/>
            <a:cxnLst/>
            <a:rect l="l" t="t" r="r" b="b"/>
            <a:pathLst>
              <a:path w="24145697" h="2789161" extrusionOk="0">
                <a:moveTo>
                  <a:pt x="22675891" y="2686048"/>
                </a:moveTo>
                <a:lnTo>
                  <a:pt x="22684581" y="2748918"/>
                </a:lnTo>
                <a:cubicBezTo>
                  <a:pt x="22483459" y="2775323"/>
                  <a:pt x="22278611" y="2789155"/>
                  <a:pt x="22076247" y="2789155"/>
                </a:cubicBezTo>
                <a:cubicBezTo>
                  <a:pt x="22025347" y="2789155"/>
                  <a:pt x="21973203" y="2787897"/>
                  <a:pt x="21922301" y="2786640"/>
                </a:cubicBezTo>
                <a:lnTo>
                  <a:pt x="21924785" y="2722513"/>
                </a:lnTo>
                <a:cubicBezTo>
                  <a:pt x="22174325" y="2731314"/>
                  <a:pt x="22427591" y="2718740"/>
                  <a:pt x="22675891" y="2686048"/>
                </a:cubicBezTo>
                <a:close/>
                <a:moveTo>
                  <a:pt x="8155972" y="2664076"/>
                </a:moveTo>
                <a:cubicBezTo>
                  <a:pt x="8404670" y="2705354"/>
                  <a:pt x="8657105" y="2725368"/>
                  <a:pt x="8908295" y="2725368"/>
                </a:cubicBezTo>
                <a:lnTo>
                  <a:pt x="8908295" y="2789161"/>
                </a:lnTo>
                <a:cubicBezTo>
                  <a:pt x="8653374" y="2789161"/>
                  <a:pt x="8397208" y="2767897"/>
                  <a:pt x="8146024" y="2726619"/>
                </a:cubicBezTo>
                <a:close/>
                <a:moveTo>
                  <a:pt x="10397744" y="2482807"/>
                </a:moveTo>
                <a:lnTo>
                  <a:pt x="10418853" y="2542730"/>
                </a:lnTo>
                <a:cubicBezTo>
                  <a:pt x="10177945" y="2625125"/>
                  <a:pt x="9928343" y="2687545"/>
                  <a:pt x="9677499" y="2728743"/>
                </a:cubicBezTo>
                <a:lnTo>
                  <a:pt x="9667565" y="2666322"/>
                </a:lnTo>
                <a:cubicBezTo>
                  <a:pt x="9914683" y="2625125"/>
                  <a:pt x="10160559" y="2563953"/>
                  <a:pt x="10397744" y="2482807"/>
                </a:cubicBezTo>
                <a:close/>
                <a:moveTo>
                  <a:pt x="20445233" y="2433376"/>
                </a:moveTo>
                <a:cubicBezTo>
                  <a:pt x="20681493" y="2521440"/>
                  <a:pt x="20926503" y="2590898"/>
                  <a:pt x="21174013" y="2639271"/>
                </a:cubicBezTo>
                <a:lnTo>
                  <a:pt x="21161513" y="2701288"/>
                </a:lnTo>
                <a:cubicBezTo>
                  <a:pt x="20910253" y="2651674"/>
                  <a:pt x="20661491" y="2580975"/>
                  <a:pt x="20422733" y="2492912"/>
                </a:cubicBezTo>
                <a:close/>
                <a:moveTo>
                  <a:pt x="24117121" y="2252107"/>
                </a:moveTo>
                <a:lnTo>
                  <a:pt x="24145697" y="2309491"/>
                </a:lnTo>
                <a:cubicBezTo>
                  <a:pt x="23917085" y="2421764"/>
                  <a:pt x="23678535" y="2516573"/>
                  <a:pt x="23433771" y="2591422"/>
                </a:cubicBezTo>
                <a:lnTo>
                  <a:pt x="23416377" y="2530295"/>
                </a:lnTo>
                <a:cubicBezTo>
                  <a:pt x="23657413" y="2456694"/>
                  <a:pt x="23892237" y="2363133"/>
                  <a:pt x="24117121" y="2252107"/>
                </a:cubicBezTo>
                <a:close/>
                <a:moveTo>
                  <a:pt x="6730080" y="2180701"/>
                </a:moveTo>
                <a:cubicBezTo>
                  <a:pt x="6952220" y="2300300"/>
                  <a:pt x="7186836" y="2401211"/>
                  <a:pt x="7425198" y="2480944"/>
                </a:cubicBezTo>
                <a:lnTo>
                  <a:pt x="7403981" y="2541989"/>
                </a:lnTo>
                <a:cubicBezTo>
                  <a:pt x="7161876" y="2459765"/>
                  <a:pt x="6926012" y="2357608"/>
                  <a:pt x="6701378" y="2236763"/>
                </a:cubicBezTo>
                <a:close/>
                <a:moveTo>
                  <a:pt x="11724729" y="1774224"/>
                </a:moveTo>
                <a:lnTo>
                  <a:pt x="11764617" y="1824026"/>
                </a:lnTo>
                <a:cubicBezTo>
                  <a:pt x="11561430" y="1979659"/>
                  <a:pt x="11344528" y="2120351"/>
                  <a:pt x="11120149" y="2239877"/>
                </a:cubicBezTo>
                <a:lnTo>
                  <a:pt x="11090233" y="2183849"/>
                </a:lnTo>
                <a:cubicBezTo>
                  <a:pt x="11312119" y="2065568"/>
                  <a:pt x="11525281" y="1927367"/>
                  <a:pt x="11724729" y="1774224"/>
                </a:cubicBezTo>
                <a:close/>
                <a:moveTo>
                  <a:pt x="19144147" y="1675351"/>
                </a:moveTo>
                <a:cubicBezTo>
                  <a:pt x="19337797" y="1836641"/>
                  <a:pt x="19546341" y="1981676"/>
                  <a:pt x="19762335" y="2107957"/>
                </a:cubicBezTo>
                <a:lnTo>
                  <a:pt x="19731301" y="2162971"/>
                </a:lnTo>
                <a:cubicBezTo>
                  <a:pt x="19511583" y="2035439"/>
                  <a:pt x="19300555" y="1887903"/>
                  <a:pt x="19104425" y="1725363"/>
                </a:cubicBezTo>
                <a:close/>
                <a:moveTo>
                  <a:pt x="5531081" y="1268874"/>
                </a:moveTo>
                <a:cubicBezTo>
                  <a:pt x="5568486" y="1303626"/>
                  <a:pt x="5604646" y="1339618"/>
                  <a:pt x="5642052" y="1374370"/>
                </a:cubicBezTo>
                <a:cubicBezTo>
                  <a:pt x="5784194" y="1517100"/>
                  <a:pt x="5937559" y="1651142"/>
                  <a:pt x="6095911" y="1772773"/>
                </a:cubicBezTo>
                <a:lnTo>
                  <a:pt x="6057258" y="1822418"/>
                </a:lnTo>
                <a:cubicBezTo>
                  <a:pt x="5896412" y="1699546"/>
                  <a:pt x="5741801" y="1563022"/>
                  <a:pt x="5595918" y="1419051"/>
                </a:cubicBezTo>
                <a:cubicBezTo>
                  <a:pt x="5561005" y="1384299"/>
                  <a:pt x="5523599" y="1348306"/>
                  <a:pt x="5487440" y="1314796"/>
                </a:cubicBezTo>
                <a:close/>
                <a:moveTo>
                  <a:pt x="12887461" y="790987"/>
                </a:moveTo>
                <a:lnTo>
                  <a:pt x="12923622" y="843046"/>
                </a:lnTo>
                <a:cubicBezTo>
                  <a:pt x="12714138" y="981871"/>
                  <a:pt x="12514629" y="1139288"/>
                  <a:pt x="12331331" y="1311578"/>
                </a:cubicBezTo>
                <a:lnTo>
                  <a:pt x="12287688" y="1265717"/>
                </a:lnTo>
                <a:cubicBezTo>
                  <a:pt x="12474727" y="1090947"/>
                  <a:pt x="12675483" y="932290"/>
                  <a:pt x="12887461" y="790987"/>
                </a:cubicBezTo>
                <a:close/>
                <a:moveTo>
                  <a:pt x="17967955" y="703096"/>
                </a:moveTo>
                <a:cubicBezTo>
                  <a:pt x="18184011" y="837524"/>
                  <a:pt x="18388891" y="990623"/>
                  <a:pt x="18581355" y="1159903"/>
                </a:cubicBezTo>
                <a:lnTo>
                  <a:pt x="18539137" y="1207201"/>
                </a:lnTo>
                <a:cubicBezTo>
                  <a:pt x="18350399" y="1041656"/>
                  <a:pt x="18146761" y="889802"/>
                  <a:pt x="17934429" y="756618"/>
                </a:cubicBezTo>
                <a:close/>
                <a:moveTo>
                  <a:pt x="4266747" y="417467"/>
                </a:moveTo>
                <a:cubicBezTo>
                  <a:pt x="4498864" y="523642"/>
                  <a:pt x="4725990" y="648555"/>
                  <a:pt x="4936893" y="792204"/>
                </a:cubicBezTo>
                <a:lnTo>
                  <a:pt x="4901950" y="844667"/>
                </a:lnTo>
                <a:cubicBezTo>
                  <a:pt x="4692295" y="703516"/>
                  <a:pt x="4470162" y="581102"/>
                  <a:pt x="4240539" y="476176"/>
                </a:cubicBezTo>
                <a:close/>
                <a:moveTo>
                  <a:pt x="534192" y="357046"/>
                </a:moveTo>
                <a:lnTo>
                  <a:pt x="559037" y="415157"/>
                </a:lnTo>
                <a:cubicBezTo>
                  <a:pt x="366480" y="494287"/>
                  <a:pt x="178892" y="587018"/>
                  <a:pt x="0" y="690877"/>
                </a:cubicBezTo>
                <a:lnTo>
                  <a:pt x="0" y="617928"/>
                </a:lnTo>
                <a:cubicBezTo>
                  <a:pt x="172681" y="520252"/>
                  <a:pt x="351572" y="431231"/>
                  <a:pt x="534192" y="357046"/>
                </a:cubicBezTo>
                <a:close/>
                <a:moveTo>
                  <a:pt x="14275237" y="159301"/>
                </a:moveTo>
                <a:lnTo>
                  <a:pt x="14291373" y="221770"/>
                </a:lnTo>
                <a:cubicBezTo>
                  <a:pt x="14049332" y="286737"/>
                  <a:pt x="13811014" y="372944"/>
                  <a:pt x="13582627" y="476642"/>
                </a:cubicBezTo>
                <a:lnTo>
                  <a:pt x="13556561" y="419170"/>
                </a:lnTo>
                <a:cubicBezTo>
                  <a:pt x="13787431" y="312974"/>
                  <a:pt x="14029472" y="226767"/>
                  <a:pt x="14275237" y="159301"/>
                </a:cubicBezTo>
                <a:close/>
                <a:moveTo>
                  <a:pt x="16559706" y="120845"/>
                </a:moveTo>
                <a:cubicBezTo>
                  <a:pt x="16809551" y="177832"/>
                  <a:pt x="17054401" y="255878"/>
                  <a:pt x="17290505" y="352508"/>
                </a:cubicBezTo>
                <a:lnTo>
                  <a:pt x="17266769" y="410733"/>
                </a:lnTo>
                <a:cubicBezTo>
                  <a:pt x="17033163" y="315343"/>
                  <a:pt x="16790813" y="238535"/>
                  <a:pt x="16544715" y="181548"/>
                </a:cubicBezTo>
                <a:close/>
                <a:moveTo>
                  <a:pt x="2791160" y="21972"/>
                </a:moveTo>
                <a:cubicBezTo>
                  <a:pt x="3046083" y="48482"/>
                  <a:pt x="3299757" y="95189"/>
                  <a:pt x="3547182" y="160832"/>
                </a:cubicBezTo>
                <a:lnTo>
                  <a:pt x="3530937" y="223950"/>
                </a:lnTo>
                <a:cubicBezTo>
                  <a:pt x="3287260" y="157045"/>
                  <a:pt x="3036086" y="111600"/>
                  <a:pt x="2784912" y="86352"/>
                </a:cubicBezTo>
                <a:close/>
                <a:moveTo>
                  <a:pt x="2021892" y="5495"/>
                </a:moveTo>
                <a:lnTo>
                  <a:pt x="2025635" y="69073"/>
                </a:lnTo>
                <a:cubicBezTo>
                  <a:pt x="1774872" y="86526"/>
                  <a:pt x="1522862" y="123924"/>
                  <a:pt x="1277090" y="180022"/>
                </a:cubicBezTo>
                <a:lnTo>
                  <a:pt x="1263367" y="118938"/>
                </a:lnTo>
                <a:cubicBezTo>
                  <a:pt x="1511634" y="61593"/>
                  <a:pt x="1767387" y="22948"/>
                  <a:pt x="2021892" y="5495"/>
                </a:cubicBezTo>
                <a:close/>
                <a:moveTo>
                  <a:pt x="15494814" y="0"/>
                </a:moveTo>
                <a:cubicBezTo>
                  <a:pt x="15597182" y="0"/>
                  <a:pt x="15700799" y="2511"/>
                  <a:pt x="15801919" y="8789"/>
                </a:cubicBezTo>
                <a:lnTo>
                  <a:pt x="15798173" y="72821"/>
                </a:lnTo>
                <a:cubicBezTo>
                  <a:pt x="15698302" y="66543"/>
                  <a:pt x="15595933" y="64032"/>
                  <a:pt x="15494814" y="64032"/>
                </a:cubicBezTo>
                <a:cubicBezTo>
                  <a:pt x="15343758" y="64032"/>
                  <a:pt x="15191454" y="71565"/>
                  <a:pt x="15040398" y="86631"/>
                </a:cubicBezTo>
                <a:lnTo>
                  <a:pt x="15034156" y="22600"/>
                </a:lnTo>
                <a:cubicBezTo>
                  <a:pt x="15187709" y="7533"/>
                  <a:pt x="15342509" y="0"/>
                  <a:pt x="1549481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6530" b="0" strike="noStrike" noProof="0" dirty="0">
              <a:solidFill>
                <a:srgbClr val="4E4875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>
          <a:extLst>
            <a:ext uri="{FF2B5EF4-FFF2-40B4-BE49-F238E27FC236}">
              <a16:creationId xmlns:a16="http://schemas.microsoft.com/office/drawing/2014/main" id="{FACD72C7-B3FF-538F-9124-967C605319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2">
            <a:extLst>
              <a:ext uri="{FF2B5EF4-FFF2-40B4-BE49-F238E27FC236}">
                <a16:creationId xmlns:a16="http://schemas.microsoft.com/office/drawing/2014/main" id="{3ECE0C84-3EB1-9E8D-2E12-611E0EB0576F}"/>
              </a:ext>
            </a:extLst>
          </p:cNvPr>
          <p:cNvSpPr/>
          <p:nvPr/>
        </p:nvSpPr>
        <p:spPr>
          <a:xfrm>
            <a:off x="-4805155" y="727406"/>
            <a:ext cx="21335040" cy="64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strike="noStrike" noProof="0" dirty="0">
                <a:solidFill>
                  <a:srgbClr val="1E1138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Team, advisors, motivation</a:t>
            </a:r>
            <a:endParaRPr lang="en-US" sz="3600" b="0" strike="noStrik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2">
            <a:extLst>
              <a:ext uri="{FF2B5EF4-FFF2-40B4-BE49-F238E27FC236}">
                <a16:creationId xmlns:a16="http://schemas.microsoft.com/office/drawing/2014/main" id="{FA1DE955-795B-35E4-C154-CED162D72805}"/>
              </a:ext>
            </a:extLst>
          </p:cNvPr>
          <p:cNvSpPr txBox="1"/>
          <p:nvPr/>
        </p:nvSpPr>
        <p:spPr>
          <a:xfrm>
            <a:off x="3088014" y="2425368"/>
            <a:ext cx="3887755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 noProof="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Daniel Tatar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noProof="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CEO</a:t>
            </a:r>
            <a:endParaRPr lang="en-US" noProof="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noProof="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Technical Expert</a:t>
            </a:r>
          </a:p>
        </p:txBody>
      </p:sp>
      <p:sp>
        <p:nvSpPr>
          <p:cNvPr id="247" name="Google Shape;247;p12">
            <a:extLst>
              <a:ext uri="{FF2B5EF4-FFF2-40B4-BE49-F238E27FC236}">
                <a16:creationId xmlns:a16="http://schemas.microsoft.com/office/drawing/2014/main" id="{0B5FBF73-DD4D-7346-C478-26E31376C466}"/>
              </a:ext>
            </a:extLst>
          </p:cNvPr>
          <p:cNvSpPr txBox="1"/>
          <p:nvPr/>
        </p:nvSpPr>
        <p:spPr>
          <a:xfrm>
            <a:off x="3088069" y="4136220"/>
            <a:ext cx="38877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 noProof="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Mihetiu</a:t>
            </a:r>
            <a:r>
              <a:rPr lang="en-US" sz="2800" u="sng" noProof="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Raluca</a:t>
            </a:r>
            <a:endParaRPr lang="en-US" u="sng" noProof="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noProof="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MD</a:t>
            </a:r>
            <a:endParaRPr lang="en-US" noProof="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noProof="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Medical expert</a:t>
            </a:r>
          </a:p>
        </p:txBody>
      </p:sp>
      <p:sp>
        <p:nvSpPr>
          <p:cNvPr id="2" name="Google Shape;248;p12">
            <a:extLst>
              <a:ext uri="{FF2B5EF4-FFF2-40B4-BE49-F238E27FC236}">
                <a16:creationId xmlns:a16="http://schemas.microsoft.com/office/drawing/2014/main" id="{93E103AF-1EB6-2F6F-4E57-BAD3F97A7F84}"/>
              </a:ext>
            </a:extLst>
          </p:cNvPr>
          <p:cNvSpPr txBox="1"/>
          <p:nvPr/>
        </p:nvSpPr>
        <p:spPr>
          <a:xfrm>
            <a:off x="6686465" y="2418391"/>
            <a:ext cx="2499833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 noProof="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Luca </a:t>
            </a:r>
            <a:r>
              <a:rPr lang="en-US" sz="2800" u="sng" noProof="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Rednic</a:t>
            </a:r>
            <a:endParaRPr lang="en-US" sz="2800" u="sng" noProof="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noProof="0" dirty="0">
                <a:solidFill>
                  <a:schemeClr val="bg1"/>
                </a:solidFill>
                <a:latin typeface="Century Gothic" panose="020B0502020202020204" pitchFamily="34" charset="0"/>
              </a:rPr>
              <a:t>C</a:t>
            </a:r>
            <a:r>
              <a:rPr lang="ro-RO" sz="2800" noProof="0" dirty="0">
                <a:solidFill>
                  <a:schemeClr val="bg1"/>
                </a:solidFill>
                <a:latin typeface="Century Gothic" panose="020B0502020202020204" pitchFamily="34" charset="0"/>
              </a:rPr>
              <a:t>T</a:t>
            </a:r>
            <a:r>
              <a:rPr lang="en-US" sz="2800" noProof="0" dirty="0">
                <a:solidFill>
                  <a:schemeClr val="bg1"/>
                </a:solidFill>
                <a:latin typeface="Century Gothic" panose="020B0502020202020204" pitchFamily="34" charset="0"/>
              </a:rPr>
              <a:t>O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noProof="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expert</a:t>
            </a:r>
          </a:p>
        </p:txBody>
      </p:sp>
      <p:sp>
        <p:nvSpPr>
          <p:cNvPr id="3" name="CasetăText 2">
            <a:extLst>
              <a:ext uri="{FF2B5EF4-FFF2-40B4-BE49-F238E27FC236}">
                <a16:creationId xmlns:a16="http://schemas.microsoft.com/office/drawing/2014/main" id="{CDFED071-F4D4-C2DA-3BF9-953AB56B00C5}"/>
              </a:ext>
            </a:extLst>
          </p:cNvPr>
          <p:cNvSpPr txBox="1"/>
          <p:nvPr/>
        </p:nvSpPr>
        <p:spPr>
          <a:xfrm>
            <a:off x="3088014" y="1483078"/>
            <a:ext cx="5832466" cy="847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Motivation</a:t>
            </a:r>
            <a:r>
              <a:rPr lang="en-US" sz="2400" dirty="0"/>
              <a:t>: A personal commitment to combat the global threat of antibiotic resistance</a:t>
            </a:r>
            <a:endParaRPr lang="de-DE" sz="2400" dirty="0"/>
          </a:p>
        </p:txBody>
      </p:sp>
      <p:sp>
        <p:nvSpPr>
          <p:cNvPr id="4" name="Google Shape;248;p12">
            <a:extLst>
              <a:ext uri="{FF2B5EF4-FFF2-40B4-BE49-F238E27FC236}">
                <a16:creationId xmlns:a16="http://schemas.microsoft.com/office/drawing/2014/main" id="{51DACA7E-C926-4F17-0824-6E6E9ABE2764}"/>
              </a:ext>
            </a:extLst>
          </p:cNvPr>
          <p:cNvSpPr txBox="1"/>
          <p:nvPr/>
        </p:nvSpPr>
        <p:spPr>
          <a:xfrm>
            <a:off x="6605599" y="4129648"/>
            <a:ext cx="2499833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 noProof="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Varna Liana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noProof="0" dirty="0">
                <a:solidFill>
                  <a:schemeClr val="bg1"/>
                </a:solidFill>
                <a:latin typeface="Century Gothic" panose="020B0502020202020204" pitchFamily="34" charset="0"/>
              </a:rPr>
              <a:t>C</a:t>
            </a:r>
            <a:r>
              <a:rPr lang="de-DE" sz="2800" noProof="0" dirty="0">
                <a:solidFill>
                  <a:schemeClr val="bg1"/>
                </a:solidFill>
                <a:latin typeface="Century Gothic" panose="020B0502020202020204" pitchFamily="34" charset="0"/>
              </a:rPr>
              <a:t>F</a:t>
            </a:r>
            <a:r>
              <a:rPr lang="en-US" sz="2800" noProof="0" dirty="0">
                <a:solidFill>
                  <a:schemeClr val="bg1"/>
                </a:solidFill>
                <a:latin typeface="Century Gothic" panose="020B0502020202020204" pitchFamily="34" charset="0"/>
              </a:rPr>
              <a:t>O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noProof="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Financials</a:t>
            </a:r>
          </a:p>
        </p:txBody>
      </p:sp>
    </p:spTree>
    <p:extLst>
      <p:ext uri="{BB962C8B-B14F-4D97-AF65-F5344CB8AC3E}">
        <p14:creationId xmlns:p14="http://schemas.microsoft.com/office/powerpoint/2010/main" val="31679309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0</TotalTime>
  <Words>213</Words>
  <Application>Microsoft Office PowerPoint</Application>
  <PresentationFormat>Ecran lat</PresentationFormat>
  <Paragraphs>73</Paragraphs>
  <Slides>11</Slides>
  <Notes>11</Notes>
  <HiddenSlides>0</HiddenSlides>
  <MMClips>0</MMClips>
  <ScaleCrop>false</ScaleCrop>
  <HeadingPairs>
    <vt:vector size="6" baseType="variant">
      <vt:variant>
        <vt:lpstr>Fonturi utilizate</vt:lpstr>
      </vt:variant>
      <vt:variant>
        <vt:i4>7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11</vt:i4>
      </vt:variant>
    </vt:vector>
  </HeadingPairs>
  <TitlesOfParts>
    <vt:vector size="19" baseType="lpstr">
      <vt:lpstr>Tw Cen MT</vt:lpstr>
      <vt:lpstr>Arial Black</vt:lpstr>
      <vt:lpstr>Century Gothic</vt:lpstr>
      <vt:lpstr>Wingdings</vt:lpstr>
      <vt:lpstr>Josefin Sans Light</vt:lpstr>
      <vt:lpstr>Black Han Sans</vt:lpstr>
      <vt:lpstr>Arial</vt:lpstr>
      <vt:lpstr>Circuit</vt:lpstr>
      <vt:lpstr>HACK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simion.tatar</dc:creator>
  <cp:lastModifiedBy>simion.tatar</cp:lastModifiedBy>
  <cp:revision>34</cp:revision>
  <dcterms:created xsi:type="dcterms:W3CDTF">2024-06-20T00:58:50Z</dcterms:created>
  <dcterms:modified xsi:type="dcterms:W3CDTF">2025-09-06T04:02:45Z</dcterms:modified>
</cp:coreProperties>
</file>