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5" r:id="rId3"/>
    <p:sldId id="321" r:id="rId4"/>
    <p:sldId id="303" r:id="rId5"/>
    <p:sldId id="295" r:id="rId6"/>
    <p:sldId id="304" r:id="rId7"/>
    <p:sldId id="317" r:id="rId8"/>
    <p:sldId id="306" r:id="rId9"/>
    <p:sldId id="322" r:id="rId10"/>
    <p:sldId id="323" r:id="rId11"/>
    <p:sldId id="309" r:id="rId12"/>
    <p:sldId id="319" r:id="rId13"/>
    <p:sldId id="274" r:id="rId14"/>
    <p:sldId id="30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 varScale="1">
        <p:scale>
          <a:sx n="70" d="100"/>
          <a:sy n="70" d="100"/>
        </p:scale>
        <p:origin x="1066" y="2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89B44-166A-4B74-991F-8CC09D593F08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2C4A6-2F77-460D-AC01-D27E045B33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746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22C6E-5F1E-4264-809C-DC75399CF581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B84914-5C68-452D-8428-8E85D60E92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87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84914-5C68-452D-8428-8E85D60E929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D4F3D-37FC-EB16-8091-DAC51C67B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7F4B3D-0B74-1693-D4FD-7D82F6A841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98000F-B911-C585-0C4E-C315287409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EE2EEC-8481-B347-5BAB-982EBC91F2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84914-5C68-452D-8428-8E85D60E929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23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10200" y="1524000"/>
            <a:ext cx="3733800" cy="3200400"/>
          </a:xfrm>
        </p:spPr>
        <p:txBody>
          <a:bodyPr/>
          <a:lstStyle/>
          <a:p>
            <a:r>
              <a:rPr lang="en-US" sz="4400" b="1" dirty="0"/>
              <a:t>Your </a:t>
            </a:r>
          </a:p>
          <a:p>
            <a:r>
              <a:rPr lang="en-US" sz="4400" b="1" dirty="0"/>
              <a:t>Strategic </a:t>
            </a:r>
          </a:p>
          <a:p>
            <a:r>
              <a:rPr lang="en-US" sz="4400" b="1" dirty="0"/>
              <a:t>Partner</a:t>
            </a:r>
          </a:p>
        </p:txBody>
      </p:sp>
      <p:pic>
        <p:nvPicPr>
          <p:cNvPr id="4" name="Picture 3" descr="saaf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638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493BE-68FE-6952-4F16-C05E6ADC9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1BCCD10F-A5E4-CF39-6057-92F14BAF58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3000" y="228600"/>
            <a:ext cx="8001000" cy="639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>
              <a:buNone/>
            </a:pPr>
            <a:r>
              <a:rPr lang="en-US" b="1" dirty="0"/>
              <a:t>Knit Wears</a:t>
            </a:r>
            <a:endParaRPr lang="en-US" sz="4400" dirty="0"/>
          </a:p>
        </p:txBody>
      </p:sp>
      <p:pic>
        <p:nvPicPr>
          <p:cNvPr id="8" name="Picture 7" descr="saaf1.jpg">
            <a:extLst>
              <a:ext uri="{FF2B5EF4-FFF2-40B4-BE49-F238E27FC236}">
                <a16:creationId xmlns:a16="http://schemas.microsoft.com/office/drawing/2014/main" id="{6B1A1F88-39DF-2E4A-03D0-7F4C3FAA076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25658" cy="1005840"/>
          </a:xfrm>
          <a:prstGeom prst="rect">
            <a:avLst/>
          </a:prstGeom>
        </p:spPr>
      </p:pic>
      <p:pic>
        <p:nvPicPr>
          <p:cNvPr id="5" name="Picture 4" descr="A child wearing sunglasses and holding his hand to his head">
            <a:extLst>
              <a:ext uri="{FF2B5EF4-FFF2-40B4-BE49-F238E27FC236}">
                <a16:creationId xmlns:a16="http://schemas.microsoft.com/office/drawing/2014/main" id="{EC2D5A5C-6781-5B25-867C-3B84D1D01A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005840"/>
            <a:ext cx="5143500" cy="5852160"/>
          </a:xfrm>
          <a:prstGeom prst="rect">
            <a:avLst/>
          </a:prstGeom>
        </p:spPr>
      </p:pic>
      <p:pic>
        <p:nvPicPr>
          <p:cNvPr id="10" name="Picture 9" descr="A person wearing a blue shirt&#10;&#10;AI-generated content may be incorrect.">
            <a:extLst>
              <a:ext uri="{FF2B5EF4-FFF2-40B4-BE49-F238E27FC236}">
                <a16:creationId xmlns:a16="http://schemas.microsoft.com/office/drawing/2014/main" id="{AFFB4C57-65F2-7A1F-E6C8-62D187C591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3184"/>
            <a:ext cx="5001986" cy="58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63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aaf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25657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43000" y="152400"/>
            <a:ext cx="8001000" cy="64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/>
          <a:p>
            <a:r>
              <a:rPr lang="en-US" sz="4400" b="1" dirty="0"/>
              <a:t>Towels</a:t>
            </a:r>
          </a:p>
        </p:txBody>
      </p:sp>
      <p:pic>
        <p:nvPicPr>
          <p:cNvPr id="6" name="Picture 5" descr="SAAF Towel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1661" y="762000"/>
            <a:ext cx="9205661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 noGrp="1"/>
          </p:cNvSpPr>
          <p:nvPr>
            <p:ph type="title"/>
          </p:nvPr>
        </p:nvSpPr>
        <p:spPr>
          <a:xfrm>
            <a:off x="1143000" y="228600"/>
            <a:ext cx="8001000" cy="639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>
              <a:buNone/>
            </a:pPr>
            <a:r>
              <a:rPr lang="en-US" sz="4400" b="1" dirty="0"/>
              <a:t>Bed linens</a:t>
            </a:r>
            <a:endParaRPr lang="en-US" sz="4400" dirty="0"/>
          </a:p>
        </p:txBody>
      </p:sp>
      <p:pic>
        <p:nvPicPr>
          <p:cNvPr id="7" name="Picture 6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14400"/>
            <a:ext cx="4724400" cy="5943600"/>
          </a:xfrm>
          <a:prstGeom prst="rect">
            <a:avLst/>
          </a:prstGeom>
        </p:spPr>
      </p:pic>
      <p:pic>
        <p:nvPicPr>
          <p:cNvPr id="8" name="Picture 7" descr="saaf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125658" cy="1005840"/>
          </a:xfrm>
          <a:prstGeom prst="rect">
            <a:avLst/>
          </a:prstGeom>
        </p:spPr>
      </p:pic>
      <p:pic>
        <p:nvPicPr>
          <p:cNvPr id="9" name="Picture 8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1" y="914400"/>
            <a:ext cx="4419600" cy="594360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Yarn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1981200"/>
            <a:ext cx="3048000" cy="1981200"/>
          </a:xfrm>
          <a:prstGeom prst="flowChartPunchedTape">
            <a:avLst/>
          </a:prstGeom>
        </p:spPr>
      </p:pic>
      <p:pic>
        <p:nvPicPr>
          <p:cNvPr id="13" name="Content Placeholder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0"/>
            <a:ext cx="3048000" cy="2476500"/>
          </a:xfrm>
          <a:prstGeom prst="flowChartPunchedTape">
            <a:avLst/>
          </a:prstGeom>
        </p:spPr>
      </p:pic>
      <p:pic>
        <p:nvPicPr>
          <p:cNvPr id="14" name="Picture 13" descr="FIBERS_YARNS_FABRICS.jpg_250x2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3505200"/>
            <a:ext cx="3124200" cy="2133600"/>
          </a:xfrm>
          <a:prstGeom prst="flowChartPunchedTape">
            <a:avLst/>
          </a:prstGeom>
        </p:spPr>
      </p:pic>
      <p:pic>
        <p:nvPicPr>
          <p:cNvPr id="15" name="Picture 14" descr="garments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9800" y="4800600"/>
            <a:ext cx="3124200" cy="2057400"/>
          </a:xfrm>
          <a:prstGeom prst="flowChartPunchedTape">
            <a:avLst/>
          </a:prstGeom>
        </p:spPr>
      </p:pic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xfrm>
            <a:off x="1143000" y="228600"/>
            <a:ext cx="5577840" cy="64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>
              <a:buNone/>
            </a:pPr>
            <a:r>
              <a:rPr lang="en-US" sz="4400" b="1" dirty="0"/>
              <a:t>Textiles</a:t>
            </a:r>
            <a:endParaRPr lang="en-US" sz="4400" dirty="0"/>
          </a:p>
        </p:txBody>
      </p:sp>
      <p:pic>
        <p:nvPicPr>
          <p:cNvPr id="11" name="Picture 10" descr="index.jpg"/>
          <p:cNvPicPr>
            <a:picLocks noChangeAspect="1"/>
          </p:cNvPicPr>
          <p:nvPr/>
        </p:nvPicPr>
        <p:blipFill>
          <a:blip r:embed="rId6" cstate="print"/>
          <a:srcRect l="-3529" b="28750"/>
          <a:stretch>
            <a:fillRect/>
          </a:stretch>
        </p:blipFill>
        <p:spPr>
          <a:xfrm>
            <a:off x="-76200" y="3047999"/>
            <a:ext cx="3124200" cy="2055395"/>
          </a:xfrm>
          <a:prstGeom prst="flowChartProcess">
            <a:avLst/>
          </a:prstGeom>
        </p:spPr>
      </p:pic>
      <p:pic>
        <p:nvPicPr>
          <p:cNvPr id="12" name="Picture 11" descr="IMG-20160111-WA0009.jpg"/>
          <p:cNvPicPr>
            <a:picLocks noChangeAspect="1"/>
          </p:cNvPicPr>
          <p:nvPr/>
        </p:nvPicPr>
        <p:blipFill>
          <a:blip r:embed="rId7" cstate="print"/>
          <a:srcRect t="6250" b="15625"/>
          <a:stretch>
            <a:fillRect/>
          </a:stretch>
        </p:blipFill>
        <p:spPr>
          <a:xfrm>
            <a:off x="0" y="838200"/>
            <a:ext cx="3048000" cy="2224216"/>
          </a:xfrm>
          <a:prstGeom prst="flowChartProcess">
            <a:avLst/>
          </a:prstGeom>
        </p:spPr>
      </p:pic>
      <p:pic>
        <p:nvPicPr>
          <p:cNvPr id="16" name="Content Placeholder 15" descr="022b0da4-3743-4671-8bbc-57d2e24b2fe0_1.f38370f904e9237f8d4926647175a1c0.jpeg"/>
          <p:cNvPicPr>
            <a:picLocks noGrp="1" noChangeAspect="1"/>
          </p:cNvPicPr>
          <p:nvPr>
            <p:ph idx="1"/>
          </p:nvPr>
        </p:nvPicPr>
        <p:blipFill>
          <a:blip r:embed="rId8" cstate="print"/>
          <a:stretch>
            <a:fillRect/>
          </a:stretch>
        </p:blipFill>
        <p:spPr>
          <a:xfrm>
            <a:off x="0" y="4713611"/>
            <a:ext cx="3048000" cy="2144389"/>
          </a:xfrm>
          <a:prstGeom prst="rect">
            <a:avLst/>
          </a:prstGeom>
        </p:spPr>
      </p:pic>
      <p:pic>
        <p:nvPicPr>
          <p:cNvPr id="17" name="Picture 16" descr="bed-linen-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97896" y="914400"/>
            <a:ext cx="3098104" cy="2133600"/>
          </a:xfrm>
          <a:prstGeom prst="rect">
            <a:avLst/>
          </a:prstGeom>
        </p:spPr>
      </p:pic>
      <p:pic>
        <p:nvPicPr>
          <p:cNvPr id="18" name="Picture 17" descr="1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971800" y="2971800"/>
            <a:ext cx="3124200" cy="2170189"/>
          </a:xfrm>
          <a:prstGeom prst="rect">
            <a:avLst/>
          </a:prstGeom>
        </p:spPr>
      </p:pic>
      <p:pic>
        <p:nvPicPr>
          <p:cNvPr id="19" name="Picture 18" descr="4-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971800" y="4724400"/>
            <a:ext cx="3124200" cy="2133600"/>
          </a:xfrm>
          <a:prstGeom prst="rect">
            <a:avLst/>
          </a:prstGeom>
        </p:spPr>
      </p:pic>
      <p:pic>
        <p:nvPicPr>
          <p:cNvPr id="20" name="Picture 19" descr="saaf1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" y="0"/>
            <a:ext cx="1125658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aaf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25658" cy="1005840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04800" y="1143000"/>
            <a:ext cx="8610600" cy="541020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				</a:t>
            </a:r>
          </a:p>
          <a:p>
            <a:pPr algn="just"/>
            <a:r>
              <a:rPr lang="en-US" sz="2400" b="1" dirty="0">
                <a:latin typeface="Arial" pitchFamily="34" charset="0"/>
                <a:cs typeface="Arial" pitchFamily="34" charset="0"/>
              </a:rPr>
              <a:t>Ms. Sobia Aqeel: </a:t>
            </a:r>
            <a:r>
              <a:rPr lang="en-US" sz="22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sobia@saafinter.com</a:t>
            </a:r>
          </a:p>
          <a:p>
            <a:pPr lvl="2" algn="just">
              <a:buNone/>
            </a:pPr>
            <a:r>
              <a:rPr lang="en-US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en-US" sz="22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saafinter@hotmail.com</a:t>
            </a:r>
          </a:p>
          <a:p>
            <a:pPr lvl="2" algn="just">
              <a:buNone/>
            </a:pPr>
            <a:endParaRPr lang="en-US" sz="500" b="1" dirty="0">
              <a:latin typeface="Arial" pitchFamily="34" charset="0"/>
              <a:cs typeface="Arial" pitchFamily="34" charset="0"/>
            </a:endParaRPr>
          </a:p>
          <a:p>
            <a:pPr lvl="2" algn="just">
              <a:buNone/>
            </a:pPr>
            <a:endParaRPr lang="en-US" sz="500" b="1" dirty="0">
              <a:latin typeface="Arial" pitchFamily="34" charset="0"/>
              <a:cs typeface="Arial" pitchFamily="34" charset="0"/>
            </a:endParaRPr>
          </a:p>
          <a:p>
            <a:pPr lvl="2" algn="just">
              <a:buNone/>
            </a:pPr>
            <a:endParaRPr lang="en-US" sz="500" b="1" dirty="0">
              <a:latin typeface="Arial" pitchFamily="34" charset="0"/>
              <a:cs typeface="Arial" pitchFamily="34" charset="0"/>
            </a:endParaRPr>
          </a:p>
          <a:p>
            <a:pPr lvl="2" algn="just"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b="1" dirty="0">
                <a:latin typeface="Arial" pitchFamily="34" charset="0"/>
                <a:cs typeface="Arial" pitchFamily="34" charset="0"/>
              </a:rPr>
              <a:t>Address: </a:t>
            </a:r>
          </a:p>
          <a:p>
            <a:pPr algn="just"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	SAAF INTERNATIONAL 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	P-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40- St.2. MAKKAH COMMERCIAL, </a:t>
            </a:r>
          </a:p>
          <a:p>
            <a:pPr algn="just"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	208 CHAK ROAD. </a:t>
            </a:r>
          </a:p>
          <a:p>
            <a:pPr algn="just"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	FAISALABAD (Postal Code: 38860)</a:t>
            </a:r>
          </a:p>
          <a:p>
            <a:pPr algn="just"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	PAKISTAN</a:t>
            </a:r>
          </a:p>
          <a:p>
            <a:pPr algn="just"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www.saafinter.com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	                       			    						Contact No.</a:t>
            </a:r>
          </a:p>
          <a:p>
            <a:pPr lvl="4">
              <a:lnSpc>
                <a:spcPct val="120000"/>
              </a:lnSpc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				Cell no:     +92 322 66 44 105   			</a:t>
            </a:r>
            <a:r>
              <a:rPr lang="en-US" sz="2400" b="1">
                <a:latin typeface="Arial" pitchFamily="34" charset="0"/>
                <a:cs typeface="Arial" pitchFamily="34" charset="0"/>
              </a:rPr>
              <a:t>              	     +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92 321 66 44105</a:t>
            </a:r>
          </a:p>
          <a:p>
            <a:pPr lvl="6"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			</a:t>
            </a:r>
          </a:p>
          <a:p>
            <a:pPr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8" name="Title 1"/>
          <p:cNvSpPr txBox="1">
            <a:spLocks noGrp="1"/>
          </p:cNvSpPr>
          <p:nvPr>
            <p:ph type="title"/>
          </p:nvPr>
        </p:nvSpPr>
        <p:spPr>
          <a:xfrm>
            <a:off x="1143000" y="228600"/>
            <a:ext cx="8001000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lvl="0" algn="l">
              <a:defRPr/>
            </a:pPr>
            <a:r>
              <a:rPr lang="en-US" sz="4000" b="1" dirty="0"/>
              <a:t>		  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Contact us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aaf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1125659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143000" y="228600"/>
            <a:ext cx="8001000" cy="64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>
              <a:buNone/>
            </a:pPr>
            <a:r>
              <a:rPr lang="en-US" sz="4400" b="1" dirty="0"/>
              <a:t> About Us</a:t>
            </a:r>
            <a:endParaRPr lang="en-US" sz="4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990600"/>
            <a:ext cx="8686800" cy="5715000"/>
          </a:xfrm>
        </p:spPr>
        <p:txBody>
          <a:bodyPr>
            <a:normAutofit fontScale="47500" lnSpcReduction="20000"/>
          </a:bodyPr>
          <a:lstStyle/>
          <a:p>
            <a:pPr marL="347472" indent="-347472" algn="just" rtl="0" eaLnBrk="1" latinLnBrk="0" hangingPunct="1">
              <a:lnSpc>
                <a:spcPct val="120000"/>
              </a:lnSpc>
              <a:spcBef>
                <a:spcPts val="912"/>
              </a:spcBef>
              <a:spcAft>
                <a:spcPts val="3800"/>
              </a:spcAft>
              <a:buFont typeface="Arial" panose="020B0604020202020204" pitchFamily="34" charset="0"/>
              <a:buChar char="•"/>
            </a:pPr>
            <a:endParaRPr lang="en-US" sz="380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347472" indent="-347472" algn="just" rtl="0" eaLnBrk="1" latinLnBrk="0" hangingPunct="1">
              <a:lnSpc>
                <a:spcPct val="120000"/>
              </a:lnSpc>
              <a:spcBef>
                <a:spcPts val="912"/>
              </a:spcBef>
              <a:spcAft>
                <a:spcPts val="3800"/>
              </a:spcAft>
              <a:buFont typeface="Arial" panose="020B0604020202020204" pitchFamily="34" charset="0"/>
              <a:buChar char="•"/>
            </a:pPr>
            <a:r>
              <a:rPr lang="en-US" sz="3800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Our Journey Starts </a:t>
            </a:r>
            <a:r>
              <a:rPr lang="en-US" sz="3800" b="1" dirty="0">
                <a:solidFill>
                  <a:srgbClr val="FFFFFF"/>
                </a:solidFill>
                <a:latin typeface="Arial" panose="020B0604020202020204" pitchFamily="34" charset="0"/>
              </a:rPr>
              <a:t>in 2006 </a:t>
            </a:r>
            <a:r>
              <a:rPr lang="en-US" sz="3800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as a sourcing and trading organization, with a straightforward mission. With </a:t>
            </a:r>
            <a:r>
              <a:rPr lang="en-US" sz="3800" b="1" dirty="0">
                <a:solidFill>
                  <a:srgbClr val="FFFFFF"/>
                </a:solidFill>
                <a:latin typeface="Arial" panose="020B0604020202020204" pitchFamily="34" charset="0"/>
              </a:rPr>
              <a:t>decades</a:t>
            </a:r>
            <a:r>
              <a:rPr lang="en-US" sz="3800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of our dedicated efforts, led us to impressive growth.</a:t>
            </a:r>
            <a:r>
              <a:rPr lang="en-US" sz="38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347472" indent="-347472" algn="just" rtl="0" eaLnBrk="1" latinLnBrk="0" hangingPunct="1">
              <a:lnSpc>
                <a:spcPct val="120000"/>
              </a:lnSpc>
              <a:spcBef>
                <a:spcPts val="912"/>
              </a:spcBef>
              <a:spcAft>
                <a:spcPts val="3800"/>
              </a:spcAft>
              <a:buFont typeface="Arial" panose="020B0604020202020204" pitchFamily="34" charset="0"/>
              <a:buChar char="•"/>
            </a:pPr>
            <a:r>
              <a:rPr lang="en-US" sz="3800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Our dedication to maintaining high and consistent quality standards, coupled with dependable and effective service values, has allowed us to carve out a substantial presence in the market.</a:t>
            </a:r>
            <a:endParaRPr lang="en-US" sz="380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347472" indent="-347472" algn="just">
              <a:lnSpc>
                <a:spcPct val="120000"/>
              </a:lnSpc>
              <a:spcBef>
                <a:spcPts val="912"/>
              </a:spcBef>
              <a:spcAft>
                <a:spcPts val="3800"/>
              </a:spcAft>
            </a:pPr>
            <a:r>
              <a:rPr lang="en-US" sz="3800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At present, we function as the sole provider of both B2B and B2C services, presenting a wide array of products.</a:t>
            </a:r>
            <a:r>
              <a:rPr lang="en-US" sz="38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800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Since its founding, SAAF INTERNATIONAL has quickly expanded its facilities and diversified its product range.</a:t>
            </a: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</a:rPr>
              <a:t> t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67FC4-AAE9-3191-0EFA-93F68D5D7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aaf1.jpg">
            <a:extLst>
              <a:ext uri="{FF2B5EF4-FFF2-40B4-BE49-F238E27FC236}">
                <a16:creationId xmlns:a16="http://schemas.microsoft.com/office/drawing/2014/main" id="{4510EA57-5CC1-FC80-CF20-B10D88D5142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1125659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1A95DEF-631D-8CE6-F201-E717CE1E1DC1}"/>
              </a:ext>
            </a:extLst>
          </p:cNvPr>
          <p:cNvSpPr txBox="1">
            <a:spLocks/>
          </p:cNvSpPr>
          <p:nvPr/>
        </p:nvSpPr>
        <p:spPr>
          <a:xfrm>
            <a:off x="1143000" y="228600"/>
            <a:ext cx="8001000" cy="64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>
              <a:buNone/>
            </a:pPr>
            <a:r>
              <a:rPr lang="en-US" sz="4400" b="1" dirty="0"/>
              <a:t> Our Journey</a:t>
            </a:r>
            <a:endParaRPr lang="en-US" sz="4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0B22DEA-B219-936D-BA5D-04392B933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990600"/>
            <a:ext cx="8686800" cy="5715000"/>
          </a:xfrm>
        </p:spPr>
        <p:txBody>
          <a:bodyPr>
            <a:normAutofit lnSpcReduction="10000"/>
          </a:bodyPr>
          <a:lstStyle/>
          <a:p>
            <a:endParaRPr lang="en-US" sz="2400" dirty="0"/>
          </a:p>
          <a:p>
            <a:pPr algn="just"/>
            <a:r>
              <a:rPr lang="en-US" sz="2400" dirty="0"/>
              <a:t>Founded in </a:t>
            </a:r>
            <a:r>
              <a:rPr lang="en-US" sz="2400" b="1" dirty="0"/>
              <a:t>2006</a:t>
            </a:r>
            <a:r>
              <a:rPr lang="en-US" sz="2400" dirty="0"/>
              <a:t> as a sourcing and trading company, began with a clear mission: </a:t>
            </a:r>
          </a:p>
          <a:p>
            <a:pPr algn="just">
              <a:buNone/>
            </a:pPr>
            <a:r>
              <a:rPr lang="en-US" sz="2400" dirty="0"/>
              <a:t>			</a:t>
            </a:r>
            <a:r>
              <a:rPr lang="en-US" b="1" u="sng" dirty="0"/>
              <a:t>“To deliver quality with integrity”.</a:t>
            </a:r>
          </a:p>
          <a:p>
            <a:pPr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Through years of focused effort, we’ve achieved sustained growth and built a strong market presence.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Our commitment to </a:t>
            </a:r>
            <a:r>
              <a:rPr lang="en-US" sz="2400" b="1" dirty="0"/>
              <a:t>high standards, reliable service, and consistency</a:t>
            </a:r>
            <a:r>
              <a:rPr lang="en-US" sz="2400" dirty="0"/>
              <a:t> has earned the trust of global partners.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Today, SAAF International proudly operates across both </a:t>
            </a:r>
            <a:r>
              <a:rPr lang="en-US" sz="2400" b="1" dirty="0"/>
              <a:t>B2B and B2C segments</a:t>
            </a:r>
            <a:r>
              <a:rPr lang="en-US" sz="2400" dirty="0"/>
              <a:t>, offering a diverse product portfolio.</a:t>
            </a:r>
            <a:br>
              <a:rPr lang="en-US" sz="2400" dirty="0"/>
            </a:br>
            <a:endParaRPr lang="en-US" sz="380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656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610600" cy="525780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To become strategic partners of our clients for their resource management to increase efficiency and  profits. We are a team of experts in all fields in which we are offering  services.</a:t>
            </a:r>
          </a:p>
          <a:p>
            <a:pPr algn="just">
              <a:lnSpc>
                <a:spcPct val="120000"/>
              </a:lnSpc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>
              <a:lnSpc>
                <a:spcPct val="120000"/>
              </a:lnSpc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Our efficient and experienced staff renders quality services to our clients, we have worthy relations at national &amp; international level industries to find right source at right time for our customers business solutions. </a:t>
            </a:r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1143000" y="304800"/>
            <a:ext cx="7848600" cy="64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algn="l">
              <a:buNone/>
            </a:pPr>
            <a:r>
              <a:rPr lang="en-US" b="1" dirty="0"/>
              <a:t>About Us</a:t>
            </a:r>
            <a:endParaRPr lang="en-US" sz="4400" dirty="0"/>
          </a:p>
        </p:txBody>
      </p:sp>
      <p:pic>
        <p:nvPicPr>
          <p:cNvPr id="5" name="Picture 4" descr="saaf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125658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aaf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25658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143000" y="274638"/>
            <a:ext cx="7955280" cy="64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>
              <a:buNone/>
            </a:pPr>
            <a:r>
              <a:rPr lang="en-US" sz="4400" b="1" dirty="0"/>
              <a:t>Our Vision &amp; Mission</a:t>
            </a:r>
            <a:endParaRPr lang="en-US" sz="4400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4343400" y="2895600"/>
            <a:ext cx="6934200" cy="3657600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066800"/>
            <a:ext cx="8534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Our Vision</a:t>
            </a:r>
          </a:p>
          <a:p>
            <a:pPr algn="just">
              <a:buFont typeface="Arial" pitchFamily="34" charset="0"/>
              <a:buChar char="•"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To become the best strategic business partner of our clients and stake holders around the Globe for mutual business benefits.</a:t>
            </a:r>
          </a:p>
          <a:p>
            <a:pPr algn="ctr"/>
            <a:r>
              <a:rPr lang="en-US" sz="2800" b="1" u="sng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Our Mission</a:t>
            </a:r>
          </a:p>
          <a:p>
            <a:pPr algn="just"/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Through our  highly professional &amp; expert team to provide cost-effective, intelligent solutions in a timely manner to earn mutual business benefit for our valued clients &amp; international partners.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aaf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25658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143000" y="274638"/>
            <a:ext cx="7955280" cy="7159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37500" lnSpcReduction="20000"/>
          </a:bodyPr>
          <a:lstStyle/>
          <a:p>
            <a:endParaRPr lang="en-US" sz="4400" b="1" dirty="0">
              <a:latin typeface="Arial" pitchFamily="34" charset="0"/>
              <a:cs typeface="Arial" pitchFamily="34" charset="0"/>
            </a:endParaRPr>
          </a:p>
          <a:p>
            <a:r>
              <a:rPr lang="en-US" sz="8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 are dealing in:</a:t>
            </a:r>
            <a:endParaRPr lang="en-US" sz="85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/>
          </a:p>
        </p:txBody>
      </p:sp>
      <p:sp>
        <p:nvSpPr>
          <p:cNvPr id="5" name="Rectangle 4"/>
          <p:cNvSpPr/>
          <p:nvPr/>
        </p:nvSpPr>
        <p:spPr>
          <a:xfrm>
            <a:off x="402951" y="1066800"/>
            <a:ext cx="851244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Socks</a:t>
            </a:r>
          </a:p>
          <a:p>
            <a:pPr>
              <a:buFont typeface="Arial" pitchFamily="34" charset="0"/>
              <a:buChar char="•"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Towels</a:t>
            </a:r>
          </a:p>
          <a:p>
            <a:pPr>
              <a:buFont typeface="Arial" pitchFamily="34" charset="0"/>
              <a:buChar char="•"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Knit wear  Garments</a:t>
            </a: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Home Textiles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aaf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25658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90600"/>
            <a:ext cx="4495800" cy="5867400"/>
          </a:xfrm>
          <a:prstGeom prst="rect">
            <a:avLst/>
          </a:prstGeom>
        </p:spPr>
      </p:pic>
      <p:pic>
        <p:nvPicPr>
          <p:cNvPr id="11" name="Picture 10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838200"/>
            <a:ext cx="4648199" cy="60198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1143000" y="228600"/>
            <a:ext cx="7955280" cy="7159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r>
              <a:rPr lang="en-US" sz="2800" b="1" dirty="0"/>
              <a:t>Lab coats, Patient gowns, Operation Theater Dresses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AAF sock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38200"/>
            <a:ext cx="9144000" cy="6019800"/>
          </a:xfrm>
          <a:prstGeom prst="rect">
            <a:avLst/>
          </a:prstGeom>
        </p:spPr>
      </p:pic>
      <p:pic>
        <p:nvPicPr>
          <p:cNvPr id="8" name="Picture 7" descr="socks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57628" y="3904838"/>
            <a:ext cx="2486372" cy="2953162"/>
          </a:xfrm>
          <a:prstGeom prst="rect">
            <a:avLst/>
          </a:prstGeom>
        </p:spPr>
      </p:pic>
      <p:pic>
        <p:nvPicPr>
          <p:cNvPr id="9" name="Picture 8" descr="socks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86207" y="685800"/>
            <a:ext cx="2457793" cy="3181794"/>
          </a:xfrm>
          <a:prstGeom prst="rect">
            <a:avLst/>
          </a:prstGeom>
        </p:spPr>
      </p:pic>
      <p:pic>
        <p:nvPicPr>
          <p:cNvPr id="10" name="Picture 9" descr="saaf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125658" cy="1005840"/>
          </a:xfrm>
          <a:prstGeom prst="rect">
            <a:avLst/>
          </a:prstGeom>
        </p:spPr>
      </p:pic>
      <p:sp>
        <p:nvSpPr>
          <p:cNvPr id="11" name="Title 1"/>
          <p:cNvSpPr txBox="1">
            <a:spLocks noGrp="1"/>
          </p:cNvSpPr>
          <p:nvPr>
            <p:ph type="title"/>
          </p:nvPr>
        </p:nvSpPr>
        <p:spPr>
          <a:xfrm>
            <a:off x="1143000" y="228600"/>
            <a:ext cx="80010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Sports &amp; Casual Socks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F7625-6642-824B-A247-E3B6F417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E95DE07A-D62B-A6B2-4C84-C58D9C6B61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3000" y="228600"/>
            <a:ext cx="8001000" cy="639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>
              <a:buNone/>
            </a:pPr>
            <a:r>
              <a:rPr lang="en-US" b="1" dirty="0"/>
              <a:t>Knit Wears</a:t>
            </a:r>
            <a:endParaRPr lang="en-US" sz="4400" dirty="0"/>
          </a:p>
        </p:txBody>
      </p:sp>
      <p:pic>
        <p:nvPicPr>
          <p:cNvPr id="8" name="Picture 7" descr="saaf1.jpg">
            <a:extLst>
              <a:ext uri="{FF2B5EF4-FFF2-40B4-BE49-F238E27FC236}">
                <a16:creationId xmlns:a16="http://schemas.microsoft.com/office/drawing/2014/main" id="{8270394E-8FF1-9C80-BB9C-60CEB3704FC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25658" cy="1005840"/>
          </a:xfrm>
          <a:prstGeom prst="rect">
            <a:avLst/>
          </a:prstGeom>
        </p:spPr>
      </p:pic>
      <p:pic>
        <p:nvPicPr>
          <p:cNvPr id="9" name="Picture 8" descr="b6u014crpc-hgy-2.jpg">
            <a:extLst>
              <a:ext uri="{FF2B5EF4-FFF2-40B4-BE49-F238E27FC236}">
                <a16:creationId xmlns:a16="http://schemas.microsoft.com/office/drawing/2014/main" id="{031C243D-F719-4466-27F2-0D19A60A9D7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1132114"/>
            <a:ext cx="3387969" cy="3886200"/>
          </a:xfrm>
          <a:prstGeom prst="rect">
            <a:avLst/>
          </a:prstGeom>
        </p:spPr>
      </p:pic>
      <p:pic>
        <p:nvPicPr>
          <p:cNvPr id="7" name="Picture 6" descr="Mens_T-shirt_Light_Blue_Back.jpg">
            <a:extLst>
              <a:ext uri="{FF2B5EF4-FFF2-40B4-BE49-F238E27FC236}">
                <a16:creationId xmlns:a16="http://schemas.microsoft.com/office/drawing/2014/main" id="{2B4E475C-5635-0AB3-AE83-7086E855A5C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7342" y="2971800"/>
            <a:ext cx="2941812" cy="3864428"/>
          </a:xfrm>
          <a:prstGeom prst="rect">
            <a:avLst/>
          </a:prstGeom>
        </p:spPr>
      </p:pic>
      <p:pic>
        <p:nvPicPr>
          <p:cNvPr id="3" name="Picture 2" descr="A person wearing a white tank top&#10;&#10;AI-generated content may be incorrect.">
            <a:extLst>
              <a:ext uri="{FF2B5EF4-FFF2-40B4-BE49-F238E27FC236}">
                <a16:creationId xmlns:a16="http://schemas.microsoft.com/office/drawing/2014/main" id="{75F6A6E3-03E1-D0AB-6278-12B3159E2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703638"/>
            <a:ext cx="2605473" cy="2605473"/>
          </a:xfrm>
          <a:prstGeom prst="rect">
            <a:avLst/>
          </a:prstGeom>
        </p:spPr>
      </p:pic>
      <p:pic>
        <p:nvPicPr>
          <p:cNvPr id="5" name="Picture 4" descr="A person in a black tank top&#10;&#10;AI-generated content may be incorrect.">
            <a:extLst>
              <a:ext uri="{FF2B5EF4-FFF2-40B4-BE49-F238E27FC236}">
                <a16:creationId xmlns:a16="http://schemas.microsoft.com/office/drawing/2014/main" id="{E26D5E56-D519-E13F-999A-A8D338E61B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637" y="1098165"/>
            <a:ext cx="2356330" cy="260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34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8903</TotalTime>
  <Words>469</Words>
  <Application>Microsoft Office PowerPoint</Application>
  <PresentationFormat>On-screen Show (4:3)</PresentationFormat>
  <Paragraphs>72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About Us</vt:lpstr>
      <vt:lpstr>PowerPoint Presentation</vt:lpstr>
      <vt:lpstr>PowerPoint Presentation</vt:lpstr>
      <vt:lpstr>PowerPoint Presentation</vt:lpstr>
      <vt:lpstr>Sports &amp; Casual Socks</vt:lpstr>
      <vt:lpstr>Knit Wears</vt:lpstr>
      <vt:lpstr>Knit Wears</vt:lpstr>
      <vt:lpstr>PowerPoint Presentation</vt:lpstr>
      <vt:lpstr>Bed linens</vt:lpstr>
      <vt:lpstr>Textiles</vt:lpstr>
      <vt:lpstr>      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SAAF INTERNATIONAL</dc:title>
  <dc:creator>Saaf International</dc:creator>
  <cp:lastModifiedBy>Sobia Aqeel</cp:lastModifiedBy>
  <cp:revision>494</cp:revision>
  <dcterms:created xsi:type="dcterms:W3CDTF">2006-08-16T00:00:00Z</dcterms:created>
  <dcterms:modified xsi:type="dcterms:W3CDTF">2025-05-04T02:08:56Z</dcterms:modified>
</cp:coreProperties>
</file>