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321" r:id="rId4"/>
    <p:sldId id="303" r:id="rId5"/>
    <p:sldId id="295" r:id="rId6"/>
    <p:sldId id="304" r:id="rId7"/>
    <p:sldId id="317" r:id="rId8"/>
    <p:sldId id="306" r:id="rId9"/>
    <p:sldId id="322" r:id="rId10"/>
    <p:sldId id="323" r:id="rId11"/>
    <p:sldId id="309" r:id="rId12"/>
    <p:sldId id="319" r:id="rId13"/>
    <p:sldId id="274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066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9B44-166A-4B74-991F-8CC09D593F0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2C4A6-2F77-460D-AC01-D27E045B3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4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22C6E-5F1E-4264-809C-DC75399CF581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4914-5C68-452D-8428-8E85D60E9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8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4914-5C68-452D-8428-8E85D60E92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D4F3D-37FC-EB16-8091-DAC51C67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F4B3D-0B74-1693-D4FD-7D82F6A84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8000F-B911-C585-0C4E-C31528740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E2EEC-8481-B347-5BAB-982EBC91F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4914-5C68-452D-8428-8E85D60E92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1524000"/>
            <a:ext cx="3733800" cy="3200400"/>
          </a:xfrm>
        </p:spPr>
        <p:txBody>
          <a:bodyPr/>
          <a:lstStyle/>
          <a:p>
            <a:r>
              <a:rPr lang="en-US" sz="4400" b="1" dirty="0"/>
              <a:t>Your </a:t>
            </a:r>
          </a:p>
          <a:p>
            <a:r>
              <a:rPr lang="en-US" sz="4400" b="1" dirty="0"/>
              <a:t>Strategic </a:t>
            </a:r>
          </a:p>
          <a:p>
            <a:r>
              <a:rPr lang="en-US" sz="4400" b="1" dirty="0"/>
              <a:t>Partner</a:t>
            </a:r>
          </a:p>
        </p:txBody>
      </p:sp>
      <p:pic>
        <p:nvPicPr>
          <p:cNvPr id="4" name="Picture 3" descr="sa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38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493BE-68FE-6952-4F16-C05E6ADC9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BCCD10F-A5E4-CF39-6057-92F14BAF58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8001000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buNone/>
            </a:pPr>
            <a:r>
              <a:rPr lang="en-US" b="1" dirty="0"/>
              <a:t>Knit Wears</a:t>
            </a:r>
            <a:endParaRPr lang="en-US" sz="4400" dirty="0"/>
          </a:p>
        </p:txBody>
      </p:sp>
      <p:pic>
        <p:nvPicPr>
          <p:cNvPr id="8" name="Picture 7" descr="saaf1.jpg">
            <a:extLst>
              <a:ext uri="{FF2B5EF4-FFF2-40B4-BE49-F238E27FC236}">
                <a16:creationId xmlns:a16="http://schemas.microsoft.com/office/drawing/2014/main" id="{6B1A1F88-39DF-2E4A-03D0-7F4C3FAA07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5658" cy="1005840"/>
          </a:xfrm>
          <a:prstGeom prst="rect">
            <a:avLst/>
          </a:prstGeom>
        </p:spPr>
      </p:pic>
      <p:pic>
        <p:nvPicPr>
          <p:cNvPr id="5" name="Picture 4" descr="A child wearing sunglasses and holding his hand to his head">
            <a:extLst>
              <a:ext uri="{FF2B5EF4-FFF2-40B4-BE49-F238E27FC236}">
                <a16:creationId xmlns:a16="http://schemas.microsoft.com/office/drawing/2014/main" id="{EC2D5A5C-6781-5B25-867C-3B84D1D01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05840"/>
            <a:ext cx="5143500" cy="5852160"/>
          </a:xfrm>
          <a:prstGeom prst="rect">
            <a:avLst/>
          </a:prstGeom>
        </p:spPr>
      </p:pic>
      <p:pic>
        <p:nvPicPr>
          <p:cNvPr id="10" name="Picture 9" descr="A person wearing a blue shirt&#10;&#10;AI-generated content may be incorrect.">
            <a:extLst>
              <a:ext uri="{FF2B5EF4-FFF2-40B4-BE49-F238E27FC236}">
                <a16:creationId xmlns:a16="http://schemas.microsoft.com/office/drawing/2014/main" id="{AFFB4C57-65F2-7A1F-E6C8-62D187C59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184"/>
            <a:ext cx="5001986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6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5657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152400"/>
            <a:ext cx="800100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r>
              <a:rPr lang="en-US" sz="4400" b="1" dirty="0"/>
              <a:t>Towels</a:t>
            </a:r>
          </a:p>
        </p:txBody>
      </p:sp>
      <p:pic>
        <p:nvPicPr>
          <p:cNvPr id="6" name="Picture 5" descr="SAAF Towe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661" y="762000"/>
            <a:ext cx="9205661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8001000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buNone/>
            </a:pPr>
            <a:r>
              <a:rPr lang="en-US" sz="4400" b="1" dirty="0"/>
              <a:t>Bed linens</a:t>
            </a:r>
            <a:endParaRPr lang="en-US" sz="4400" dirty="0"/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4724400" cy="5943600"/>
          </a:xfrm>
          <a:prstGeom prst="rect">
            <a:avLst/>
          </a:prstGeom>
        </p:spPr>
      </p:pic>
      <p:pic>
        <p:nvPicPr>
          <p:cNvPr id="8" name="Picture 7" descr="saa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25658" cy="100584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1" y="914400"/>
            <a:ext cx="4419600" cy="59436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r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981200"/>
            <a:ext cx="3048000" cy="1981200"/>
          </a:xfrm>
          <a:prstGeom prst="flowChartPunchedTape">
            <a:avLst/>
          </a:prstGeom>
        </p:spPr>
      </p:pic>
      <p:pic>
        <p:nvPicPr>
          <p:cNvPr id="13" name="Content Placeholder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3048000" cy="2476500"/>
          </a:xfrm>
          <a:prstGeom prst="flowChartPunchedTape">
            <a:avLst/>
          </a:prstGeom>
        </p:spPr>
      </p:pic>
      <p:pic>
        <p:nvPicPr>
          <p:cNvPr id="14" name="Picture 13" descr="FIBERS_YARNS_FABRICS.jpg_250x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505200"/>
            <a:ext cx="3124200" cy="2133600"/>
          </a:xfrm>
          <a:prstGeom prst="flowChartPunchedTape">
            <a:avLst/>
          </a:prstGeom>
        </p:spPr>
      </p:pic>
      <p:pic>
        <p:nvPicPr>
          <p:cNvPr id="15" name="Picture 14" descr="garment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800600"/>
            <a:ext cx="3124200" cy="2057400"/>
          </a:xfrm>
          <a:prstGeom prst="flowChartPunchedTape">
            <a:avLst/>
          </a:prstGeom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557784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buNone/>
            </a:pPr>
            <a:r>
              <a:rPr lang="en-US" sz="4400" b="1" dirty="0"/>
              <a:t>Textiles</a:t>
            </a:r>
            <a:endParaRPr lang="en-US" sz="4400" dirty="0"/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6" cstate="print"/>
          <a:srcRect l="-3529" b="28750"/>
          <a:stretch>
            <a:fillRect/>
          </a:stretch>
        </p:blipFill>
        <p:spPr>
          <a:xfrm>
            <a:off x="-76200" y="3047999"/>
            <a:ext cx="3124200" cy="2055395"/>
          </a:xfrm>
          <a:prstGeom prst="flowChartProcess">
            <a:avLst/>
          </a:prstGeom>
        </p:spPr>
      </p:pic>
      <p:pic>
        <p:nvPicPr>
          <p:cNvPr id="12" name="Picture 11" descr="IMG-20160111-WA0009.jpg"/>
          <p:cNvPicPr>
            <a:picLocks noChangeAspect="1"/>
          </p:cNvPicPr>
          <p:nvPr/>
        </p:nvPicPr>
        <p:blipFill>
          <a:blip r:embed="rId7" cstate="print"/>
          <a:srcRect t="6250" b="15625"/>
          <a:stretch>
            <a:fillRect/>
          </a:stretch>
        </p:blipFill>
        <p:spPr>
          <a:xfrm>
            <a:off x="0" y="838200"/>
            <a:ext cx="3048000" cy="2224216"/>
          </a:xfrm>
          <a:prstGeom prst="flowChartProcess">
            <a:avLst/>
          </a:prstGeom>
        </p:spPr>
      </p:pic>
      <p:pic>
        <p:nvPicPr>
          <p:cNvPr id="16" name="Content Placeholder 15" descr="022b0da4-3743-4671-8bbc-57d2e24b2fe0_1.f38370f904e9237f8d4926647175a1c0.jpe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0" y="4713611"/>
            <a:ext cx="3048000" cy="2144389"/>
          </a:xfrm>
          <a:prstGeom prst="rect">
            <a:avLst/>
          </a:prstGeom>
        </p:spPr>
      </p:pic>
      <p:pic>
        <p:nvPicPr>
          <p:cNvPr id="17" name="Picture 16" descr="bed-linen-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7896" y="914400"/>
            <a:ext cx="3098104" cy="2133600"/>
          </a:xfrm>
          <a:prstGeom prst="rect">
            <a:avLst/>
          </a:prstGeom>
        </p:spPr>
      </p:pic>
      <p:pic>
        <p:nvPicPr>
          <p:cNvPr id="18" name="Picture 17" descr="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2971800"/>
            <a:ext cx="3124200" cy="2170189"/>
          </a:xfrm>
          <a:prstGeom prst="rect">
            <a:avLst/>
          </a:prstGeom>
        </p:spPr>
      </p:pic>
      <p:pic>
        <p:nvPicPr>
          <p:cNvPr id="19" name="Picture 18" descr="4-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4724400"/>
            <a:ext cx="3124200" cy="2133600"/>
          </a:xfrm>
          <a:prstGeom prst="rect">
            <a:avLst/>
          </a:prstGeom>
        </p:spPr>
      </p:pic>
      <p:pic>
        <p:nvPicPr>
          <p:cNvPr id="20" name="Picture 19" descr="saaf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" y="0"/>
            <a:ext cx="112565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5658" cy="100584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			</a:t>
            </a: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Ms. Sobia Aqeel: </a:t>
            </a:r>
            <a:r>
              <a:rPr lang="en-US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sobia@saafinter.com</a:t>
            </a:r>
          </a:p>
          <a:p>
            <a:pPr lvl="2" algn="just">
              <a:buNone/>
            </a:pP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saafinter@hotmail.com</a:t>
            </a:r>
          </a:p>
          <a:p>
            <a:pPr lvl="2" algn="just">
              <a:buNone/>
            </a:pPr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pPr lvl="2" algn="just">
              <a:buNone/>
            </a:pPr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pPr lvl="2" algn="just">
              <a:buNone/>
            </a:pPr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pPr lvl="2" algn="just"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Address: </a:t>
            </a:r>
          </a:p>
          <a:p>
            <a:pPr algn="just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SAAF INTERNATIONAL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P-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40- St.2. MAKKAH COMMERCIAL, </a:t>
            </a:r>
          </a:p>
          <a:p>
            <a:pPr algn="just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208 CHAK ROAD. </a:t>
            </a:r>
          </a:p>
          <a:p>
            <a:pPr algn="just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FAISALABAD (Postal Code: 38860)</a:t>
            </a:r>
          </a:p>
          <a:p>
            <a:pPr algn="just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PAKISTAN</a:t>
            </a:r>
          </a:p>
          <a:p>
            <a:pPr algn="just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www.saafinter.com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	                       			    						Contact No.</a:t>
            </a:r>
          </a:p>
          <a:p>
            <a:pPr lvl="4">
              <a:lnSpc>
                <a:spcPct val="120000"/>
              </a:lnSpc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			Cell no:     +92 322 66 44 105   			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             	     +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92 321 66 44105</a:t>
            </a:r>
          </a:p>
          <a:p>
            <a:pPr lvl="6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		</a:t>
            </a: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8001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defRPr/>
            </a:pPr>
            <a:r>
              <a:rPr lang="en-US" sz="4000" b="1" dirty="0"/>
              <a:t>		  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Contact us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a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125659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228600"/>
            <a:ext cx="800100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>
              <a:buNone/>
            </a:pPr>
            <a:r>
              <a:rPr lang="en-US" sz="4400" b="1" dirty="0"/>
              <a:t> About Us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715000"/>
          </a:xfrm>
        </p:spPr>
        <p:txBody>
          <a:bodyPr>
            <a:normAutofit fontScale="47500" lnSpcReduction="20000"/>
          </a:bodyPr>
          <a:lstStyle/>
          <a:p>
            <a:pPr marL="347472" indent="-347472" algn="just" rtl="0" eaLnBrk="1" latinLnBrk="0" hangingPunct="1">
              <a:lnSpc>
                <a:spcPct val="120000"/>
              </a:lnSpc>
              <a:spcBef>
                <a:spcPts val="912"/>
              </a:spcBef>
              <a:spcAft>
                <a:spcPts val="3800"/>
              </a:spcAft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347472" indent="-347472" algn="just" rtl="0" eaLnBrk="1" latinLnBrk="0" hangingPunct="1">
              <a:lnSpc>
                <a:spcPct val="120000"/>
              </a:lnSpc>
              <a:spcBef>
                <a:spcPts val="912"/>
              </a:spcBef>
              <a:spcAft>
                <a:spcPts val="38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Our Journey Starts </a:t>
            </a:r>
            <a:r>
              <a:rPr lang="en-US" sz="3800" b="1" dirty="0">
                <a:solidFill>
                  <a:srgbClr val="FFFFFF"/>
                </a:solidFill>
                <a:latin typeface="Arial" panose="020B0604020202020204" pitchFamily="34" charset="0"/>
              </a:rPr>
              <a:t>in 2006 </a:t>
            </a:r>
            <a:r>
              <a:rPr lang="en-US" sz="38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 a sourcing and trading organization, with a straightforward mission. With </a:t>
            </a:r>
            <a:r>
              <a:rPr lang="en-US" sz="3800" b="1" dirty="0">
                <a:solidFill>
                  <a:srgbClr val="FFFFFF"/>
                </a:solidFill>
                <a:latin typeface="Arial" panose="020B0604020202020204" pitchFamily="34" charset="0"/>
              </a:rPr>
              <a:t>decades</a:t>
            </a:r>
            <a:r>
              <a:rPr lang="en-US" sz="38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of our dedicated efforts, led us to impressive growth.</a:t>
            </a:r>
            <a:r>
              <a:rPr lang="en-US" sz="38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7472" indent="-347472" algn="just" rtl="0" eaLnBrk="1" latinLnBrk="0" hangingPunct="1">
              <a:lnSpc>
                <a:spcPct val="120000"/>
              </a:lnSpc>
              <a:spcBef>
                <a:spcPts val="912"/>
              </a:spcBef>
              <a:spcAft>
                <a:spcPts val="38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Our dedication to maintaining high and consistent quality standards, coupled with dependable and effective service values, has allowed us to carve out a substantial presence in the market.</a:t>
            </a:r>
            <a:endParaRPr lang="en-US" sz="38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347472" indent="-347472" algn="just">
              <a:lnSpc>
                <a:spcPct val="120000"/>
              </a:lnSpc>
              <a:spcBef>
                <a:spcPts val="912"/>
              </a:spcBef>
              <a:spcAft>
                <a:spcPts val="3800"/>
              </a:spcAft>
            </a:pPr>
            <a:r>
              <a:rPr lang="en-US" sz="38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At present, we function as the sole provider of both B2B and B2C services, presenting a wide array of products.</a:t>
            </a:r>
            <a:r>
              <a:rPr lang="en-US" sz="38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Since its founding, SAAF INTERNATIONAL has quickly expanded its facilities and diversified its product range.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 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7FC4-AAE9-3191-0EFA-93F68D5D7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af1.jpg">
            <a:extLst>
              <a:ext uri="{FF2B5EF4-FFF2-40B4-BE49-F238E27FC236}">
                <a16:creationId xmlns:a16="http://schemas.microsoft.com/office/drawing/2014/main" id="{4510EA57-5CC1-FC80-CF20-B10D88D514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125659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1A95DEF-631D-8CE6-F201-E717CE1E1DC1}"/>
              </a:ext>
            </a:extLst>
          </p:cNvPr>
          <p:cNvSpPr txBox="1">
            <a:spLocks/>
          </p:cNvSpPr>
          <p:nvPr/>
        </p:nvSpPr>
        <p:spPr>
          <a:xfrm>
            <a:off x="1143000" y="228600"/>
            <a:ext cx="800100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>
              <a:buNone/>
            </a:pPr>
            <a:r>
              <a:rPr lang="en-US" sz="4400" b="1" dirty="0"/>
              <a:t> Our Journey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B22DEA-B219-936D-BA5D-04392B93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715000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pPr algn="just"/>
            <a:r>
              <a:rPr lang="en-US" sz="2400" dirty="0"/>
              <a:t>Founded in </a:t>
            </a:r>
            <a:r>
              <a:rPr lang="en-US" sz="2400" b="1" dirty="0"/>
              <a:t>2006</a:t>
            </a:r>
            <a:r>
              <a:rPr lang="en-US" sz="2400" dirty="0"/>
              <a:t> as a sourcing and trading company, began with a clear mission: </a:t>
            </a:r>
          </a:p>
          <a:p>
            <a:pPr algn="just">
              <a:buNone/>
            </a:pPr>
            <a:r>
              <a:rPr lang="en-US" sz="2400" dirty="0"/>
              <a:t>			</a:t>
            </a:r>
            <a:r>
              <a:rPr lang="en-US" b="1" u="sng" dirty="0"/>
              <a:t>“To deliver quality with integrity”.</a:t>
            </a:r>
          </a:p>
          <a:p>
            <a:pPr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Through years of focused effort, we’ve achieved sustained growth and built a strong market presence.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Our commitment to </a:t>
            </a:r>
            <a:r>
              <a:rPr lang="en-US" sz="2400" b="1" dirty="0"/>
              <a:t>high standards, reliable service, and consistency</a:t>
            </a:r>
            <a:r>
              <a:rPr lang="en-US" sz="2400" dirty="0"/>
              <a:t> has earned the trust of global partners.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Today, SAAF International proudly operates across both </a:t>
            </a:r>
            <a:r>
              <a:rPr lang="en-US" sz="2400" b="1" dirty="0"/>
              <a:t>B2B and B2C segments</a:t>
            </a:r>
            <a:r>
              <a:rPr lang="en-US" sz="2400" dirty="0"/>
              <a:t>, offering a diverse product portfolio.</a:t>
            </a:r>
            <a:br>
              <a:rPr lang="en-US" sz="2400" dirty="0"/>
            </a:br>
            <a:endParaRPr lang="en-US" sz="38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5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5257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To become strategic partners of our clients for their resource management to increase efficiency and  profits. We are a team of experts in all fields in which we are offering  services.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Our efficient and experienced staff renders quality services to our clients, we have worthy relations at national &amp; international level industries to find right source at right time for our customers business solutions. 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784860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buNone/>
            </a:pPr>
            <a:r>
              <a:rPr lang="en-US" b="1" dirty="0"/>
              <a:t>About Us</a:t>
            </a:r>
            <a:endParaRPr lang="en-US" sz="4400" dirty="0"/>
          </a:p>
        </p:txBody>
      </p:sp>
      <p:pic>
        <p:nvPicPr>
          <p:cNvPr id="5" name="Picture 4" descr="sa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12565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565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274638"/>
            <a:ext cx="795528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>
              <a:buNone/>
            </a:pPr>
            <a:r>
              <a:rPr lang="en-US" sz="4400" b="1" dirty="0"/>
              <a:t>Our Vision &amp; Mission</a:t>
            </a:r>
            <a:endParaRPr lang="en-US" sz="44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343400" y="2895600"/>
            <a:ext cx="6934200" cy="36576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Our Vision</a:t>
            </a:r>
          </a:p>
          <a:p>
            <a:pPr algn="just">
              <a:buFont typeface="Arial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To become the best strategic business partner of our clients and stake holders around the Globe for mutual business benefits.</a:t>
            </a:r>
          </a:p>
          <a:p>
            <a:pPr algn="ctr"/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Our Mission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Through our  highly professional &amp; expert team to provide cost-effective, intelligent solutions in a timely manner to earn mutual business benefit for our valued clients &amp; international partners.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565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274638"/>
            <a:ext cx="795528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/>
          <a:p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8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are dealing in:</a:t>
            </a:r>
            <a:endParaRPr lang="en-US" sz="85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02951" y="1066800"/>
            <a:ext cx="85124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Socks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Towels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Knit wear  Garments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Home Textiles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565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495800" cy="586740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838200"/>
            <a:ext cx="4648199" cy="6019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3000" y="228600"/>
            <a:ext cx="795528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2800" b="1" dirty="0"/>
              <a:t>Lab coats, Patient gowns, Operation Theater Dresses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AF so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pic>
        <p:nvPicPr>
          <p:cNvPr id="8" name="Picture 7" descr="sock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7628" y="3904838"/>
            <a:ext cx="2486372" cy="2953162"/>
          </a:xfrm>
          <a:prstGeom prst="rect">
            <a:avLst/>
          </a:prstGeom>
        </p:spPr>
      </p:pic>
      <p:pic>
        <p:nvPicPr>
          <p:cNvPr id="9" name="Picture 8" descr="sock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6207" y="685800"/>
            <a:ext cx="2457793" cy="3181794"/>
          </a:xfrm>
          <a:prstGeom prst="rect">
            <a:avLst/>
          </a:prstGeom>
        </p:spPr>
      </p:pic>
      <p:pic>
        <p:nvPicPr>
          <p:cNvPr id="10" name="Picture 9" descr="saa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125658" cy="1005840"/>
          </a:xfrm>
          <a:prstGeom prst="rect">
            <a:avLst/>
          </a:prstGeom>
        </p:spPr>
      </p:pic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8001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Sports &amp; Casual Socks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7625-6642-824B-A247-E3B6F417B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95DE07A-D62B-A6B2-4C84-C58D9C6B6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8001000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buNone/>
            </a:pPr>
            <a:r>
              <a:rPr lang="en-US" b="1" dirty="0"/>
              <a:t>Knit Wears</a:t>
            </a:r>
            <a:endParaRPr lang="en-US" sz="4400" dirty="0"/>
          </a:p>
        </p:txBody>
      </p:sp>
      <p:pic>
        <p:nvPicPr>
          <p:cNvPr id="8" name="Picture 7" descr="saaf1.jpg">
            <a:extLst>
              <a:ext uri="{FF2B5EF4-FFF2-40B4-BE49-F238E27FC236}">
                <a16:creationId xmlns:a16="http://schemas.microsoft.com/office/drawing/2014/main" id="{8270394E-8FF1-9C80-BB9C-60CEB3704F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5658" cy="1005840"/>
          </a:xfrm>
          <a:prstGeom prst="rect">
            <a:avLst/>
          </a:prstGeom>
        </p:spPr>
      </p:pic>
      <p:pic>
        <p:nvPicPr>
          <p:cNvPr id="9" name="Picture 8" descr="b6u014crpc-hgy-2.jpg">
            <a:extLst>
              <a:ext uri="{FF2B5EF4-FFF2-40B4-BE49-F238E27FC236}">
                <a16:creationId xmlns:a16="http://schemas.microsoft.com/office/drawing/2014/main" id="{031C243D-F719-4466-27F2-0D19A60A9D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132114"/>
            <a:ext cx="3387969" cy="3886200"/>
          </a:xfrm>
          <a:prstGeom prst="rect">
            <a:avLst/>
          </a:prstGeom>
        </p:spPr>
      </p:pic>
      <p:pic>
        <p:nvPicPr>
          <p:cNvPr id="7" name="Picture 6" descr="Mens_T-shirt_Light_Blue_Back.jpg">
            <a:extLst>
              <a:ext uri="{FF2B5EF4-FFF2-40B4-BE49-F238E27FC236}">
                <a16:creationId xmlns:a16="http://schemas.microsoft.com/office/drawing/2014/main" id="{2B4E475C-5635-0AB3-AE83-7086E855A5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342" y="2971800"/>
            <a:ext cx="2941812" cy="3864428"/>
          </a:xfrm>
          <a:prstGeom prst="rect">
            <a:avLst/>
          </a:prstGeom>
        </p:spPr>
      </p:pic>
      <p:pic>
        <p:nvPicPr>
          <p:cNvPr id="3" name="Picture 2" descr="A person wearing a white tank top&#10;&#10;AI-generated content may be incorrect.">
            <a:extLst>
              <a:ext uri="{FF2B5EF4-FFF2-40B4-BE49-F238E27FC236}">
                <a16:creationId xmlns:a16="http://schemas.microsoft.com/office/drawing/2014/main" id="{75F6A6E3-03E1-D0AB-6278-12B3159E2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03638"/>
            <a:ext cx="2605473" cy="2605473"/>
          </a:xfrm>
          <a:prstGeom prst="rect">
            <a:avLst/>
          </a:prstGeom>
        </p:spPr>
      </p:pic>
      <p:pic>
        <p:nvPicPr>
          <p:cNvPr id="5" name="Picture 4" descr="A person in a black tank top&#10;&#10;AI-generated content may be incorrect.">
            <a:extLst>
              <a:ext uri="{FF2B5EF4-FFF2-40B4-BE49-F238E27FC236}">
                <a16:creationId xmlns:a16="http://schemas.microsoft.com/office/drawing/2014/main" id="{E26D5E56-D519-E13F-999A-A8D338E61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7" y="1098165"/>
            <a:ext cx="2356330" cy="260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3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8903</TotalTime>
  <Words>469</Words>
  <Application>Microsoft Office PowerPoint</Application>
  <PresentationFormat>On-screen Show (4:3)</PresentationFormat>
  <Paragraphs>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About Us</vt:lpstr>
      <vt:lpstr>PowerPoint Presentation</vt:lpstr>
      <vt:lpstr>PowerPoint Presentation</vt:lpstr>
      <vt:lpstr>PowerPoint Presentation</vt:lpstr>
      <vt:lpstr>Sports &amp; Casual Socks</vt:lpstr>
      <vt:lpstr>Knit Wears</vt:lpstr>
      <vt:lpstr>Knit Wears</vt:lpstr>
      <vt:lpstr>PowerPoint Presentation</vt:lpstr>
      <vt:lpstr>Bed linens</vt:lpstr>
      <vt:lpstr>Textiles</vt:lpstr>
      <vt:lpstr>     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SAAF INTERNATIONAL</dc:title>
  <dc:creator>Saaf International</dc:creator>
  <cp:lastModifiedBy>Sobia Aqeel</cp:lastModifiedBy>
  <cp:revision>494</cp:revision>
  <dcterms:created xsi:type="dcterms:W3CDTF">2006-08-16T00:00:00Z</dcterms:created>
  <dcterms:modified xsi:type="dcterms:W3CDTF">2025-05-04T02:08:56Z</dcterms:modified>
</cp:coreProperties>
</file>