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1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A681BD-D688-4AEB-8D52-B78B696DF9A2}" v="1" dt="2025-05-22T13:01:24.3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ołaj Pyczak" userId="6edeceae-acff-4a5f-b13e-6c28eb852db7" providerId="ADAL" clId="{79A681BD-D688-4AEB-8D52-B78B696DF9A2}"/>
    <pc:docChg chg="undo custSel addSld delSld modSld">
      <pc:chgData name="Mikołaj Pyczak" userId="6edeceae-acff-4a5f-b13e-6c28eb852db7" providerId="ADAL" clId="{79A681BD-D688-4AEB-8D52-B78B696DF9A2}" dt="2025-05-22T12:56:46.610" v="253" actId="20577"/>
      <pc:docMkLst>
        <pc:docMk/>
      </pc:docMkLst>
      <pc:sldChg chg="modSp mod">
        <pc:chgData name="Mikołaj Pyczak" userId="6edeceae-acff-4a5f-b13e-6c28eb852db7" providerId="ADAL" clId="{79A681BD-D688-4AEB-8D52-B78B696DF9A2}" dt="2025-05-22T12:56:00.201" v="151" actId="20577"/>
        <pc:sldMkLst>
          <pc:docMk/>
          <pc:sldMk cId="1174705291" sldId="256"/>
        </pc:sldMkLst>
        <pc:spChg chg="mod">
          <ac:chgData name="Mikołaj Pyczak" userId="6edeceae-acff-4a5f-b13e-6c28eb852db7" providerId="ADAL" clId="{79A681BD-D688-4AEB-8D52-B78B696DF9A2}" dt="2025-05-22T12:56:00.201" v="151" actId="20577"/>
          <ac:spMkLst>
            <pc:docMk/>
            <pc:sldMk cId="1174705291" sldId="256"/>
            <ac:spMk id="25" creationId="{BEE1C2D6-D2BF-F595-58BA-B3FF3CDE2B4E}"/>
          </ac:spMkLst>
        </pc:spChg>
      </pc:sldChg>
      <pc:sldChg chg="modSp mod">
        <pc:chgData name="Mikołaj Pyczak" userId="6edeceae-acff-4a5f-b13e-6c28eb852db7" providerId="ADAL" clId="{79A681BD-D688-4AEB-8D52-B78B696DF9A2}" dt="2025-05-22T12:50:50.401" v="14" actId="20577"/>
        <pc:sldMkLst>
          <pc:docMk/>
          <pc:sldMk cId="3096459449" sldId="258"/>
        </pc:sldMkLst>
        <pc:spChg chg="mod">
          <ac:chgData name="Mikołaj Pyczak" userId="6edeceae-acff-4a5f-b13e-6c28eb852db7" providerId="ADAL" clId="{79A681BD-D688-4AEB-8D52-B78B696DF9A2}" dt="2025-05-22T12:50:50.401" v="14" actId="20577"/>
          <ac:spMkLst>
            <pc:docMk/>
            <pc:sldMk cId="3096459449" sldId="258"/>
            <ac:spMk id="2" creationId="{DAD9AFC4-B9E5-6313-DE98-E14EA36808F7}"/>
          </ac:spMkLst>
        </pc:spChg>
      </pc:sldChg>
      <pc:sldChg chg="modSp mod">
        <pc:chgData name="Mikołaj Pyczak" userId="6edeceae-acff-4a5f-b13e-6c28eb852db7" providerId="ADAL" clId="{79A681BD-D688-4AEB-8D52-B78B696DF9A2}" dt="2025-05-22T12:56:46.610" v="253" actId="20577"/>
        <pc:sldMkLst>
          <pc:docMk/>
          <pc:sldMk cId="2890797772" sldId="260"/>
        </pc:sldMkLst>
        <pc:spChg chg="mod">
          <ac:chgData name="Mikołaj Pyczak" userId="6edeceae-acff-4a5f-b13e-6c28eb852db7" providerId="ADAL" clId="{79A681BD-D688-4AEB-8D52-B78B696DF9A2}" dt="2025-05-22T12:56:46.610" v="253" actId="20577"/>
          <ac:spMkLst>
            <pc:docMk/>
            <pc:sldMk cId="2890797772" sldId="260"/>
            <ac:spMk id="25" creationId="{14831A73-2350-D990-CC82-F6B8BD8BCDA9}"/>
          </ac:spMkLst>
        </pc:spChg>
      </pc:sldChg>
      <pc:sldChg chg="modSp mod">
        <pc:chgData name="Mikołaj Pyczak" userId="6edeceae-acff-4a5f-b13e-6c28eb852db7" providerId="ADAL" clId="{79A681BD-D688-4AEB-8D52-B78B696DF9A2}" dt="2025-05-22T12:51:37.713" v="21" actId="403"/>
        <pc:sldMkLst>
          <pc:docMk/>
          <pc:sldMk cId="362636476" sldId="262"/>
        </pc:sldMkLst>
        <pc:spChg chg="mod">
          <ac:chgData name="Mikołaj Pyczak" userId="6edeceae-acff-4a5f-b13e-6c28eb852db7" providerId="ADAL" clId="{79A681BD-D688-4AEB-8D52-B78B696DF9A2}" dt="2025-05-22T12:51:12.948" v="15"/>
          <ac:spMkLst>
            <pc:docMk/>
            <pc:sldMk cId="362636476" sldId="262"/>
            <ac:spMk id="19" creationId="{06B8C492-3951-7460-19E2-C559820CA6D5}"/>
          </ac:spMkLst>
        </pc:spChg>
        <pc:spChg chg="mod">
          <ac:chgData name="Mikołaj Pyczak" userId="6edeceae-acff-4a5f-b13e-6c28eb852db7" providerId="ADAL" clId="{79A681BD-D688-4AEB-8D52-B78B696DF9A2}" dt="2025-05-22T12:51:37.713" v="21" actId="403"/>
          <ac:spMkLst>
            <pc:docMk/>
            <pc:sldMk cId="362636476" sldId="262"/>
            <ac:spMk id="25" creationId="{3412BD67-181E-515C-2D3C-9A8D181A01DE}"/>
          </ac:spMkLst>
        </pc:spChg>
      </pc:sldChg>
      <pc:sldChg chg="modSp mod">
        <pc:chgData name="Mikołaj Pyczak" userId="6edeceae-acff-4a5f-b13e-6c28eb852db7" providerId="ADAL" clId="{79A681BD-D688-4AEB-8D52-B78B696DF9A2}" dt="2025-05-22T12:53:24.457" v="124" actId="20577"/>
        <pc:sldMkLst>
          <pc:docMk/>
          <pc:sldMk cId="2236239549" sldId="263"/>
        </pc:sldMkLst>
        <pc:spChg chg="mod">
          <ac:chgData name="Mikołaj Pyczak" userId="6edeceae-acff-4a5f-b13e-6c28eb852db7" providerId="ADAL" clId="{79A681BD-D688-4AEB-8D52-B78B696DF9A2}" dt="2025-05-22T12:52:03.253" v="38" actId="20577"/>
          <ac:spMkLst>
            <pc:docMk/>
            <pc:sldMk cId="2236239549" sldId="263"/>
            <ac:spMk id="19" creationId="{63EE3255-1E03-C028-910A-7AA9401A517D}"/>
          </ac:spMkLst>
        </pc:spChg>
        <pc:spChg chg="mod">
          <ac:chgData name="Mikołaj Pyczak" userId="6edeceae-acff-4a5f-b13e-6c28eb852db7" providerId="ADAL" clId="{79A681BD-D688-4AEB-8D52-B78B696DF9A2}" dt="2025-05-22T12:53:24.457" v="124" actId="20577"/>
          <ac:spMkLst>
            <pc:docMk/>
            <pc:sldMk cId="2236239549" sldId="263"/>
            <ac:spMk id="25" creationId="{C5159571-9173-F084-6EF3-0B5D97C600D4}"/>
          </ac:spMkLst>
        </pc:spChg>
      </pc:sldChg>
      <pc:sldChg chg="delSp modSp mod">
        <pc:chgData name="Mikołaj Pyczak" userId="6edeceae-acff-4a5f-b13e-6c28eb852db7" providerId="ADAL" clId="{79A681BD-D688-4AEB-8D52-B78B696DF9A2}" dt="2025-05-22T12:54:00.733" v="131" actId="1076"/>
        <pc:sldMkLst>
          <pc:docMk/>
          <pc:sldMk cId="4168942121" sldId="264"/>
        </pc:sldMkLst>
        <pc:spChg chg="mod">
          <ac:chgData name="Mikołaj Pyczak" userId="6edeceae-acff-4a5f-b13e-6c28eb852db7" providerId="ADAL" clId="{79A681BD-D688-4AEB-8D52-B78B696DF9A2}" dt="2025-05-22T12:54:00.733" v="131" actId="1076"/>
          <ac:spMkLst>
            <pc:docMk/>
            <pc:sldMk cId="4168942121" sldId="264"/>
            <ac:spMk id="19" creationId="{2B348507-DC02-595E-A286-E13CC798E9D3}"/>
          </ac:spMkLst>
        </pc:spChg>
        <pc:spChg chg="del">
          <ac:chgData name="Mikołaj Pyczak" userId="6edeceae-acff-4a5f-b13e-6c28eb852db7" providerId="ADAL" clId="{79A681BD-D688-4AEB-8D52-B78B696DF9A2}" dt="2025-05-22T12:53:39.796" v="125" actId="478"/>
          <ac:spMkLst>
            <pc:docMk/>
            <pc:sldMk cId="4168942121" sldId="264"/>
            <ac:spMk id="25" creationId="{845C938F-B1DC-3B73-A688-DB69F6ACEBA4}"/>
          </ac:spMkLst>
        </pc:spChg>
      </pc:sldChg>
      <pc:sldChg chg="del">
        <pc:chgData name="Mikołaj Pyczak" userId="6edeceae-acff-4a5f-b13e-6c28eb852db7" providerId="ADAL" clId="{79A681BD-D688-4AEB-8D52-B78B696DF9A2}" dt="2025-05-22T12:55:37.434" v="134" actId="47"/>
        <pc:sldMkLst>
          <pc:docMk/>
          <pc:sldMk cId="402671990" sldId="265"/>
        </pc:sldMkLst>
      </pc:sldChg>
      <pc:sldChg chg="add del">
        <pc:chgData name="Mikołaj Pyczak" userId="6edeceae-acff-4a5f-b13e-6c28eb852db7" providerId="ADAL" clId="{79A681BD-D688-4AEB-8D52-B78B696DF9A2}" dt="2025-05-22T12:55:24.349" v="133" actId="2890"/>
        <pc:sldMkLst>
          <pc:docMk/>
          <pc:sldMk cId="305366468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41D0F2-DE34-D95E-F71C-89E86F461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C358129-532C-BBFD-1883-EF8827A3C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2352A9-82C5-7774-AB3C-66630858D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F8D8F8-BB8C-432E-3A80-FA6EAE256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14AF96-DF7F-FE61-F5BC-E5616E987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688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CA8080-7DB2-5C02-A7C9-0673CB1B4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9851BB5-7A1A-C0E3-DEBA-6E1B647F0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3709D95-1760-B22C-77BD-AD7A44259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59C801-6159-982F-C165-D850007E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B3BFC47-1539-609B-FE14-85830067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637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114B2BC-1247-5505-D245-FFA359582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7D30606-FEB7-2BB9-6F7A-EF423AD28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1D3224D-A32B-3691-6BE7-414A22B5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F429F1-6FC1-1DE5-A221-34B1C57D5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E8E053-2500-91A8-6DBF-C6978DC02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529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EB37D3-997B-EEBF-27D1-B25726846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4E9E8E-D2BA-72C1-BF39-9F774CF39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3E6C803-63CB-0C48-D290-04B1F7E62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CCDD39-3C08-DB90-A443-C4DA79C0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215864-1602-C89F-5898-B9F41DE8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569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931FF2-199F-1ED0-2C8A-22C4C34F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09DB423-FCCD-2DEA-3CAB-FC31D76E5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970028-5690-6DD0-70D4-73E12DD4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C0EC419-73CB-986E-30F1-8B915AEBA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324E94-164C-3239-D4B6-D21BB814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410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DFE83E-26F5-0A59-FBE1-94229FEDF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FDF600-9666-7712-42AA-1780719EB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755D229-AAA4-A51B-E422-376352DBE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051259D-EED0-CEB1-B0F2-41E94FEF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69FE9D5-3728-EA96-56DF-3D642500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4F00B6-659C-B9D0-6332-A6DD1F36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178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3BF8C2-8244-1745-1B62-A49961BF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9B2AB4-E9D9-381C-27B3-8F5A76E5E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5B47A43-AA21-3306-4A88-C6EC34BB6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65EE695-F7AD-70FD-E336-456DCF252A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8EE76A1-7184-ECF5-42ED-C21F7C94DB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53C7646-7552-0CDE-0212-A59D67F3A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9B5721D-A548-EC3A-8F32-D618A01D3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4A1DAA2-8EBE-EB5B-DB84-DC10C04B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032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8B0C38-0D73-01E2-B153-DB66F4F3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A5B1A19-0F6B-42B8-E730-E65B66269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593C247-A98E-CBC8-1872-CFE29D06B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D362099-B3A3-F19B-D171-7FBCD442B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977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64D71E3-6A47-9CB6-AACE-3593E03BE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F7EDA93-8F62-DB71-F95E-199E2FF27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9A73455-29CB-6069-814B-4020B72AB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1888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CD4A96-A685-2FB7-9CAA-99ACD2C5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76BCCE-D3FC-DE1E-BB25-1271E10DE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A85AC1-1A00-FA81-9993-D63368D2F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6FFA750-4C5C-4E60-56EB-2AA62973B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58D1349-C9A3-F2FC-58AE-626FB50E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949A33F-B681-3AD4-6C4C-1DC27E7CC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763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642052-8F5B-6D89-1422-0C1FC7964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B466F37-ED6D-C819-E891-2CCEFD2F9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F4AC836-00FA-A932-F989-0D0FA04E3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57F94DC-2921-9157-31CA-50CF013A6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0C94515-CD59-B509-4713-7BB18BDE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3F798AE-763F-30E1-04C8-CD984C6EC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073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E6434CE-E3D4-F6F8-57C6-57C1CC689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FDD0FEE-E103-52E4-5D79-93AF2E7B0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97139DF-B3AF-95F8-2EB2-60DF1D9DB3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C8899D-C2DD-4B02-9675-CED5457FCAE6}" type="datetimeFigureOut">
              <a:rPr lang="pl-PL" smtClean="0"/>
              <a:t>2025-05-22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1507875-90FF-0907-82FD-07D73146FA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EBE08B-94A6-6FEA-5D02-A6F984BD4E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79A52E-85B7-4522-87F0-4430155C6330}" type="slidenum">
              <a:rPr lang="pl-PL" smtClean="0"/>
              <a:t>‹#›</a:t>
            </a:fld>
            <a:endParaRPr lang="pl-PL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E038D91-F8A6-7DB5-D1A5-AAD846132BC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311775" y="6672580"/>
            <a:ext cx="1590675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l-PL" sz="8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K2 - Informacja wewnętrzna (Internal)</a:t>
            </a:r>
          </a:p>
        </p:txBody>
      </p:sp>
    </p:spTree>
    <p:extLst>
      <p:ext uri="{BB962C8B-B14F-4D97-AF65-F5344CB8AC3E}">
        <p14:creationId xmlns:p14="http://schemas.microsoft.com/office/powerpoint/2010/main" val="424115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2match.com/e/euromobi-conference/components/52859/kwVa48LTXZD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C241D5-EBA1-E286-86EA-F24BF4EA9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D9AFC4-B9E5-6313-DE98-E14EA3680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41" y="2767106"/>
            <a:ext cx="2880828" cy="3071906"/>
          </a:xfrm>
        </p:spPr>
        <p:txBody>
          <a:bodyPr anchor="t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Cluster 2 </a:t>
            </a:r>
            <a:r>
              <a:rPr lang="pl-PL" sz="4000" dirty="0" err="1">
                <a:solidFill>
                  <a:srgbClr val="FFFFFF"/>
                </a:solidFill>
              </a:rPr>
              <a:t>pitch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66C9B00-BA8E-1CEB-063B-91F9DEC83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428" y="1875464"/>
            <a:ext cx="7225748" cy="310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5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DCD513A-A151-40F8-FC2E-CC018F90F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97A6A0F-8A4D-3E24-36D3-1E56C2E84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47E8B21A-C525-ACC3-0887-B486936ED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CFADE099-84E1-3F4D-720B-9FA697C259BC}"/>
              </a:ext>
            </a:extLst>
          </p:cNvPr>
          <p:cNvSpPr txBox="1"/>
          <p:nvPr/>
        </p:nvSpPr>
        <p:spPr>
          <a:xfrm>
            <a:off x="457200" y="244549"/>
            <a:ext cx="86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Avenir Next LT Pro" panose="020B0504020202020204" pitchFamily="34" charset="-18"/>
              </a:rPr>
              <a:t>Our </a:t>
            </a:r>
            <a:r>
              <a:rPr lang="pl-PL" sz="3600" dirty="0" err="1">
                <a:latin typeface="Avenir Next LT Pro" panose="020B0504020202020204" pitchFamily="34" charset="-18"/>
              </a:rPr>
              <a:t>project</a:t>
            </a:r>
            <a:r>
              <a:rPr lang="pl-PL" sz="3600" dirty="0">
                <a:latin typeface="Avenir Next LT Pro" panose="020B0504020202020204" pitchFamily="34" charset="-18"/>
              </a:rPr>
              <a:t> idea / </a:t>
            </a:r>
            <a:r>
              <a:rPr lang="pl-PL" sz="3600" dirty="0" err="1">
                <a:latin typeface="Avenir Next LT Pro" panose="020B0504020202020204" pitchFamily="34" charset="-18"/>
              </a:rPr>
              <a:t>collaboration</a:t>
            </a:r>
            <a:r>
              <a:rPr lang="pl-PL" sz="3600" dirty="0">
                <a:latin typeface="Avenir Next LT Pro" panose="020B0504020202020204" pitchFamily="34" charset="-18"/>
              </a:rPr>
              <a:t> </a:t>
            </a:r>
            <a:r>
              <a:rPr lang="pl-PL" sz="3600" dirty="0" err="1">
                <a:latin typeface="Avenir Next LT Pro" panose="020B0504020202020204" pitchFamily="34" charset="-18"/>
              </a:rPr>
              <a:t>offer</a:t>
            </a:r>
            <a:endParaRPr lang="pl-PL" sz="3600" dirty="0">
              <a:latin typeface="Avenir Next LT Pro" panose="020B0504020202020204" pitchFamily="34" charset="-18"/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BEE1C2D6-D2BF-F595-58BA-B3FF3CDE2B4E}"/>
              </a:ext>
            </a:extLst>
          </p:cNvPr>
          <p:cNvSpPr txBox="1"/>
          <p:nvPr/>
        </p:nvSpPr>
        <p:spPr>
          <a:xfrm>
            <a:off x="699714" y="1456660"/>
            <a:ext cx="107940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venir Next LT Pro" panose="020B0504020202020204" pitchFamily="34" charset="-18"/>
              </a:rPr>
              <a:t>Insert text outlining your project idea </a:t>
            </a:r>
            <a:r>
              <a:rPr lang="pl-PL" sz="2000" dirty="0" err="1">
                <a:latin typeface="Avenir Next LT Pro" panose="020B0504020202020204" pitchFamily="34" charset="-18"/>
              </a:rPr>
              <a:t>or</a:t>
            </a:r>
            <a:r>
              <a:rPr lang="pl-PL" sz="2000" dirty="0">
                <a:latin typeface="Avenir Next LT Pro" panose="020B0504020202020204" pitchFamily="34" charset="-18"/>
              </a:rPr>
              <a:t> </a:t>
            </a:r>
            <a:r>
              <a:rPr lang="pl-PL" sz="2000" dirty="0" err="1">
                <a:latin typeface="Avenir Next LT Pro" panose="020B0504020202020204" pitchFamily="34" charset="-18"/>
              </a:rPr>
              <a:t>collaboration</a:t>
            </a:r>
            <a:r>
              <a:rPr lang="pl-PL" sz="2000" dirty="0">
                <a:latin typeface="Avenir Next LT Pro" panose="020B0504020202020204" pitchFamily="34" charset="-18"/>
              </a:rPr>
              <a:t> </a:t>
            </a:r>
            <a:r>
              <a:rPr lang="en-US" sz="2000" dirty="0">
                <a:latin typeface="Avenir Next LT Pro" panose="020B0504020202020204" pitchFamily="34" charset="-18"/>
              </a:rPr>
              <a:t>here</a:t>
            </a:r>
          </a:p>
          <a:p>
            <a:endParaRPr lang="pl-PL" sz="2000" dirty="0">
              <a:latin typeface="Avenir Next LT Pro" panose="020B0504020202020204" pitchFamily="34" charset="-18"/>
            </a:endParaRPr>
          </a:p>
          <a:p>
            <a:r>
              <a:rPr lang="en-US" sz="2000" dirty="0">
                <a:latin typeface="Avenir Next LT Pro" panose="020B0504020202020204" pitchFamily="34" charset="-18"/>
              </a:rPr>
              <a:t>(Refer to slide 5 for instructions)</a:t>
            </a:r>
          </a:p>
        </p:txBody>
      </p:sp>
    </p:spTree>
    <p:extLst>
      <p:ext uri="{BB962C8B-B14F-4D97-AF65-F5344CB8AC3E}">
        <p14:creationId xmlns:p14="http://schemas.microsoft.com/office/powerpoint/2010/main" val="1174705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6B7AA6-9544-F085-1C85-1F87271EC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AFB25F1-E0C9-EAA8-8014-FA9FA8612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4F9E0E-7690-DD1A-E699-460F9A6BB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BB2AD7-6EB0-768C-1631-0FCE296F2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EDB745C-633B-D994-43EC-3C4335AC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448F1A3-AB55-99A4-CD92-61B4DCAEB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23C108D-3EA3-6AD4-4879-5F8AA0E7E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2C02CAF7-1F95-5233-2A61-3F63EA630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CAA888A1-89EC-EBC9-3ECB-827D82271A32}"/>
              </a:ext>
            </a:extLst>
          </p:cNvPr>
          <p:cNvSpPr txBox="1"/>
          <p:nvPr/>
        </p:nvSpPr>
        <p:spPr>
          <a:xfrm>
            <a:off x="457200" y="244549"/>
            <a:ext cx="86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venir Next LT Pro" panose="020B0504020202020204" pitchFamily="34" charset="-18"/>
              </a:rPr>
              <a:t>Cluster 2 topic</a:t>
            </a:r>
            <a:r>
              <a:rPr lang="pl-PL" sz="3600" dirty="0">
                <a:latin typeface="Avenir Next LT Pro" panose="020B0504020202020204" pitchFamily="34" charset="-18"/>
              </a:rPr>
              <a:t>(s)</a:t>
            </a:r>
            <a:r>
              <a:rPr lang="en-US" sz="3600" dirty="0">
                <a:latin typeface="Avenir Next LT Pro" panose="020B0504020202020204" pitchFamily="34" charset="-18"/>
              </a:rPr>
              <a:t> of interest</a:t>
            </a:r>
            <a:endParaRPr lang="pl-PL" sz="3600" dirty="0">
              <a:latin typeface="Avenir Next LT Pro" panose="020B0504020202020204" pitchFamily="34" charset="-18"/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1628B7D6-6123-73CC-9A6D-BC4917408093}"/>
              </a:ext>
            </a:extLst>
          </p:cNvPr>
          <p:cNvSpPr txBox="1"/>
          <p:nvPr/>
        </p:nvSpPr>
        <p:spPr>
          <a:xfrm>
            <a:off x="699714" y="1456660"/>
            <a:ext cx="107940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Possible </a:t>
            </a:r>
            <a:r>
              <a:rPr lang="pl-PL" sz="2000" dirty="0">
                <a:latin typeface="Avenir Next LT Pro" panose="020B0504020202020204" pitchFamily="34" charset="-18"/>
              </a:rPr>
              <a:t>2025 </a:t>
            </a:r>
            <a:r>
              <a:rPr lang="pl-PL" sz="2000" dirty="0" err="1">
                <a:latin typeface="Avenir Next LT Pro" panose="020B0504020202020204" pitchFamily="34" charset="-18"/>
              </a:rPr>
              <a:t>call</a:t>
            </a:r>
            <a:r>
              <a:rPr lang="pl-PL" sz="2000" dirty="0">
                <a:latin typeface="Avenir Next LT Pro" panose="020B0504020202020204" pitchFamily="34" charset="-18"/>
              </a:rPr>
              <a:t> </a:t>
            </a:r>
            <a:r>
              <a:rPr lang="en-US" sz="2000" dirty="0">
                <a:latin typeface="Avenir Next LT Pro" panose="020B0504020202020204" pitchFamily="34" charset="-18"/>
              </a:rPr>
              <a:t>topic/topics you wish to participate in (Refer to slide 5 for instructions)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venir Next LT Pro" panose="020B0504020202020204" pitchFamily="34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venir Next LT Pro" panose="020B0504020202020204" pitchFamily="34" charset="-1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Keywords</a:t>
            </a:r>
          </a:p>
        </p:txBody>
      </p:sp>
    </p:spTree>
    <p:extLst>
      <p:ext uri="{BB962C8B-B14F-4D97-AF65-F5344CB8AC3E}">
        <p14:creationId xmlns:p14="http://schemas.microsoft.com/office/powerpoint/2010/main" val="119646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4943FD-74B1-9B3B-1B47-0532D8DF0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E9EE7C7-98E5-DE62-DE5F-ECB4E9C7A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4E86FA5-EC33-083E-8B8F-BA979C407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7C95BBE-B0F2-1B0B-4CC4-971342051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F8DF662-AA7B-A326-BF9C-6903C51C1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9B4CBCF-B8C9-08D0-BD02-F9E2CA8C8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9C41D43-9E77-8A85-C59D-149D61139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C067389A-185C-4EDD-D502-583CC8BFF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D0EC356E-670F-6AA4-50DA-C7D7CFC228FD}"/>
              </a:ext>
            </a:extLst>
          </p:cNvPr>
          <p:cNvSpPr txBox="1"/>
          <p:nvPr/>
        </p:nvSpPr>
        <p:spPr>
          <a:xfrm>
            <a:off x="457200" y="244549"/>
            <a:ext cx="86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Avenir Next LT Pro" panose="020B0504020202020204" pitchFamily="34" charset="-18"/>
              </a:rPr>
              <a:t>Contact </a:t>
            </a:r>
            <a:r>
              <a:rPr lang="pl-PL" sz="3600" dirty="0" err="1">
                <a:latin typeface="Avenir Next LT Pro" panose="020B0504020202020204" pitchFamily="34" charset="-18"/>
              </a:rPr>
              <a:t>us</a:t>
            </a:r>
            <a:r>
              <a:rPr lang="pl-PL" sz="3600" dirty="0">
                <a:latin typeface="Avenir Next LT Pro" panose="020B0504020202020204" pitchFamily="34" charset="-18"/>
              </a:rPr>
              <a:t>!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87D66806-91EC-3C80-2D0C-15D352714757}"/>
              </a:ext>
            </a:extLst>
          </p:cNvPr>
          <p:cNvSpPr txBox="1"/>
          <p:nvPr/>
        </p:nvSpPr>
        <p:spPr>
          <a:xfrm>
            <a:off x="699714" y="1456660"/>
            <a:ext cx="107940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venir Next LT Pro" panose="020B0504020202020204" pitchFamily="34" charset="-18"/>
              </a:rPr>
              <a:t>Please insert your contact details here</a:t>
            </a:r>
          </a:p>
          <a:p>
            <a:endParaRPr lang="pl-PL" sz="2000" dirty="0">
              <a:latin typeface="Avenir Next LT Pro" panose="020B0504020202020204" pitchFamily="34" charset="-18"/>
            </a:endParaRPr>
          </a:p>
          <a:p>
            <a:r>
              <a:rPr lang="en-US" sz="2000" dirty="0">
                <a:latin typeface="Avenir Next LT Pro" panose="020B0504020202020204" pitchFamily="34" charset="-18"/>
              </a:rPr>
              <a:t>(Refer to slide 6 for instructions)</a:t>
            </a:r>
          </a:p>
        </p:txBody>
      </p:sp>
    </p:spTree>
    <p:extLst>
      <p:ext uri="{BB962C8B-B14F-4D97-AF65-F5344CB8AC3E}">
        <p14:creationId xmlns:p14="http://schemas.microsoft.com/office/powerpoint/2010/main" val="3394595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10095F-BA21-16C3-67BE-804DEAE8D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586E32B-766A-D9EE-70BB-781B6066B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0403153-50E8-ECF3-84AA-317303044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7E01DBA-83D7-81CF-3B75-FEAD6D02AE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FC0198C-CEA2-093B-D60E-AF8959236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558CF02-97C6-0845-758D-C8BFC069A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ECBDB3C-ABC6-2531-D721-EBEF543EC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43D3607C-9B10-D69A-99F9-7E1C619BD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8836FDCC-042B-DD56-DC82-AED2B0A95BF4}"/>
              </a:ext>
            </a:extLst>
          </p:cNvPr>
          <p:cNvSpPr txBox="1"/>
          <p:nvPr/>
        </p:nvSpPr>
        <p:spPr>
          <a:xfrm>
            <a:off x="457200" y="244549"/>
            <a:ext cx="86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Avenir Next LT Pro" panose="020B0504020202020204" pitchFamily="34" charset="-18"/>
              </a:rPr>
              <a:t>INSTRUCTIONS 1/3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14831A73-2350-D990-CC82-F6B8BD8BCDA9}"/>
              </a:ext>
            </a:extLst>
          </p:cNvPr>
          <p:cNvSpPr txBox="1"/>
          <p:nvPr/>
        </p:nvSpPr>
        <p:spPr>
          <a:xfrm>
            <a:off x="699714" y="1456660"/>
            <a:ext cx="1079408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venir Next LT Pro" panose="020B0504020202020204" pitchFamily="34" charset="-18"/>
              </a:rPr>
              <a:t>The second and third slides may show: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expertise possessed by your company/</a:t>
            </a:r>
            <a:r>
              <a:rPr lang="en-US" sz="2000" dirty="0" err="1">
                <a:latin typeface="Avenir Next LT Pro" panose="020B0504020202020204" pitchFamily="34" charset="-18"/>
              </a:rPr>
              <a:t>organisation</a:t>
            </a:r>
            <a:endParaRPr lang="en-US" sz="2000" dirty="0">
              <a:latin typeface="Avenir Next LT Pro" panose="020B0504020202020204" pitchFamily="34" charset="-18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objectives of your project proposal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An indication of the existing partnership/consortium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requirements for additional partner(s)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topics you are interested in</a:t>
            </a:r>
            <a:r>
              <a:rPr lang="pl-PL" sz="2000" dirty="0">
                <a:latin typeface="Avenir Next LT Pro" panose="020B0504020202020204" pitchFamily="34" charset="-18"/>
              </a:rPr>
              <a:t> (</a:t>
            </a:r>
            <a:r>
              <a:rPr lang="pl-PL" sz="2000" dirty="0" err="1">
                <a:latin typeface="Avenir Next LT Pro" panose="020B0504020202020204" pitchFamily="34" charset="-18"/>
              </a:rPr>
              <a:t>see</a:t>
            </a:r>
            <a:r>
              <a:rPr lang="pl-PL" sz="2000" dirty="0">
                <a:latin typeface="Avenir Next LT Pro" panose="020B0504020202020204" pitchFamily="34" charset="-18"/>
              </a:rPr>
              <a:t> </a:t>
            </a:r>
            <a:r>
              <a:rPr lang="pl-PL" sz="2000" dirty="0">
                <a:latin typeface="Avenir Next LT Pro" panose="020B0504020202020204" pitchFamily="34" charset="-18"/>
                <a:hlinkClick r:id="rId3"/>
              </a:rPr>
              <a:t>HERE</a:t>
            </a:r>
            <a:r>
              <a:rPr lang="pl-PL" sz="2000" dirty="0">
                <a:latin typeface="Avenir Next LT Pro" panose="020B0504020202020204" pitchFamily="34" charset="-18"/>
              </a:rPr>
              <a:t> the list of Cluster 2 </a:t>
            </a:r>
            <a:r>
              <a:rPr lang="pl-PL" sz="2000" i="1" dirty="0">
                <a:latin typeface="Avenir Next LT Pro" panose="020B0504020202020204" pitchFamily="34" charset="-18"/>
              </a:rPr>
              <a:t>2025</a:t>
            </a:r>
            <a:r>
              <a:rPr lang="pl-PL" sz="2000" dirty="0">
                <a:latin typeface="Avenir Next LT Pro" panose="020B0504020202020204" pitchFamily="34" charset="-18"/>
              </a:rPr>
              <a:t> </a:t>
            </a:r>
            <a:r>
              <a:rPr lang="pl-PL" sz="2000" dirty="0" err="1">
                <a:latin typeface="Avenir Next LT Pro" panose="020B0504020202020204" pitchFamily="34" charset="-18"/>
              </a:rPr>
              <a:t>call</a:t>
            </a:r>
            <a:r>
              <a:rPr lang="pl-PL" sz="2000" dirty="0">
                <a:latin typeface="Avenir Next LT Pro" panose="020B0504020202020204" pitchFamily="34" charset="-18"/>
              </a:rPr>
              <a:t> </a:t>
            </a:r>
            <a:r>
              <a:rPr lang="pl-PL" sz="2000" dirty="0" err="1">
                <a:latin typeface="Avenir Next LT Pro" panose="020B0504020202020204" pitchFamily="34" charset="-18"/>
              </a:rPr>
              <a:t>topics</a:t>
            </a:r>
            <a:r>
              <a:rPr lang="pl-PL" sz="2000" dirty="0">
                <a:latin typeface="Avenir Next LT Pro" panose="020B0504020202020204" pitchFamily="34" charset="-18"/>
              </a:rPr>
              <a:t> in </a:t>
            </a:r>
            <a:r>
              <a:rPr lang="pl-PL" sz="2000" dirty="0" err="1">
                <a:latin typeface="Avenir Next LT Pro" panose="020B0504020202020204" pitchFamily="34" charset="-18"/>
              </a:rPr>
              <a:t>line</a:t>
            </a:r>
            <a:r>
              <a:rPr lang="pl-PL" sz="2000" dirty="0">
                <a:latin typeface="Avenir Next LT Pro" panose="020B0504020202020204" pitchFamily="34" charset="-18"/>
              </a:rPr>
              <a:t> with the Conference)</a:t>
            </a:r>
            <a:endParaRPr lang="en-US" sz="2000" dirty="0">
              <a:latin typeface="Avenir Next LT Pro" panose="020B0504020202020204" pitchFamily="34" charset="-18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Involvement in previous/ongoing projects in the area</a:t>
            </a:r>
          </a:p>
        </p:txBody>
      </p:sp>
    </p:spTree>
    <p:extLst>
      <p:ext uri="{BB962C8B-B14F-4D97-AF65-F5344CB8AC3E}">
        <p14:creationId xmlns:p14="http://schemas.microsoft.com/office/powerpoint/2010/main" val="289079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E8519A-DE05-8A49-FD75-C47EC3A32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EC01C05-5118-EEBD-AF48-B52B388A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C10A36D-3407-59EC-73FC-351B50AEF5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9BB674-F993-0923-4C9B-6F1912B7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C2EA5A-B0D0-0761-7A32-7ED22A9C3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C276214-5FB9-1FCC-AF1B-C0F747BD4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9F1B7F-9C9F-B13C-FC1F-AC824AE56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0005DA88-3B46-2CDF-F287-345DB2851F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06B8C492-3951-7460-19E2-C559820CA6D5}"/>
              </a:ext>
            </a:extLst>
          </p:cNvPr>
          <p:cNvSpPr txBox="1"/>
          <p:nvPr/>
        </p:nvSpPr>
        <p:spPr>
          <a:xfrm>
            <a:off x="457200" y="244549"/>
            <a:ext cx="86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Avenir Next LT Pro" panose="020B0504020202020204" pitchFamily="34" charset="-18"/>
              </a:rPr>
              <a:t>INSTRUCTIONS 2/3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3412BD67-181E-515C-2D3C-9A8D181A01DE}"/>
              </a:ext>
            </a:extLst>
          </p:cNvPr>
          <p:cNvSpPr txBox="1"/>
          <p:nvPr/>
        </p:nvSpPr>
        <p:spPr>
          <a:xfrm>
            <a:off x="699714" y="1456660"/>
            <a:ext cx="107940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venir Next LT Pro" panose="020B0504020202020204" pitchFamily="34" charset="-18"/>
              </a:rPr>
              <a:t>The ‘Contact’ slide should include: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Your name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name of your </a:t>
            </a:r>
            <a:r>
              <a:rPr lang="en-US" sz="2000" dirty="0" err="1">
                <a:latin typeface="Avenir Next LT Pro" panose="020B0504020202020204" pitchFamily="34" charset="-18"/>
              </a:rPr>
              <a:t>organisation</a:t>
            </a:r>
            <a:endParaRPr lang="en-US" sz="2000" dirty="0">
              <a:latin typeface="Avenir Next LT Pro" panose="020B0504020202020204" pitchFamily="34" charset="-18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Your </a:t>
            </a:r>
            <a:r>
              <a:rPr lang="en-US" sz="2000" dirty="0" err="1">
                <a:latin typeface="Avenir Next LT Pro" panose="020B0504020202020204" pitchFamily="34" charset="-18"/>
              </a:rPr>
              <a:t>organisation’s</a:t>
            </a:r>
            <a:r>
              <a:rPr lang="en-US" sz="2000" dirty="0">
                <a:latin typeface="Avenir Next LT Pro" panose="020B0504020202020204" pitchFamily="34" charset="-18"/>
              </a:rPr>
              <a:t> logo in the upper right corner (of slides 1-4);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nature of your </a:t>
            </a:r>
            <a:r>
              <a:rPr lang="en-US" sz="2000" dirty="0" err="1">
                <a:latin typeface="Avenir Next LT Pro" panose="020B0504020202020204" pitchFamily="34" charset="-18"/>
              </a:rPr>
              <a:t>organisation</a:t>
            </a:r>
            <a:r>
              <a:rPr lang="en-US" sz="2000" dirty="0">
                <a:latin typeface="Avenir Next LT Pro" panose="020B0504020202020204" pitchFamily="34" charset="-18"/>
              </a:rPr>
              <a:t>; e.g., academic institution, SME, large company, governmental </a:t>
            </a:r>
            <a:r>
              <a:rPr lang="en-US" sz="2000" dirty="0" err="1">
                <a:latin typeface="Avenir Next LT Pro" panose="020B0504020202020204" pitchFamily="34" charset="-18"/>
              </a:rPr>
              <a:t>organisation</a:t>
            </a:r>
            <a:r>
              <a:rPr lang="en-US" sz="2000" dirty="0">
                <a:latin typeface="Avenir Next LT Pro" panose="020B0504020202020204" pitchFamily="34" charset="-18"/>
              </a:rPr>
              <a:t>, NGO, etc.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The country from which your </a:t>
            </a:r>
            <a:r>
              <a:rPr lang="en-US" sz="2000" dirty="0" err="1">
                <a:latin typeface="Avenir Next LT Pro" panose="020B0504020202020204" pitchFamily="34" charset="-18"/>
              </a:rPr>
              <a:t>organisation</a:t>
            </a:r>
            <a:r>
              <a:rPr lang="en-US" sz="2000" dirty="0">
                <a:latin typeface="Avenir Next LT Pro" panose="020B0504020202020204" pitchFamily="34" charset="-18"/>
              </a:rPr>
              <a:t> operates</a:t>
            </a:r>
          </a:p>
        </p:txBody>
      </p:sp>
    </p:spTree>
    <p:extLst>
      <p:ext uri="{BB962C8B-B14F-4D97-AF65-F5344CB8AC3E}">
        <p14:creationId xmlns:p14="http://schemas.microsoft.com/office/powerpoint/2010/main" val="362636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58CB3D-26EA-822F-7BAB-7DCE5AB06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BEBDEC6-2F75-6267-AB52-9043D008C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193283-7FE4-E3CA-42AB-D79A3429D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D64304-C601-8B5F-3DBE-9E93E8501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B04FE62-44E8-D0C0-C0D3-EA2BFA41AF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07FC353-F80B-206D-6569-FF665B721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B65D6E5-C8FB-CB18-6475-434B1F693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A8A4282-0DAE-E68D-1BE2-8AEFEAE86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63EE3255-1E03-C028-910A-7AA9401A517D}"/>
              </a:ext>
            </a:extLst>
          </p:cNvPr>
          <p:cNvSpPr txBox="1"/>
          <p:nvPr/>
        </p:nvSpPr>
        <p:spPr>
          <a:xfrm>
            <a:off x="457200" y="244549"/>
            <a:ext cx="86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>
                <a:latin typeface="Avenir Next LT Pro" panose="020B0504020202020204" pitchFamily="34" charset="-18"/>
              </a:rPr>
              <a:t>INSTRUCTIONS 3/3</a:t>
            </a: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C5159571-9173-F084-6EF3-0B5D97C600D4}"/>
              </a:ext>
            </a:extLst>
          </p:cNvPr>
          <p:cNvSpPr txBox="1"/>
          <p:nvPr/>
        </p:nvSpPr>
        <p:spPr>
          <a:xfrm>
            <a:off x="699714" y="1456660"/>
            <a:ext cx="107940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venir Next LT Pro" panose="020B0504020202020204" pitchFamily="34" charset="-18"/>
              </a:rPr>
              <a:t>Please note: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Presentations must be held in English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Do not overload your slides – provide links to additional material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Do not use videos, etc. as these may not be compatible with the IT system </a:t>
            </a:r>
            <a:r>
              <a:rPr lang="pl-PL" sz="2000" dirty="0">
                <a:latin typeface="Avenir Next LT Pro" panose="020B0504020202020204" pitchFamily="34" charset="-18"/>
              </a:rPr>
              <a:t>at the </a:t>
            </a:r>
            <a:r>
              <a:rPr lang="pl-PL" sz="2000" dirty="0" err="1">
                <a:latin typeface="Avenir Next LT Pro" panose="020B0504020202020204" pitchFamily="34" charset="-18"/>
              </a:rPr>
              <a:t>venue</a:t>
            </a:r>
            <a:endParaRPr lang="en-US" sz="2000" dirty="0">
              <a:latin typeface="Avenir Next LT Pro" panose="020B0504020202020204" pitchFamily="34" charset="-18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Presentations should be submitted to </a:t>
            </a:r>
            <a:r>
              <a:rPr lang="pl-PL" sz="2000" dirty="0">
                <a:latin typeface="Avenir Next LT Pro" panose="020B0504020202020204" pitchFamily="34" charset="-18"/>
              </a:rPr>
              <a:t>mikolaj.pyczak@ncbr.gov.pl</a:t>
            </a:r>
            <a:endParaRPr lang="en-US" sz="2000" dirty="0">
              <a:latin typeface="Avenir Next LT Pro" panose="020B0504020202020204" pitchFamily="34" charset="-18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>
                <a:latin typeface="Avenir Next LT Pro" panose="020B0504020202020204" pitchFamily="34" charset="-18"/>
              </a:rPr>
              <a:t>Submission deadline: </a:t>
            </a:r>
            <a:r>
              <a:rPr lang="pl-PL" sz="2000" dirty="0">
                <a:latin typeface="Avenir Next LT Pro" panose="020B0504020202020204" pitchFamily="34" charset="-18"/>
              </a:rPr>
              <a:t>3</a:t>
            </a:r>
            <a:r>
              <a:rPr lang="en-US" sz="2000" dirty="0">
                <a:latin typeface="Avenir Next LT Pro" panose="020B0504020202020204" pitchFamily="34" charset="-18"/>
              </a:rPr>
              <a:t> J</a:t>
            </a:r>
            <a:r>
              <a:rPr lang="pl-PL" sz="2000" dirty="0" err="1">
                <a:latin typeface="Avenir Next LT Pro" panose="020B0504020202020204" pitchFamily="34" charset="-18"/>
              </a:rPr>
              <a:t>une</a:t>
            </a:r>
            <a:r>
              <a:rPr lang="en-US" sz="2000" dirty="0">
                <a:latin typeface="Avenir Next LT Pro" panose="020B0504020202020204" pitchFamily="34" charset="-18"/>
              </a:rPr>
              <a:t> 202</a:t>
            </a:r>
            <a:r>
              <a:rPr lang="pl-PL" sz="2000" dirty="0">
                <a:latin typeface="Avenir Next LT Pro" panose="020B0504020202020204" pitchFamily="34" charset="-18"/>
              </a:rPr>
              <a:t>5 12:00 CET</a:t>
            </a:r>
            <a:endParaRPr lang="en-US" sz="2000" dirty="0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36239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C1F784-760A-C0F5-D592-A51109A57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47D02AB-975B-9B89-AD3B-FD0A50B454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B3817A-C35E-3EF6-095B-0A1A05310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4CD556-B749-881A-E605-7908A225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29CC6A8-A4F2-4F03-AD56-85A3D809B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8D79253-4B6D-8E7C-F54F-DD1A88AD2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pl-PL" sz="4000" dirty="0">
                <a:solidFill>
                  <a:srgbClr val="FFFFFF"/>
                </a:solidFill>
              </a:rPr>
              <a:t>Flash </a:t>
            </a:r>
            <a:r>
              <a:rPr lang="pl-PL" sz="4000" dirty="0" err="1">
                <a:solidFill>
                  <a:srgbClr val="FFFFFF"/>
                </a:solidFill>
              </a:rPr>
              <a:t>presentation</a:t>
            </a:r>
            <a:r>
              <a:rPr lang="pl-PL" sz="4000" dirty="0">
                <a:solidFill>
                  <a:srgbClr val="FFFFFF"/>
                </a:solidFill>
              </a:rPr>
              <a:t> </a:t>
            </a:r>
            <a:r>
              <a:rPr lang="pl-PL" sz="4000" dirty="0" err="1">
                <a:solidFill>
                  <a:srgbClr val="FFFFFF"/>
                </a:solidFill>
              </a:rPr>
              <a:t>session</a:t>
            </a:r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EC95590-56F2-2A01-0825-640F11F889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pl-PL" sz="2000" dirty="0" err="1">
                <a:solidFill>
                  <a:srgbClr val="FFFFFF"/>
                </a:solidFill>
              </a:rPr>
              <a:t>Warsaw</a:t>
            </a:r>
            <a:r>
              <a:rPr lang="pl-PL" sz="2000" dirty="0">
                <a:solidFill>
                  <a:srgbClr val="FFFFFF"/>
                </a:solidFill>
              </a:rPr>
              <a:t>, 6.06.2025</a:t>
            </a:r>
          </a:p>
        </p:txBody>
      </p:sp>
      <p:pic>
        <p:nvPicPr>
          <p:cNvPr id="13" name="Obraz 12" descr="Obraz zawierający tekst, Czcionka, zrzut ekranu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A1518C4-33BA-C182-55A9-FDF8A3B52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337" y="93121"/>
            <a:ext cx="2750665" cy="1182786"/>
          </a:xfrm>
          <a:prstGeom prst="rect">
            <a:avLst/>
          </a:prstGeom>
        </p:spPr>
      </p:pic>
      <p:sp>
        <p:nvSpPr>
          <p:cNvPr id="19" name="pole tekstowe 18">
            <a:extLst>
              <a:ext uri="{FF2B5EF4-FFF2-40B4-BE49-F238E27FC236}">
                <a16:creationId xmlns:a16="http://schemas.microsoft.com/office/drawing/2014/main" id="{2B348507-DC02-595E-A286-E13CC798E9D3}"/>
              </a:ext>
            </a:extLst>
          </p:cNvPr>
          <p:cNvSpPr txBox="1"/>
          <p:nvPr/>
        </p:nvSpPr>
        <p:spPr>
          <a:xfrm>
            <a:off x="3524685" y="2318007"/>
            <a:ext cx="5142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dirty="0" err="1">
                <a:latin typeface="Avenir Next LT Pro" panose="020B0504020202020204" pitchFamily="34" charset="-18"/>
              </a:rPr>
              <a:t>Thank</a:t>
            </a:r>
            <a:r>
              <a:rPr lang="pl-PL" sz="3600" dirty="0">
                <a:latin typeface="Avenir Next LT Pro" panose="020B0504020202020204" pitchFamily="34" charset="-18"/>
              </a:rPr>
              <a:t> </a:t>
            </a:r>
            <a:r>
              <a:rPr lang="pl-PL" sz="3600" dirty="0" err="1">
                <a:latin typeface="Avenir Next LT Pro" panose="020B0504020202020204" pitchFamily="34" charset="-18"/>
              </a:rPr>
              <a:t>you</a:t>
            </a:r>
            <a:r>
              <a:rPr lang="pl-PL" sz="3600" dirty="0">
                <a:latin typeface="Avenir Next LT Pro" panose="020B0504020202020204" pitchFamily="34" charset="-18"/>
              </a:rPr>
              <a:t> for </a:t>
            </a:r>
            <a:r>
              <a:rPr lang="pl-PL" sz="3600" dirty="0" err="1">
                <a:latin typeface="Avenir Next LT Pro" panose="020B0504020202020204" pitchFamily="34" charset="-18"/>
              </a:rPr>
              <a:t>listening</a:t>
            </a:r>
            <a:r>
              <a:rPr lang="pl-PL" sz="3600" dirty="0">
                <a:latin typeface="Avenir Next LT Pro" panose="020B0504020202020204" pitchFamily="34" charset="-18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6894212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320</Words>
  <Application>Microsoft Office PowerPoint</Application>
  <PresentationFormat>Panoramiczny</PresentationFormat>
  <Paragraphs>51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Avenir Next LT Pro</vt:lpstr>
      <vt:lpstr>Calibri</vt:lpstr>
      <vt:lpstr>Wingdings</vt:lpstr>
      <vt:lpstr>Motyw pakietu Office</vt:lpstr>
      <vt:lpstr>Cluster 2 pitch presentation session</vt:lpstr>
      <vt:lpstr>Flash presentation session</vt:lpstr>
      <vt:lpstr>Flash presentation session</vt:lpstr>
      <vt:lpstr>Flash presentation session</vt:lpstr>
      <vt:lpstr>Flash presentation session</vt:lpstr>
      <vt:lpstr>Flash presentation session</vt:lpstr>
      <vt:lpstr>Flash presentation session</vt:lpstr>
      <vt:lpstr>Flash presentation session</vt:lpstr>
    </vt:vector>
  </TitlesOfParts>
  <Company>NCBR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Mikołaj Pyczak</dc:creator>
  <cp:lastModifiedBy>Mikołaj Pyczak</cp:lastModifiedBy>
  <cp:revision>1</cp:revision>
  <dcterms:created xsi:type="dcterms:W3CDTF">2025-05-22T12:33:18Z</dcterms:created>
  <dcterms:modified xsi:type="dcterms:W3CDTF">2025-05-22T13:01:26Z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b72bd6a-5f70-4f6e-be10-f745206756ad_Enabled">
    <vt:lpwstr>true</vt:lpwstr>
  </property>
  <property fmtid="{D5CDD505-2E9C-101B-9397-08002B2CF9AE}" pid="3" name="MSIP_Label_8b72bd6a-5f70-4f6e-be10-f745206756ad_SetDate">
    <vt:lpwstr>2025-05-22T12:50:06Z</vt:lpwstr>
  </property>
  <property fmtid="{D5CDD505-2E9C-101B-9397-08002B2CF9AE}" pid="4" name="MSIP_Label_8b72bd6a-5f70-4f6e-be10-f745206756ad_Method">
    <vt:lpwstr>Standard</vt:lpwstr>
  </property>
  <property fmtid="{D5CDD505-2E9C-101B-9397-08002B2CF9AE}" pid="5" name="MSIP_Label_8b72bd6a-5f70-4f6e-be10-f745206756ad_Name">
    <vt:lpwstr>K2 - informacja wewnętrzna</vt:lpwstr>
  </property>
  <property fmtid="{D5CDD505-2E9C-101B-9397-08002B2CF9AE}" pid="6" name="MSIP_Label_8b72bd6a-5f70-4f6e-be10-f745206756ad_SiteId">
    <vt:lpwstr>114511be-be5b-44a7-b2ab-a51e832dea9d</vt:lpwstr>
  </property>
  <property fmtid="{D5CDD505-2E9C-101B-9397-08002B2CF9AE}" pid="7" name="MSIP_Label_8b72bd6a-5f70-4f6e-be10-f745206756ad_ActionId">
    <vt:lpwstr>daca6b68-8884-4b10-803f-e889ac1d8ddd</vt:lpwstr>
  </property>
  <property fmtid="{D5CDD505-2E9C-101B-9397-08002B2CF9AE}" pid="8" name="MSIP_Label_8b72bd6a-5f70-4f6e-be10-f745206756ad_ContentBits">
    <vt:lpwstr>2</vt:lpwstr>
  </property>
  <property fmtid="{D5CDD505-2E9C-101B-9397-08002B2CF9AE}" pid="9" name="MSIP_Label_8b72bd6a-5f70-4f6e-be10-f745206756ad_Tag">
    <vt:lpwstr>10, 3, 0, 1</vt:lpwstr>
  </property>
  <property fmtid="{D5CDD505-2E9C-101B-9397-08002B2CF9AE}" pid="10" name="ClassificationContentMarkingFooterLocations">
    <vt:lpwstr>Motyw pakietu Office:8</vt:lpwstr>
  </property>
  <property fmtid="{D5CDD505-2E9C-101B-9397-08002B2CF9AE}" pid="11" name="ClassificationContentMarkingFooterText">
    <vt:lpwstr>K2 - Informacja wewnętrzna (Internal)</vt:lpwstr>
  </property>
</Properties>
</file>