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63" r:id="rId3"/>
    <p:sldId id="259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3BC"/>
    <a:srgbClr val="AACC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9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7489A-7651-494F-AAD3-E044C6467BF0}" type="datetimeFigureOut">
              <a:rPr lang="pl-PL" smtClean="0"/>
              <a:t>2026-10-05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0C2DC-AE83-4103-A342-0F090C3514B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2834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690" y="6562725"/>
            <a:ext cx="827535" cy="272142"/>
          </a:xfrm>
          <a:prstGeom prst="rect">
            <a:avLst/>
          </a:prstGeom>
        </p:spPr>
      </p:pic>
      <p:sp>
        <p:nvSpPr>
          <p:cNvPr id="6" name="ZoneTexte 5"/>
          <p:cNvSpPr txBox="1"/>
          <p:nvPr userDrawn="1"/>
        </p:nvSpPr>
        <p:spPr>
          <a:xfrm>
            <a:off x="6826541" y="6514130"/>
            <a:ext cx="2348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>
                <a:solidFill>
                  <a:schemeClr val="bg1"/>
                </a:solidFill>
              </a:rPr>
              <a:t>November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et-EE" b="1" dirty="0">
                <a:solidFill>
                  <a:schemeClr val="bg1"/>
                </a:solidFill>
              </a:rPr>
              <a:t>2</a:t>
            </a:r>
            <a:r>
              <a:rPr lang="pl-PL" b="1" dirty="0">
                <a:solidFill>
                  <a:schemeClr val="bg1"/>
                </a:solidFill>
              </a:rPr>
              <a:t>4</a:t>
            </a:r>
            <a:r>
              <a:rPr lang="et-EE" b="1" dirty="0">
                <a:solidFill>
                  <a:schemeClr val="bg1"/>
                </a:solidFill>
              </a:rPr>
              <a:t>-</a:t>
            </a:r>
            <a:r>
              <a:rPr lang="pl-PL" b="1" dirty="0">
                <a:solidFill>
                  <a:schemeClr val="bg1"/>
                </a:solidFill>
              </a:rPr>
              <a:t>25</a:t>
            </a:r>
            <a:r>
              <a:rPr lang="et-EE" b="1" dirty="0">
                <a:solidFill>
                  <a:schemeClr val="bg1"/>
                </a:solidFill>
              </a:rPr>
              <a:t> </a:t>
            </a:r>
            <a:r>
              <a:rPr lang="fr-FR" b="1" dirty="0">
                <a:solidFill>
                  <a:schemeClr val="bg1"/>
                </a:solidFill>
              </a:rPr>
              <a:t>202</a:t>
            </a:r>
            <a:r>
              <a:rPr lang="et-EE" b="1" dirty="0">
                <a:solidFill>
                  <a:schemeClr val="bg1"/>
                </a:solidFill>
              </a:rPr>
              <a:t>6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1709BDE-8C3C-4FD7-DE8D-DAC55DB8AD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9144000" cy="189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16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9525" y="23133"/>
            <a:ext cx="9153525" cy="1266825"/>
          </a:xfrm>
          <a:prstGeom prst="rect">
            <a:avLst/>
          </a:prstGeom>
          <a:gradFill flip="none" rotWithShape="1">
            <a:gsLst>
              <a:gs pos="2000">
                <a:srgbClr val="9DD3E8">
                  <a:tint val="66000"/>
                  <a:satMod val="160000"/>
                </a:srgbClr>
              </a:gs>
              <a:gs pos="43000">
                <a:srgbClr val="A3D3BC"/>
              </a:gs>
              <a:gs pos="86000">
                <a:srgbClr val="AACC3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20650"/>
            <a:ext cx="7886700" cy="9720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9525" y="6572250"/>
            <a:ext cx="9153525" cy="285750"/>
          </a:xfrm>
          <a:prstGeom prst="rect">
            <a:avLst/>
          </a:prstGeom>
          <a:solidFill>
            <a:srgbClr val="A3D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86600" y="651748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9E825B-8BC9-4A4A-BCCB-9C54C48DB16B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5" name="Espace réservé du contenu 21"/>
          <p:cNvSpPr>
            <a:spLocks noGrp="1"/>
          </p:cNvSpPr>
          <p:nvPr>
            <p:ph sz="quarter" idx="10" hasCustomPrompt="1"/>
          </p:nvPr>
        </p:nvSpPr>
        <p:spPr>
          <a:xfrm>
            <a:off x="190500" y="6549117"/>
            <a:ext cx="2428875" cy="28575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pl-PL" dirty="0" err="1"/>
              <a:t>November</a:t>
            </a:r>
            <a:r>
              <a:rPr lang="pl-PL" dirty="0"/>
              <a:t> </a:t>
            </a:r>
            <a:r>
              <a:rPr lang="et-EE" dirty="0"/>
              <a:t>2</a:t>
            </a:r>
            <a:r>
              <a:rPr lang="pl-PL" dirty="0"/>
              <a:t>4</a:t>
            </a:r>
            <a:r>
              <a:rPr lang="et-EE" dirty="0"/>
              <a:t>-</a:t>
            </a:r>
            <a:r>
              <a:rPr lang="pl-PL" dirty="0"/>
              <a:t>25</a:t>
            </a:r>
            <a:r>
              <a:rPr lang="et-EE" dirty="0"/>
              <a:t> 2026 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690" y="6562725"/>
            <a:ext cx="827535" cy="27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3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39900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9525" y="6532561"/>
            <a:ext cx="9134475" cy="323850"/>
          </a:xfrm>
          <a:prstGeom prst="rect">
            <a:avLst/>
          </a:prstGeom>
          <a:solidFill>
            <a:srgbClr val="A3D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690" y="6562725"/>
            <a:ext cx="827535" cy="27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4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agmara.Robakowska-hyzorek@ncbr.gov.pl" TargetMode="External"/><Relationship Id="rId2" Type="http://schemas.openxmlformats.org/officeDocument/2006/relationships/hyperlink" Target="mailto:ewa.szkiladz@ncbr.gov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VANIA%20ROSAS%20MAGALLANES%20%3cvania.rosas-magallanes@recherche.gouv.fr%3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485775" y="2503487"/>
            <a:ext cx="7772400" cy="1008000"/>
          </a:xfrm>
        </p:spPr>
        <p:txBody>
          <a:bodyPr/>
          <a:lstStyle/>
          <a:p>
            <a:pPr algn="ctr"/>
            <a:r>
              <a:rPr lang="fr-FR" dirty="0"/>
              <a:t>Pi</a:t>
            </a:r>
            <a:r>
              <a:rPr lang="pl-PL" dirty="0"/>
              <a:t>t</a:t>
            </a:r>
            <a:r>
              <a:rPr lang="fr-FR" dirty="0"/>
              <a:t>ch Title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pl-PL" altLang="pl-PL" sz="2000" b="1" dirty="0"/>
              <a:t>Name</a:t>
            </a:r>
            <a:r>
              <a:rPr lang="pl-PL" altLang="pl-PL" sz="2000" dirty="0"/>
              <a:t> (edit)</a:t>
            </a:r>
          </a:p>
          <a:p>
            <a:pPr>
              <a:defRPr/>
            </a:pPr>
            <a:r>
              <a:rPr lang="pl-PL" altLang="pl-PL" sz="2000" b="1" dirty="0"/>
              <a:t>Organi</a:t>
            </a:r>
            <a:r>
              <a:rPr lang="fr-FR" altLang="pl-PL" sz="2000" b="1" dirty="0"/>
              <a:t>s</a:t>
            </a:r>
            <a:r>
              <a:rPr lang="pl-PL" altLang="pl-PL" sz="2000" b="1" dirty="0"/>
              <a:t>ation</a:t>
            </a:r>
            <a:r>
              <a:rPr lang="pl-PL" altLang="pl-PL" sz="2000" dirty="0"/>
              <a:t> (edit</a:t>
            </a:r>
            <a:r>
              <a:rPr lang="fr-FR" altLang="pl-PL" sz="2000" dirty="0"/>
              <a:t> - </a:t>
            </a:r>
            <a:r>
              <a:rPr lang="pl-PL" altLang="pl-PL" sz="2000" dirty="0"/>
              <a:t>the nature of your organisation e.g. SME, academic institution, public, private</a:t>
            </a:r>
            <a:r>
              <a:rPr lang="fr-FR" altLang="pl-PL" sz="2000" dirty="0"/>
              <a:t> </a:t>
            </a:r>
            <a:r>
              <a:rPr lang="pl-PL" altLang="pl-PL" sz="2000" dirty="0"/>
              <a:t>)</a:t>
            </a:r>
            <a:endParaRPr lang="fr-FR" altLang="pl-PL" sz="2000" dirty="0"/>
          </a:p>
          <a:p>
            <a:pPr>
              <a:defRPr/>
            </a:pPr>
            <a:r>
              <a:rPr lang="fr-FR" altLang="pl-PL" sz="2000" b="1" dirty="0"/>
              <a:t>Country</a:t>
            </a:r>
            <a:r>
              <a:rPr lang="fr-FR" altLang="pl-PL" sz="2000" dirty="0"/>
              <a:t> (</a:t>
            </a:r>
            <a:r>
              <a:rPr lang="fr-FR" altLang="pl-PL" sz="2000" dirty="0" err="1"/>
              <a:t>edit</a:t>
            </a:r>
            <a:r>
              <a:rPr lang="fr-FR" altLang="pl-PL" sz="2000" dirty="0"/>
              <a:t>)</a:t>
            </a:r>
          </a:p>
          <a:p>
            <a:pPr>
              <a:defRPr/>
            </a:pPr>
            <a:r>
              <a:rPr lang="fr-FR" altLang="pl-PL" sz="2000" b="1" dirty="0"/>
              <a:t>Contact </a:t>
            </a:r>
            <a:r>
              <a:rPr lang="fr-FR" altLang="pl-PL" sz="2000" b="1" dirty="0" err="1"/>
              <a:t>details</a:t>
            </a:r>
            <a:r>
              <a:rPr lang="fr-FR" altLang="pl-PL" sz="2000" b="1" dirty="0"/>
              <a:t> and organisation </a:t>
            </a:r>
            <a:r>
              <a:rPr lang="fr-FR" altLang="pl-PL" sz="2000" b="1" dirty="0" err="1"/>
              <a:t>website</a:t>
            </a:r>
            <a:r>
              <a:rPr lang="fr-FR" altLang="pl-PL" sz="2000" b="1" dirty="0"/>
              <a:t> </a:t>
            </a:r>
            <a:r>
              <a:rPr lang="fr-FR" altLang="pl-PL" sz="2000" dirty="0"/>
              <a:t>(</a:t>
            </a:r>
            <a:r>
              <a:rPr lang="fr-FR" altLang="pl-PL" sz="2000" dirty="0" err="1"/>
              <a:t>edit</a:t>
            </a:r>
            <a:r>
              <a:rPr lang="fr-FR" altLang="pl-PL" sz="2000" dirty="0"/>
              <a:t>)</a:t>
            </a:r>
            <a:endParaRPr lang="pl-PL" altLang="pl-PL" sz="2000" dirty="0"/>
          </a:p>
        </p:txBody>
      </p:sp>
    </p:spTree>
    <p:extLst>
      <p:ext uri="{BB962C8B-B14F-4D97-AF65-F5344CB8AC3E}">
        <p14:creationId xmlns:p14="http://schemas.microsoft.com/office/powerpoint/2010/main" val="67511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pealkiri 1">
            <a:extLst>
              <a:ext uri="{FF2B5EF4-FFF2-40B4-BE49-F238E27FC236}">
                <a16:creationId xmlns:a16="http://schemas.microsoft.com/office/drawing/2014/main" id="{C53BC802-DF9D-412D-6C0C-994AAE290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2195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AF67E69-6CB6-49EF-1F1F-710909008E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08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Instruction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fr-FR" altLang="pl-PL" sz="2200" b="1" dirty="0" err="1"/>
              <a:t>Your</a:t>
            </a:r>
            <a:r>
              <a:rPr lang="fr-FR" altLang="pl-PL" sz="2200" b="1" dirty="0"/>
              <a:t> </a:t>
            </a:r>
            <a:r>
              <a:rPr lang="fr-FR" altLang="pl-PL" sz="2200" b="1" dirty="0" err="1"/>
              <a:t>presentation</a:t>
            </a:r>
            <a:r>
              <a:rPr lang="fr-FR" altLang="pl-PL" sz="2200" b="1" dirty="0"/>
              <a:t> </a:t>
            </a:r>
            <a:r>
              <a:rPr lang="fr-FR" altLang="pl-PL" sz="2200" b="1" dirty="0" err="1"/>
              <a:t>may</a:t>
            </a:r>
            <a:r>
              <a:rPr lang="fr-FR" altLang="pl-PL" sz="2200" b="1" dirty="0"/>
              <a:t> </a:t>
            </a:r>
            <a:r>
              <a:rPr lang="fr-FR" altLang="pl-PL" sz="2200" b="1" dirty="0" err="1"/>
              <a:t>contain</a:t>
            </a:r>
            <a:r>
              <a:rPr lang="fr-FR" altLang="pl-PL" sz="2200" b="1" dirty="0"/>
              <a:t> SEVERAL of the </a:t>
            </a:r>
            <a:r>
              <a:rPr lang="fr-FR" altLang="pl-PL" sz="2200" b="1" dirty="0" err="1"/>
              <a:t>following</a:t>
            </a:r>
            <a:r>
              <a:rPr lang="fr-FR" altLang="pl-PL" sz="2200" b="1" dirty="0"/>
              <a:t> items :</a:t>
            </a:r>
          </a:p>
          <a:p>
            <a:pPr marL="0" indent="0">
              <a:buNone/>
              <a:defRPr/>
            </a:pPr>
            <a:endParaRPr lang="pl-PL" altLang="pl-PL" sz="2200" b="1" dirty="0"/>
          </a:p>
          <a:p>
            <a:pPr>
              <a:buFontTx/>
              <a:buChar char="•"/>
              <a:defRPr/>
            </a:pPr>
            <a:r>
              <a:rPr lang="fr-FR" altLang="pl-PL" sz="2200" dirty="0">
                <a:highlight>
                  <a:srgbClr val="00FF00"/>
                </a:highlight>
              </a:rPr>
              <a:t>T</a:t>
            </a:r>
            <a:r>
              <a:rPr lang="pl-PL" altLang="pl-PL" sz="2200" dirty="0">
                <a:highlight>
                  <a:srgbClr val="00FF00"/>
                </a:highlight>
              </a:rPr>
              <a:t>he topic</a:t>
            </a:r>
            <a:r>
              <a:rPr lang="fr-FR" altLang="pl-PL" sz="2200" dirty="0">
                <a:highlight>
                  <a:srgbClr val="00FF00"/>
                </a:highlight>
              </a:rPr>
              <a:t>(</a:t>
            </a:r>
            <a:r>
              <a:rPr lang="pl-PL" altLang="pl-PL" sz="2200" dirty="0">
                <a:highlight>
                  <a:srgbClr val="00FF00"/>
                </a:highlight>
              </a:rPr>
              <a:t>s</a:t>
            </a:r>
            <a:r>
              <a:rPr lang="fr-FR" altLang="pl-PL" sz="2200" dirty="0">
                <a:highlight>
                  <a:srgbClr val="00FF00"/>
                </a:highlight>
              </a:rPr>
              <a:t>)</a:t>
            </a:r>
            <a:r>
              <a:rPr lang="pl-PL" altLang="pl-PL" sz="2200" dirty="0">
                <a:highlight>
                  <a:srgbClr val="00FF00"/>
                </a:highlight>
              </a:rPr>
              <a:t> you are interested in</a:t>
            </a:r>
            <a:endParaRPr lang="fr-FR" altLang="pl-PL" sz="2200" dirty="0">
              <a:highlight>
                <a:srgbClr val="00FF00"/>
              </a:highlight>
            </a:endParaRPr>
          </a:p>
          <a:p>
            <a:pPr>
              <a:buFontTx/>
              <a:buChar char="•"/>
              <a:defRPr/>
            </a:pPr>
            <a:r>
              <a:rPr lang="fr-FR" altLang="pl-PL" sz="2200" dirty="0"/>
              <a:t>T</a:t>
            </a:r>
            <a:r>
              <a:rPr lang="pl-PL" altLang="pl-PL" sz="2200" dirty="0"/>
              <a:t>he objectives of your proposal</a:t>
            </a:r>
            <a:r>
              <a:rPr lang="fr-FR" altLang="pl-PL" sz="2200" dirty="0"/>
              <a:t> for a </a:t>
            </a:r>
            <a:r>
              <a:rPr lang="fr-FR" altLang="pl-PL" sz="2200" dirty="0" err="1"/>
              <a:t>project</a:t>
            </a:r>
            <a:r>
              <a:rPr lang="fr-FR" altLang="pl-PL" sz="2200" dirty="0"/>
              <a:t> </a:t>
            </a:r>
            <a:r>
              <a:rPr lang="fr-FR" altLang="pl-PL" sz="2200" dirty="0" err="1"/>
              <a:t>idea</a:t>
            </a:r>
            <a:endParaRPr lang="fr-FR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 err="1"/>
              <a:t>Your</a:t>
            </a:r>
            <a:r>
              <a:rPr lang="fr-FR" altLang="pl-PL" sz="2200" dirty="0"/>
              <a:t> and/or </a:t>
            </a:r>
            <a:r>
              <a:rPr lang="fr-FR" altLang="pl-PL" sz="2200" dirty="0" err="1"/>
              <a:t>your</a:t>
            </a:r>
            <a:r>
              <a:rPr lang="fr-FR" altLang="pl-PL" sz="2200" dirty="0"/>
              <a:t> organisation expertise in relation to the topic(s)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A</a:t>
            </a:r>
            <a:r>
              <a:rPr lang="pl-PL" altLang="pl-PL" sz="2200" dirty="0"/>
              <a:t>n idea of the existing partnership</a:t>
            </a:r>
            <a:r>
              <a:rPr lang="fr-FR" altLang="pl-PL" sz="2200" dirty="0"/>
              <a:t>s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T</a:t>
            </a:r>
            <a:r>
              <a:rPr lang="pl-PL" altLang="pl-PL" sz="2200" dirty="0"/>
              <a:t>he requirements for additional partner(s)</a:t>
            </a:r>
            <a:r>
              <a:rPr lang="fr-FR" altLang="pl-PL" sz="2200" dirty="0"/>
              <a:t> if </a:t>
            </a:r>
            <a:r>
              <a:rPr lang="fr-FR" altLang="pl-PL" sz="2200" dirty="0" err="1"/>
              <a:t>needed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I</a:t>
            </a:r>
            <a:r>
              <a:rPr lang="pl-PL" altLang="pl-PL" sz="2200" dirty="0"/>
              <a:t>nvolvement in previous / ongoing projects in the area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DE2AC5E-AE9A-6D39-B42F-28C25A98D4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123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Advice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49" y="1739900"/>
            <a:ext cx="8354484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pl-PL" altLang="pl-PL" sz="2200" b="1" dirty="0"/>
              <a:t>Please note:</a:t>
            </a:r>
          </a:p>
          <a:p>
            <a:pPr>
              <a:buFontTx/>
              <a:buChar char="•"/>
              <a:defRPr/>
            </a:pPr>
            <a:r>
              <a:rPr lang="pl-PL" altLang="pl-PL" sz="2200" dirty="0"/>
              <a:t>the </a:t>
            </a:r>
            <a:r>
              <a:rPr lang="pl-PL" altLang="pl-PL" sz="2200" dirty="0" err="1"/>
              <a:t>presentation</a:t>
            </a:r>
            <a:r>
              <a:rPr lang="pl-PL" altLang="pl-PL" sz="2200" dirty="0"/>
              <a:t> should be in English</a:t>
            </a:r>
            <a:r>
              <a:rPr lang="fr-FR" altLang="pl-PL" sz="2200" dirty="0"/>
              <a:t> </a:t>
            </a:r>
            <a:r>
              <a:rPr lang="pl-PL" altLang="pl-PL" sz="2200" dirty="0"/>
              <a:t>and </a:t>
            </a:r>
            <a:r>
              <a:rPr lang="fr-FR" altLang="pl-PL" sz="2200" dirty="0"/>
              <a:t>last</a:t>
            </a:r>
            <a:r>
              <a:rPr lang="pl-PL" altLang="pl-PL" sz="2200" dirty="0"/>
              <a:t> </a:t>
            </a:r>
            <a:r>
              <a:rPr lang="fr-FR" altLang="pl-PL" sz="2200" b="1" dirty="0"/>
              <a:t>maximum 5 minutes</a:t>
            </a:r>
            <a:endParaRPr lang="pl-PL" altLang="pl-PL" sz="2200" b="1" dirty="0"/>
          </a:p>
          <a:p>
            <a:pPr>
              <a:buFontTx/>
              <a:buChar char="•"/>
              <a:defRPr/>
            </a:pPr>
            <a:r>
              <a:rPr lang="pl-PL" altLang="pl-PL" sz="2200" dirty="0"/>
              <a:t>do not overload your slides – provide links to additional material available on the web</a:t>
            </a:r>
          </a:p>
          <a:p>
            <a:pPr>
              <a:buFontTx/>
              <a:buChar char="•"/>
              <a:defRPr/>
            </a:pPr>
            <a:r>
              <a:rPr lang="pl-PL" altLang="pl-PL" sz="2200" dirty="0"/>
              <a:t>do not use videos, </a:t>
            </a:r>
            <a:r>
              <a:rPr lang="pl-PL" altLang="pl-PL" sz="2200" dirty="0" err="1"/>
              <a:t>animations</a:t>
            </a:r>
            <a:r>
              <a:rPr lang="pl-PL" altLang="pl-PL" sz="2200" dirty="0"/>
              <a:t>, etc. – this might not work with the IT system used</a:t>
            </a:r>
          </a:p>
          <a:p>
            <a:pPr>
              <a:buFontTx/>
              <a:buChar char="•"/>
              <a:defRPr/>
            </a:pPr>
            <a:r>
              <a:rPr lang="pl-PL" altLang="pl-PL" sz="2200" dirty="0">
                <a:solidFill>
                  <a:srgbClr val="FF0000"/>
                </a:solidFill>
              </a:rPr>
              <a:t>send your </a:t>
            </a:r>
            <a:r>
              <a:rPr lang="fr-FR" altLang="pl-PL" sz="2200" dirty="0">
                <a:solidFill>
                  <a:srgbClr val="FF0000"/>
                </a:solidFill>
              </a:rPr>
              <a:t>pitch </a:t>
            </a:r>
            <a:r>
              <a:rPr lang="pl-PL" altLang="pl-PL" sz="2200" dirty="0">
                <a:solidFill>
                  <a:srgbClr val="FF0000"/>
                </a:solidFill>
              </a:rPr>
              <a:t>in PPT and PDF format </a:t>
            </a:r>
            <a:r>
              <a:rPr lang="pl-PL" sz="2200" dirty="0"/>
              <a:t>with the </a:t>
            </a:r>
            <a:r>
              <a:rPr lang="pl-PL" sz="2200" dirty="0" err="1"/>
              <a:t>following</a:t>
            </a:r>
            <a:r>
              <a:rPr lang="pl-PL" sz="2200" dirty="0"/>
              <a:t> </a:t>
            </a:r>
            <a:r>
              <a:rPr lang="pl-PL" sz="2200" dirty="0" err="1"/>
              <a:t>subject</a:t>
            </a:r>
            <a:r>
              <a:rPr lang="pl-PL" sz="2200" dirty="0"/>
              <a:t>: „</a:t>
            </a:r>
            <a:r>
              <a:rPr lang="pl-PL" sz="2200" b="1" dirty="0"/>
              <a:t>Pitch </a:t>
            </a:r>
            <a:r>
              <a:rPr lang="pl-PL" sz="2200" b="1" dirty="0" err="1"/>
              <a:t>presentation</a:t>
            </a:r>
            <a:r>
              <a:rPr lang="pl-PL" sz="2200" b="1" dirty="0"/>
              <a:t> Cluster 1 – </a:t>
            </a:r>
            <a:r>
              <a:rPr lang="pl-PL" sz="2200" b="1" dirty="0" err="1"/>
              <a:t>Name</a:t>
            </a:r>
            <a:r>
              <a:rPr lang="pl-PL" sz="2200" b="1" dirty="0"/>
              <a:t> of the </a:t>
            </a:r>
            <a:r>
              <a:rPr lang="pl-PL" sz="2200" b="1" dirty="0" err="1"/>
              <a:t>organisation</a:t>
            </a:r>
            <a:r>
              <a:rPr lang="pl-PL" sz="2200" b="1" dirty="0"/>
              <a:t>” </a:t>
            </a:r>
            <a:r>
              <a:rPr lang="pl-PL" altLang="pl-PL" sz="2200" b="1" dirty="0">
                <a:solidFill>
                  <a:srgbClr val="FF0000"/>
                </a:solidFill>
              </a:rPr>
              <a:t>b</a:t>
            </a:r>
            <a:r>
              <a:rPr lang="et-EE" altLang="pl-PL" sz="2200" b="1" dirty="0">
                <a:solidFill>
                  <a:srgbClr val="FF0000"/>
                </a:solidFill>
              </a:rPr>
              <a:t>y</a:t>
            </a:r>
            <a:r>
              <a:rPr lang="pl-PL" altLang="pl-PL" sz="2200" b="1" dirty="0">
                <a:solidFill>
                  <a:srgbClr val="FF0000"/>
                </a:solidFill>
              </a:rPr>
              <a:t> </a:t>
            </a:r>
            <a:r>
              <a:rPr lang="et-EE" altLang="pl-PL" sz="2200" b="1" dirty="0">
                <a:solidFill>
                  <a:srgbClr val="FF0000"/>
                </a:solidFill>
              </a:rPr>
              <a:t>1</a:t>
            </a:r>
            <a:r>
              <a:rPr lang="pl-PL" altLang="pl-PL" sz="2200" b="1" dirty="0">
                <a:solidFill>
                  <a:srgbClr val="FF0000"/>
                </a:solidFill>
              </a:rPr>
              <a:t>3</a:t>
            </a:r>
            <a:r>
              <a:rPr lang="fr-FR" altLang="pl-PL" sz="2200" b="1" dirty="0">
                <a:solidFill>
                  <a:srgbClr val="FF0000"/>
                </a:solidFill>
              </a:rPr>
              <a:t>.</a:t>
            </a:r>
            <a:r>
              <a:rPr lang="et-EE" altLang="pl-PL" sz="2200" b="1" dirty="0">
                <a:solidFill>
                  <a:srgbClr val="FF0000"/>
                </a:solidFill>
              </a:rPr>
              <a:t> </a:t>
            </a:r>
            <a:r>
              <a:rPr lang="pl-PL" altLang="pl-PL" sz="2200" b="1" dirty="0">
                <a:solidFill>
                  <a:srgbClr val="FF0000"/>
                </a:solidFill>
              </a:rPr>
              <a:t>1</a:t>
            </a:r>
            <a:r>
              <a:rPr lang="et-EE" altLang="pl-PL" sz="2200" b="1" dirty="0">
                <a:solidFill>
                  <a:srgbClr val="FF0000"/>
                </a:solidFill>
              </a:rPr>
              <a:t>1</a:t>
            </a:r>
            <a:r>
              <a:rPr lang="fr-FR" altLang="pl-PL" sz="2200" b="1" dirty="0">
                <a:solidFill>
                  <a:srgbClr val="FF0000"/>
                </a:solidFill>
              </a:rPr>
              <a:t>.202</a:t>
            </a:r>
            <a:r>
              <a:rPr lang="et-EE" altLang="pl-PL" sz="2200" b="1" dirty="0">
                <a:solidFill>
                  <a:srgbClr val="FF0000"/>
                </a:solidFill>
              </a:rPr>
              <a:t>6</a:t>
            </a:r>
            <a:r>
              <a:rPr lang="pl-PL" altLang="pl-PL" sz="2200" b="1" dirty="0">
                <a:solidFill>
                  <a:srgbClr val="FF0000"/>
                </a:solidFill>
              </a:rPr>
              <a:t> 16:00 CET </a:t>
            </a:r>
            <a:r>
              <a:rPr lang="pl-PL" altLang="pl-PL" sz="2200" dirty="0"/>
              <a:t>to </a:t>
            </a:r>
            <a:r>
              <a:rPr lang="fr-FR" sz="2200" dirty="0">
                <a:hlinkClick r:id="rId2"/>
              </a:rPr>
              <a:t>ewa.szkiladz@ncbr.gov.pl</a:t>
            </a:r>
            <a:r>
              <a:rPr lang="pl-PL" sz="2200" dirty="0"/>
              <a:t>; </a:t>
            </a:r>
            <a:r>
              <a:rPr lang="pl-PL" sz="2200" dirty="0">
                <a:hlinkClick r:id="rId3"/>
              </a:rPr>
              <a:t>dagmara.Robakowska-hyzorek@ncbr.gov.pl</a:t>
            </a:r>
            <a:r>
              <a:rPr lang="pl-PL" sz="2200" dirty="0"/>
              <a:t> </a:t>
            </a:r>
            <a:r>
              <a:rPr lang="et-EE" sz="2200" dirty="0"/>
              <a:t> and</a:t>
            </a:r>
            <a:r>
              <a:rPr lang="pl-PL" sz="2200" dirty="0"/>
              <a:t> </a:t>
            </a:r>
            <a:r>
              <a:rPr lang="it-IT" sz="2200" dirty="0">
                <a:hlinkClick r:id="rId4"/>
              </a:rPr>
              <a:t>vania.rosas-magallanes@recherche.gouv.fr</a:t>
            </a:r>
            <a:endParaRPr lang="fr-FR" sz="2200" dirty="0"/>
          </a:p>
          <a:p>
            <a:pPr>
              <a:buFontTx/>
              <a:buChar char="•"/>
              <a:defRPr/>
            </a:pPr>
            <a:r>
              <a:rPr lang="pl-PL" sz="2200" dirty="0"/>
              <a:t>t</a:t>
            </a:r>
            <a:r>
              <a:rPr lang="en-US" sz="2200"/>
              <a:t>he </a:t>
            </a:r>
            <a:r>
              <a:rPr lang="en-US" sz="2200" dirty="0"/>
              <a:t>selection for pitching session will be announced on </a:t>
            </a:r>
            <a:r>
              <a:rPr lang="et-EE" sz="2200" b="1" dirty="0"/>
              <a:t>2</a:t>
            </a:r>
            <a:r>
              <a:rPr lang="pl-PL" sz="2200" b="1" dirty="0"/>
              <a:t>0</a:t>
            </a:r>
            <a:r>
              <a:rPr lang="et-EE" sz="2200" b="1" dirty="0"/>
              <a:t>.</a:t>
            </a:r>
            <a:r>
              <a:rPr lang="pl-PL" sz="2200" b="1" dirty="0"/>
              <a:t>1</a:t>
            </a:r>
            <a:r>
              <a:rPr lang="et-EE" sz="2200" b="1" dirty="0"/>
              <a:t>1.2026</a:t>
            </a:r>
            <a:endParaRPr lang="fr-FR" sz="2200" b="1" dirty="0"/>
          </a:p>
          <a:p>
            <a:pPr>
              <a:buFontTx/>
              <a:buChar char="•"/>
              <a:defRPr/>
            </a:pPr>
            <a:r>
              <a:rPr lang="pl-PL" altLang="pl-PL" sz="2200" dirty="0"/>
              <a:t>all s</a:t>
            </a:r>
            <a:r>
              <a:rPr lang="fr-FR" altLang="pl-PL" sz="2200" dirty="0" err="1"/>
              <a:t>ubmitted</a:t>
            </a:r>
            <a:r>
              <a:rPr lang="fr-FR" altLang="pl-PL" sz="2200" dirty="0"/>
              <a:t> </a:t>
            </a:r>
            <a:r>
              <a:rPr lang="fr-FR" altLang="pl-PL" sz="2200" dirty="0" err="1"/>
              <a:t>pitches</a:t>
            </a:r>
            <a:r>
              <a:rPr lang="fr-FR" altLang="pl-PL" sz="2200" dirty="0"/>
              <a:t> </a:t>
            </a:r>
            <a:r>
              <a:rPr lang="pl-PL" altLang="pl-PL" sz="2200" dirty="0"/>
              <a:t>will be made available on the partnering event website</a:t>
            </a:r>
            <a:r>
              <a:rPr lang="fr-FR" altLang="pl-PL" sz="2200" dirty="0"/>
              <a:t> </a:t>
            </a:r>
            <a:r>
              <a:rPr lang="fr-FR" altLang="pl-PL" sz="2200" dirty="0" err="1"/>
              <a:t>after</a:t>
            </a:r>
            <a:r>
              <a:rPr lang="fr-FR" altLang="pl-PL" sz="2200" dirty="0"/>
              <a:t> the </a:t>
            </a:r>
            <a:r>
              <a:rPr lang="fr-FR" altLang="pl-PL" sz="2200" dirty="0" err="1"/>
              <a:t>event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endParaRPr lang="fr-FR" sz="2200" dirty="0"/>
          </a:p>
          <a:p>
            <a:pPr marL="0" indent="0">
              <a:buNone/>
              <a:defRPr/>
            </a:pPr>
            <a:endParaRPr lang="pl-PL" sz="22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9959AD-6B5A-069D-C6BC-3C9C8E5964A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9910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1387</TotalTime>
  <Words>264</Words>
  <Application>Microsoft Office PowerPoint</Application>
  <PresentationFormat>Pokaz na ekranie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Thème Office</vt:lpstr>
      <vt:lpstr>Pitch Title</vt:lpstr>
      <vt:lpstr>Prezentacja programu PowerPoint</vt:lpstr>
      <vt:lpstr>Prezentacja programu PowerPoint</vt:lpstr>
      <vt:lpstr>Instruction</vt:lpstr>
      <vt:lpstr>Advice</vt:lpstr>
    </vt:vector>
  </TitlesOfParts>
  <Company>INSERM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DECAMPS</dc:creator>
  <cp:lastModifiedBy>Ewa Szkiłądź</cp:lastModifiedBy>
  <cp:revision>33</cp:revision>
  <dcterms:created xsi:type="dcterms:W3CDTF">2022-11-21T19:30:20Z</dcterms:created>
  <dcterms:modified xsi:type="dcterms:W3CDTF">2026-10-05T17:26:23Z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b72bd6a-5f70-4f6e-be10-f745206756ad_Enabled">
    <vt:lpwstr>true</vt:lpwstr>
  </property>
  <property fmtid="{D5CDD505-2E9C-101B-9397-08002B2CF9AE}" pid="3" name="MSIP_Label_8b72bd6a-5f70-4f6e-be10-f745206756ad_SetDate">
    <vt:lpwstr>2025-02-22T08:50:10Z</vt:lpwstr>
  </property>
  <property fmtid="{D5CDD505-2E9C-101B-9397-08002B2CF9AE}" pid="4" name="MSIP_Label_8b72bd6a-5f70-4f6e-be10-f745206756ad_Method">
    <vt:lpwstr>Standard</vt:lpwstr>
  </property>
  <property fmtid="{D5CDD505-2E9C-101B-9397-08002B2CF9AE}" pid="5" name="MSIP_Label_8b72bd6a-5f70-4f6e-be10-f745206756ad_Name">
    <vt:lpwstr>K2 - informacja wewnętrzna</vt:lpwstr>
  </property>
  <property fmtid="{D5CDD505-2E9C-101B-9397-08002B2CF9AE}" pid="6" name="MSIP_Label_8b72bd6a-5f70-4f6e-be10-f745206756ad_SiteId">
    <vt:lpwstr>114511be-be5b-44a7-b2ab-a51e832dea9d</vt:lpwstr>
  </property>
  <property fmtid="{D5CDD505-2E9C-101B-9397-08002B2CF9AE}" pid="7" name="MSIP_Label_8b72bd6a-5f70-4f6e-be10-f745206756ad_ActionId">
    <vt:lpwstr>873ae5f2-48ef-4fe2-a673-83bec55cc6da</vt:lpwstr>
  </property>
  <property fmtid="{D5CDD505-2E9C-101B-9397-08002B2CF9AE}" pid="8" name="MSIP_Label_8b72bd6a-5f70-4f6e-be10-f745206756ad_ContentBits">
    <vt:lpwstr>2</vt:lpwstr>
  </property>
  <property fmtid="{D5CDD505-2E9C-101B-9397-08002B2CF9AE}" pid="9" name="ClassificationContentMarkingFooterLocations">
    <vt:lpwstr>Thème Office:6</vt:lpwstr>
  </property>
  <property fmtid="{D5CDD505-2E9C-101B-9397-08002B2CF9AE}" pid="10" name="ClassificationContentMarkingFooterText">
    <vt:lpwstr>K2 - Informacja wewnętrzna (Internal)</vt:lpwstr>
  </property>
  <property fmtid="{D5CDD505-2E9C-101B-9397-08002B2CF9AE}" pid="11" name="MSIP_Label_defa4170-0d19-0005-0004-bc88714345d2_Enabled">
    <vt:lpwstr>true</vt:lpwstr>
  </property>
  <property fmtid="{D5CDD505-2E9C-101B-9397-08002B2CF9AE}" pid="12" name="MSIP_Label_defa4170-0d19-0005-0004-bc88714345d2_SetDate">
    <vt:lpwstr>2025-10-30T10:42:13Z</vt:lpwstr>
  </property>
  <property fmtid="{D5CDD505-2E9C-101B-9397-08002B2CF9AE}" pid="13" name="MSIP_Label_defa4170-0d19-0005-0004-bc88714345d2_Method">
    <vt:lpwstr>Standard</vt:lpwstr>
  </property>
  <property fmtid="{D5CDD505-2E9C-101B-9397-08002B2CF9AE}" pid="14" name="MSIP_Label_defa4170-0d19-0005-0004-bc88714345d2_Name">
    <vt:lpwstr>defa4170-0d19-0005-0004-bc88714345d2</vt:lpwstr>
  </property>
  <property fmtid="{D5CDD505-2E9C-101B-9397-08002B2CF9AE}" pid="15" name="MSIP_Label_defa4170-0d19-0005-0004-bc88714345d2_SiteId">
    <vt:lpwstr>8fe098d2-428d-4bd4-9803-7195fe96f0e2</vt:lpwstr>
  </property>
  <property fmtid="{D5CDD505-2E9C-101B-9397-08002B2CF9AE}" pid="16" name="MSIP_Label_defa4170-0d19-0005-0004-bc88714345d2_ActionId">
    <vt:lpwstr>9cc212f4-7e5a-41fc-8cf6-f74fe942c592</vt:lpwstr>
  </property>
  <property fmtid="{D5CDD505-2E9C-101B-9397-08002B2CF9AE}" pid="17" name="MSIP_Label_defa4170-0d19-0005-0004-bc88714345d2_ContentBits">
    <vt:lpwstr>0</vt:lpwstr>
  </property>
  <property fmtid="{D5CDD505-2E9C-101B-9397-08002B2CF9AE}" pid="18" name="MSIP_Label_defa4170-0d19-0005-0004-bc88714345d2_Tag">
    <vt:lpwstr>10, 3, 0, 1</vt:lpwstr>
  </property>
</Properties>
</file>