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SMaM0UHipyhHsIeaUoM94Z7gY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Wir vertreten die Interessen der österreichischen Unternehmen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Wir fördern die Wirtschaft durch unsere umfassenden Dienstleistungen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Wir unterstützen österreichische Unternehmen mit unserem Expertenwissen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Beratung von Gründern und Nachfolgern hinsichtlich Gewerberecht, Gesellschaftsform, Unternehmensgründung, Sozialversicherung, Steuerrecht, Gründungskosten, notwendige behördliche Schritte...Fachgespräch (Rentabilität, Finanzierung)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Fachgespräche mit Experten (Rentabilität, Finanzierung)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Unterstützung bei Gewerbeanmeldungen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Informationsveranstaltungen für Gründer, Nachfolger, Schulen (Gründertage, Unternehmensnachfolgetage, Coachingabende)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/>
              <a:t>Vermittlung von weiteren Beratungsgesprächen</a:t>
            </a:r>
            <a:endParaRPr/>
          </a:p>
        </p:txBody>
      </p:sp>
      <p:sp>
        <p:nvSpPr>
          <p:cNvPr id="107" name="Google Shape;10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b24e4adee7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b24e4adee7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2b24e4adee7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3.png"/><Relationship Id="rId13" Type="http://schemas.openxmlformats.org/officeDocument/2006/relationships/image" Target="../media/image7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10.pn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3.png"/><Relationship Id="rId13" Type="http://schemas.openxmlformats.org/officeDocument/2006/relationships/hyperlink" Target="https://followme.nachfolgen.at/" TargetMode="External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10.png"/><Relationship Id="rId8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5861" y="172002"/>
            <a:ext cx="3748645" cy="1936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629" y="5983702"/>
            <a:ext cx="857250" cy="75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0301" y="6137593"/>
            <a:ext cx="1313180" cy="5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01911" y="6356585"/>
            <a:ext cx="885825" cy="348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3121" y="6360892"/>
            <a:ext cx="1428750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05319" y="6309678"/>
            <a:ext cx="914400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95861" y="6309678"/>
            <a:ext cx="176911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75396" y="6290628"/>
            <a:ext cx="107442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446336" y="6185632"/>
            <a:ext cx="598170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 flipH="1" rot="10800000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47494" y="1187394"/>
            <a:ext cx="60946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de-DE" sz="2000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Wirtschaftskammer Steiermark</a:t>
            </a:r>
            <a:endParaRPr b="0" sz="2000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51281" y="1815338"/>
            <a:ext cx="12089437" cy="3970318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Supporting the economy through a wide range of services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represent the interests of Austrian companies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boost the economy through our comprehensive services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support Austrian companies with our expert knowledge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Contact: Dr. Leopold Strobl, Head of Business Service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525490" y="774142"/>
            <a:ext cx="1763015" cy="76298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 txBox="1"/>
          <p:nvPr/>
        </p:nvSpPr>
        <p:spPr>
          <a:xfrm>
            <a:off x="240215" y="3964675"/>
            <a:ext cx="60984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Styrian Economic Chamber is not only the "company of entrepreneurs", it also represents a significant location factor for the province of Styria with its holdings and facilities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787736" y="2225502"/>
            <a:ext cx="5258693" cy="3396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5861" y="172002"/>
            <a:ext cx="3748645" cy="1936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629" y="5983702"/>
            <a:ext cx="857250" cy="75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50301" y="6137593"/>
            <a:ext cx="1313180" cy="5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01911" y="6356585"/>
            <a:ext cx="885825" cy="348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83121" y="6360892"/>
            <a:ext cx="1428750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05319" y="6309678"/>
            <a:ext cx="914400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95861" y="6309678"/>
            <a:ext cx="176911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75396" y="6290628"/>
            <a:ext cx="107442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446336" y="6185632"/>
            <a:ext cx="598170" cy="552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/>
          <p:nvPr/>
        </p:nvSpPr>
        <p:spPr>
          <a:xfrm flipH="1" rot="10800000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657759" y="1727738"/>
            <a:ext cx="10671390" cy="378565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Advice for founders and successors regarding trade law, company form, company formation, social insurance, tax law, formation costs, necessary official steps..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Expert talk (profitability, financing)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Assistance with business registrations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events for founders, successors, schools (founder days, business succession days, coaching evenings)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Arrangement of further consultations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 ME program - Organization of for business succession/takeover – pool of expert, Follow me Guide, Follow me Award</a:t>
            </a:r>
            <a:endParaRPr/>
          </a:p>
        </p:txBody>
      </p:sp>
      <p:pic>
        <p:nvPicPr>
          <p:cNvPr id="120" name="Google Shape;120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9488" y="4173108"/>
            <a:ext cx="1318240" cy="51389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"/>
          <p:cNvSpPr txBox="1"/>
          <p:nvPr/>
        </p:nvSpPr>
        <p:spPr>
          <a:xfrm>
            <a:off x="3202767" y="4468370"/>
            <a:ext cx="35849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https://followme.nachfolgen.at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b24e4adee7_0_1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2b24e4adee7_0_1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g2b24e4adee7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214313"/>
            <a:ext cx="11430000" cy="642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2024-01-09T14:12:28Z</dcterms:created>
  <dc:creator>Claudia Krobath</dc:creator>
</cp:coreProperties>
</file>