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hSMaM0UHipyhHsIeaUoM94Z7gY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de-D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Wir vertreten die Interessen der österreichischen Unternehmen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Wir fördern die Wirtschaft durch unsere umfassenden Dienstleistungen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/>
              <a:t>Wir unterstützen österreichische Unternehmen mit unserem Expertenwissen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" name="Google Shape;10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/>
              <a:t>Beratung von Gründern und Nachfolgern hinsichtlich Gewerberecht, Gesellschaftsform, Unternehmensgründung, Sozialversicherung, Steuerrecht, Gründungskosten, notwendige behördliche Schritte...Fachgespräch (Rentabilität, Finanzierung)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/>
              <a:t>Fachgespräche mit Experten (Rentabilität, Finanzierung)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/>
              <a:t>Unterstützung bei Gewerbeanmeldungen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/>
              <a:t>Informationsveranstaltungen für Gründer, Nachfolger, Schulen (Gründertage, Unternehmensnachfolgetage, Coachingabende)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/>
              <a:t>Vermittlung von weiteren Beratungsgesprächen</a:t>
            </a:r>
            <a:endParaRPr/>
          </a:p>
        </p:txBody>
      </p:sp>
      <p:sp>
        <p:nvSpPr>
          <p:cNvPr id="107" name="Google Shape;10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b24e4adee7_0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b24e4adee7_0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2b24e4adee7_0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3.png"/><Relationship Id="rId13" Type="http://schemas.openxmlformats.org/officeDocument/2006/relationships/image" Target="../media/image7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3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6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3.png"/><Relationship Id="rId13" Type="http://schemas.openxmlformats.org/officeDocument/2006/relationships/hyperlink" Target="https://followme.nachfolgen.at/" TargetMode="External"/><Relationship Id="rId1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3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10.png"/><Relationship Id="rId8" Type="http://schemas.openxmlformats.org/officeDocument/2006/relationships/image" Target="../media/image1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5861" y="172002"/>
            <a:ext cx="3748645" cy="1936956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9629" y="5983702"/>
            <a:ext cx="857250" cy="754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50301" y="6137593"/>
            <a:ext cx="1313180" cy="581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01911" y="6356585"/>
            <a:ext cx="885825" cy="348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883121" y="6360892"/>
            <a:ext cx="1428750" cy="35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05319" y="6309678"/>
            <a:ext cx="914400" cy="47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295861" y="6309678"/>
            <a:ext cx="1769110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275396" y="6290628"/>
            <a:ext cx="107442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446336" y="6185632"/>
            <a:ext cx="598170" cy="5524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"/>
          <p:cNvSpPr/>
          <p:nvPr/>
        </p:nvSpPr>
        <p:spPr>
          <a:xfrm flipH="1" rot="10800000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47494" y="1187394"/>
            <a:ext cx="609460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lang="de-DE" sz="2000" strike="noStrike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Wirtschaftskammer Steiermark</a:t>
            </a:r>
            <a:endParaRPr b="0" sz="2000" strike="noStrik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"/>
          <p:cNvSpPr txBox="1"/>
          <p:nvPr/>
        </p:nvSpPr>
        <p:spPr>
          <a:xfrm>
            <a:off x="51281" y="1815338"/>
            <a:ext cx="12089437" cy="3970318"/>
          </a:xfrm>
          <a:prstGeom prst="rect">
            <a:avLst/>
          </a:prstGeom>
          <a:solidFill>
            <a:srgbClr val="F2F2F2"/>
          </a:solidFill>
          <a:ln cap="flat" cmpd="sng" w="9525">
            <a:solidFill>
              <a:schemeClr val="dk1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Supporting the economy through a wide range of services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represent the interests of Austrian companies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boost the economy through our comprehensive services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We support Austrian companies with our expert knowledge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Contact: Dr. Leopold Strobl, Head of Business Service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1" name="Google Shape;101;p1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4525490" y="774142"/>
            <a:ext cx="1763015" cy="762985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240215" y="3964675"/>
            <a:ext cx="6098458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Styrian Economic Chamber is not only the "company of entrepreneurs", it also represents a significant location factor for the province of Styria with its holdings and facilities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6787736" y="2225502"/>
            <a:ext cx="5258693" cy="339623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95861" y="172002"/>
            <a:ext cx="3748645" cy="19369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9629" y="5983702"/>
            <a:ext cx="857250" cy="754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1" name="Google Shape;111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450301" y="6137593"/>
            <a:ext cx="1313180" cy="5816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2" name="Google Shape;112;p2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901911" y="6356585"/>
            <a:ext cx="885825" cy="34861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883121" y="6360892"/>
            <a:ext cx="1428750" cy="358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705319" y="6309678"/>
            <a:ext cx="914400" cy="479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295861" y="6309678"/>
            <a:ext cx="1769110" cy="409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275396" y="6290628"/>
            <a:ext cx="1074420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446336" y="6185632"/>
            <a:ext cx="598170" cy="55245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"/>
          <p:cNvSpPr/>
          <p:nvPr/>
        </p:nvSpPr>
        <p:spPr>
          <a:xfrm flipH="1" rot="10800000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"/>
          <p:cNvSpPr txBox="1"/>
          <p:nvPr/>
        </p:nvSpPr>
        <p:spPr>
          <a:xfrm>
            <a:off x="657759" y="1727738"/>
            <a:ext cx="10671390" cy="378565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❖"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Advice for founders and successors regarding trade law, company form, company formation, social insurance, tax law, formation costs, necessary official steps..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❖"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Expert talk (profitability, financing)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❖"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Assistance with business registrations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❖"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Information events for founders, successors, schools (founder days, business succession days, coaching evenings)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❖"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Arrangement of further consultations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ME program - Organization of for business succession/takeover – pool of expert, Follow me Guide, Follow me Award</a:t>
            </a:r>
            <a:endParaRPr/>
          </a:p>
        </p:txBody>
      </p:sp>
      <p:pic>
        <p:nvPicPr>
          <p:cNvPr id="120" name="Google Shape;120;p2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849488" y="4173108"/>
            <a:ext cx="1318240" cy="51389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"/>
          <p:cNvSpPr txBox="1"/>
          <p:nvPr/>
        </p:nvSpPr>
        <p:spPr>
          <a:xfrm>
            <a:off x="3202767" y="4468370"/>
            <a:ext cx="3584969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1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https://followme.nachfolgen.at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b24e4adee7_0_1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2b24e4adee7_0_1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9" name="Google Shape;129;g2b24e4adee7_0_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214313"/>
            <a:ext cx="11430000" cy="6429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2024-01-09T14:12:28Z</dcterms:created>
  <dc:creator>Claudia Krobath</dc:creator>
</cp:coreProperties>
</file>