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1F1FB-9EF3-4F81-B430-C47635901ADB}" v="74" dt="2025-05-04T01:00:35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322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bia Aqeel" userId="233fe873e90a3ec1" providerId="LiveId" clId="{4821F1FB-9EF3-4F81-B430-C47635901ADB}"/>
    <pc:docChg chg="undo custSel addSld delSld modSld sldOrd">
      <pc:chgData name="Sobia Aqeel" userId="233fe873e90a3ec1" providerId="LiveId" clId="{4821F1FB-9EF3-4F81-B430-C47635901ADB}" dt="2025-05-04T01:03:04.428" v="1045"/>
      <pc:docMkLst>
        <pc:docMk/>
      </pc:docMkLst>
      <pc:sldChg chg="addSp delSp modSp new mod setBg addAnim">
        <pc:chgData name="Sobia Aqeel" userId="233fe873e90a3ec1" providerId="LiveId" clId="{4821F1FB-9EF3-4F81-B430-C47635901ADB}" dt="2025-05-04T01:03:04.428" v="1045"/>
        <pc:sldMkLst>
          <pc:docMk/>
          <pc:sldMk cId="4104451839" sldId="256"/>
        </pc:sldMkLst>
        <pc:spChg chg="del mod">
          <ac:chgData name="Sobia Aqeel" userId="233fe873e90a3ec1" providerId="LiveId" clId="{4821F1FB-9EF3-4F81-B430-C47635901ADB}" dt="2025-05-04T01:00:26.258" v="1031" actId="21"/>
          <ac:spMkLst>
            <pc:docMk/>
            <pc:sldMk cId="4104451839" sldId="256"/>
            <ac:spMk id="2" creationId="{FFDB1673-E9EB-FDAC-B9B6-E626A98EBD14}"/>
          </ac:spMkLst>
        </pc:spChg>
        <pc:spChg chg="del">
          <ac:chgData name="Sobia Aqeel" userId="233fe873e90a3ec1" providerId="LiveId" clId="{4821F1FB-9EF3-4F81-B430-C47635901ADB}" dt="2025-05-04T00:56:28.175" v="1026" actId="478"/>
          <ac:spMkLst>
            <pc:docMk/>
            <pc:sldMk cId="4104451839" sldId="256"/>
            <ac:spMk id="3" creationId="{A9A82E3E-E21E-F19C-D52E-18034C4C4824}"/>
          </ac:spMkLst>
        </pc:spChg>
        <pc:spChg chg="add del mod">
          <ac:chgData name="Sobia Aqeel" userId="233fe873e90a3ec1" providerId="LiveId" clId="{4821F1FB-9EF3-4F81-B430-C47635901ADB}" dt="2025-05-04T01:00:35.644" v="1033"/>
          <ac:spMkLst>
            <pc:docMk/>
            <pc:sldMk cId="4104451839" sldId="256"/>
            <ac:spMk id="7" creationId="{CF73CE19-5A49-B101-9CFE-3FF2571A1F0A}"/>
          </ac:spMkLst>
        </pc:spChg>
        <pc:spChg chg="add mod">
          <ac:chgData name="Sobia Aqeel" userId="233fe873e90a3ec1" providerId="LiveId" clId="{4821F1FB-9EF3-4F81-B430-C47635901ADB}" dt="2025-05-04T01:03:04.413" v="1044" actId="26606"/>
          <ac:spMkLst>
            <pc:docMk/>
            <pc:sldMk cId="4104451839" sldId="256"/>
            <ac:spMk id="8" creationId="{D1E4E0C0-73BF-2B0F-DE41-820659639A50}"/>
          </ac:spMkLst>
        </pc:spChg>
        <pc:spChg chg="add">
          <ac:chgData name="Sobia Aqeel" userId="233fe873e90a3ec1" providerId="LiveId" clId="{4821F1FB-9EF3-4F81-B430-C47635901ADB}" dt="2025-05-04T01:03:04.413" v="1044" actId="26606"/>
          <ac:spMkLst>
            <pc:docMk/>
            <pc:sldMk cId="4104451839" sldId="256"/>
            <ac:spMk id="13" creationId="{37C89E4B-3C9F-44B9-8B86-D9E3D112D8EC}"/>
          </ac:spMkLst>
        </pc:spChg>
        <pc:picChg chg="add mod">
          <ac:chgData name="Sobia Aqeel" userId="233fe873e90a3ec1" providerId="LiveId" clId="{4821F1FB-9EF3-4F81-B430-C47635901ADB}" dt="2025-05-04T01:03:04.413" v="1044" actId="26606"/>
          <ac:picMkLst>
            <pc:docMk/>
            <pc:sldMk cId="4104451839" sldId="256"/>
            <ac:picMk id="5" creationId="{25A8E5DC-E22B-8C30-DAAA-8726525C4007}"/>
          </ac:picMkLst>
        </pc:picChg>
        <pc:cxnChg chg="add">
          <ac:chgData name="Sobia Aqeel" userId="233fe873e90a3ec1" providerId="LiveId" clId="{4821F1FB-9EF3-4F81-B430-C47635901ADB}" dt="2025-05-04T01:03:04.413" v="1044" actId="26606"/>
          <ac:cxnSpMkLst>
            <pc:docMk/>
            <pc:sldMk cId="4104451839" sldId="256"/>
            <ac:cxnSpMk id="15" creationId="{AA2EAA10-076F-46BD-8F0F-B9A2FB77A85C}"/>
          </ac:cxnSpMkLst>
        </pc:cxnChg>
        <pc:cxnChg chg="add">
          <ac:chgData name="Sobia Aqeel" userId="233fe873e90a3ec1" providerId="LiveId" clId="{4821F1FB-9EF3-4F81-B430-C47635901ADB}" dt="2025-05-04T01:03:04.413" v="1044" actId="26606"/>
          <ac:cxnSpMkLst>
            <pc:docMk/>
            <pc:sldMk cId="4104451839" sldId="256"/>
            <ac:cxnSpMk id="17" creationId="{D891E407-403B-4764-86C9-33A56D3BCAA3}"/>
          </ac:cxnSpMkLst>
        </pc:cxnChg>
      </pc:sldChg>
      <pc:sldChg chg="addSp delSp modSp new mod">
        <pc:chgData name="Sobia Aqeel" userId="233fe873e90a3ec1" providerId="LiveId" clId="{4821F1FB-9EF3-4F81-B430-C47635901ADB}" dt="2025-05-03T17:36:29.087" v="43" actId="21"/>
        <pc:sldMkLst>
          <pc:docMk/>
          <pc:sldMk cId="2834119301" sldId="257"/>
        </pc:sldMkLst>
        <pc:spChg chg="del">
          <ac:chgData name="Sobia Aqeel" userId="233fe873e90a3ec1" providerId="LiveId" clId="{4821F1FB-9EF3-4F81-B430-C47635901ADB}" dt="2025-05-03T17:33:57.422" v="29" actId="931"/>
          <ac:spMkLst>
            <pc:docMk/>
            <pc:sldMk cId="2834119301" sldId="257"/>
            <ac:spMk id="3" creationId="{7600F3F2-F601-4A3E-0E0D-40375515E3EC}"/>
          </ac:spMkLst>
        </pc:spChg>
        <pc:picChg chg="add mod">
          <ac:chgData name="Sobia Aqeel" userId="233fe873e90a3ec1" providerId="LiveId" clId="{4821F1FB-9EF3-4F81-B430-C47635901ADB}" dt="2025-05-03T17:34:28.889" v="38" actId="962"/>
          <ac:picMkLst>
            <pc:docMk/>
            <pc:sldMk cId="2834119301" sldId="257"/>
            <ac:picMk id="5" creationId="{7EC7F8F5-3CD5-0069-9AAD-00E3A98CD1C1}"/>
          </ac:picMkLst>
        </pc:picChg>
        <pc:picChg chg="add del mod">
          <ac:chgData name="Sobia Aqeel" userId="233fe873e90a3ec1" providerId="LiveId" clId="{4821F1FB-9EF3-4F81-B430-C47635901ADB}" dt="2025-05-03T17:36:29.087" v="43" actId="21"/>
          <ac:picMkLst>
            <pc:docMk/>
            <pc:sldMk cId="2834119301" sldId="257"/>
            <ac:picMk id="7" creationId="{7F0432D1-A529-7E75-E57E-64DEB0E61058}"/>
          </ac:picMkLst>
        </pc:picChg>
      </pc:sldChg>
      <pc:sldChg chg="addSp delSp modSp new mod setBg">
        <pc:chgData name="Sobia Aqeel" userId="233fe873e90a3ec1" providerId="LiveId" clId="{4821F1FB-9EF3-4F81-B430-C47635901ADB}" dt="2025-05-03T17:40:56.313" v="76" actId="14100"/>
        <pc:sldMkLst>
          <pc:docMk/>
          <pc:sldMk cId="3715990665" sldId="258"/>
        </pc:sldMkLst>
        <pc:spChg chg="mod">
          <ac:chgData name="Sobia Aqeel" userId="233fe873e90a3ec1" providerId="LiveId" clId="{4821F1FB-9EF3-4F81-B430-C47635901ADB}" dt="2025-05-03T17:40:56.313" v="76" actId="14100"/>
          <ac:spMkLst>
            <pc:docMk/>
            <pc:sldMk cId="3715990665" sldId="258"/>
            <ac:spMk id="2" creationId="{CAA7AC64-1F9F-7002-D5D1-EB5C0ECD33F1}"/>
          </ac:spMkLst>
        </pc:spChg>
        <pc:spChg chg="del">
          <ac:chgData name="Sobia Aqeel" userId="233fe873e90a3ec1" providerId="LiveId" clId="{4821F1FB-9EF3-4F81-B430-C47635901ADB}" dt="2025-05-03T17:36:36.056" v="44"/>
          <ac:spMkLst>
            <pc:docMk/>
            <pc:sldMk cId="3715990665" sldId="258"/>
            <ac:spMk id="3" creationId="{525FE7FC-AEDE-DE0D-1236-D137D20344DA}"/>
          </ac:spMkLst>
        </pc:spChg>
        <pc:spChg chg="add">
          <ac:chgData name="Sobia Aqeel" userId="233fe873e90a3ec1" providerId="LiveId" clId="{4821F1FB-9EF3-4F81-B430-C47635901ADB}" dt="2025-05-03T17:37:48.449" v="62" actId="26606"/>
          <ac:spMkLst>
            <pc:docMk/>
            <pc:sldMk cId="3715990665" sldId="258"/>
            <ac:spMk id="9" creationId="{16A15A88-001A-4EEF-8984-D87E643599AB}"/>
          </ac:spMkLst>
        </pc:spChg>
        <pc:grpChg chg="add">
          <ac:chgData name="Sobia Aqeel" userId="233fe873e90a3ec1" providerId="LiveId" clId="{4821F1FB-9EF3-4F81-B430-C47635901ADB}" dt="2025-05-03T17:37:48.449" v="62" actId="26606"/>
          <ac:grpSpMkLst>
            <pc:docMk/>
            <pc:sldMk cId="3715990665" sldId="258"/>
            <ac:grpSpMk id="11" creationId="{A7900967-84CA-47B4-9F1C-E787BAC1496A}"/>
          </ac:grpSpMkLst>
        </pc:grpChg>
        <pc:picChg chg="add mod">
          <ac:chgData name="Sobia Aqeel" userId="233fe873e90a3ec1" providerId="LiveId" clId="{4821F1FB-9EF3-4F81-B430-C47635901ADB}" dt="2025-05-03T17:38:02.325" v="63" actId="1076"/>
          <ac:picMkLst>
            <pc:docMk/>
            <pc:sldMk cId="3715990665" sldId="258"/>
            <ac:picMk id="4" creationId="{E3217749-F42F-8DE4-1D9B-ADA524994A3C}"/>
          </ac:picMkLst>
        </pc:picChg>
        <pc:picChg chg="add mod">
          <ac:chgData name="Sobia Aqeel" userId="233fe873e90a3ec1" providerId="LiveId" clId="{4821F1FB-9EF3-4F81-B430-C47635901ADB}" dt="2025-05-03T17:40:15.685" v="74" actId="14100"/>
          <ac:picMkLst>
            <pc:docMk/>
            <pc:sldMk cId="3715990665" sldId="258"/>
            <ac:picMk id="5" creationId="{C7F3E263-1C97-A66B-F1AD-1F002BEF27B4}"/>
          </ac:picMkLst>
        </pc:picChg>
      </pc:sldChg>
      <pc:sldChg chg="addSp delSp modSp new mod setBg">
        <pc:chgData name="Sobia Aqeel" userId="233fe873e90a3ec1" providerId="LiveId" clId="{4821F1FB-9EF3-4F81-B430-C47635901ADB}" dt="2025-05-03T17:44:41.028" v="82" actId="26606"/>
        <pc:sldMkLst>
          <pc:docMk/>
          <pc:sldMk cId="809811212" sldId="259"/>
        </pc:sldMkLst>
        <pc:spChg chg="del">
          <ac:chgData name="Sobia Aqeel" userId="233fe873e90a3ec1" providerId="LiveId" clId="{4821F1FB-9EF3-4F81-B430-C47635901ADB}" dt="2025-05-03T17:44:41.028" v="82" actId="26606"/>
          <ac:spMkLst>
            <pc:docMk/>
            <pc:sldMk cId="809811212" sldId="259"/>
            <ac:spMk id="2" creationId="{14D5CBC6-66F5-057A-0620-4718806C1A75}"/>
          </ac:spMkLst>
        </pc:spChg>
        <pc:spChg chg="del">
          <ac:chgData name="Sobia Aqeel" userId="233fe873e90a3ec1" providerId="LiveId" clId="{4821F1FB-9EF3-4F81-B430-C47635901ADB}" dt="2025-05-03T17:39:30.647" v="67" actId="931"/>
          <ac:spMkLst>
            <pc:docMk/>
            <pc:sldMk cId="809811212" sldId="259"/>
            <ac:spMk id="3" creationId="{42258C24-B98C-649A-1511-C0561B9B320E}"/>
          </ac:spMkLst>
        </pc:spChg>
        <pc:spChg chg="add del mod">
          <ac:chgData name="Sobia Aqeel" userId="233fe873e90a3ec1" providerId="LiveId" clId="{4821F1FB-9EF3-4F81-B430-C47635901ADB}" dt="2025-05-03T17:44:35.093" v="79" actId="931"/>
          <ac:spMkLst>
            <pc:docMk/>
            <pc:sldMk cId="809811212" sldId="259"/>
            <ac:spMk id="7" creationId="{D608F111-B8C0-6104-EC65-05B8D09D525D}"/>
          </ac:spMkLst>
        </pc:spChg>
        <pc:spChg chg="add">
          <ac:chgData name="Sobia Aqeel" userId="233fe873e90a3ec1" providerId="LiveId" clId="{4821F1FB-9EF3-4F81-B430-C47635901ADB}" dt="2025-05-03T17:44:41.028" v="82" actId="26606"/>
          <ac:spMkLst>
            <pc:docMk/>
            <pc:sldMk cId="809811212" sldId="259"/>
            <ac:spMk id="14" creationId="{42A4FC2C-047E-45A5-965D-8E1E3BF09BC6}"/>
          </ac:spMkLst>
        </pc:spChg>
        <pc:picChg chg="add del mod">
          <ac:chgData name="Sobia Aqeel" userId="233fe873e90a3ec1" providerId="LiveId" clId="{4821F1FB-9EF3-4F81-B430-C47635901ADB}" dt="2025-05-03T17:39:39.466" v="70" actId="21"/>
          <ac:picMkLst>
            <pc:docMk/>
            <pc:sldMk cId="809811212" sldId="259"/>
            <ac:picMk id="5" creationId="{1C7E7AD3-E90F-A1C2-C323-B3984983BADD}"/>
          </ac:picMkLst>
        </pc:picChg>
        <pc:picChg chg="add mod">
          <ac:chgData name="Sobia Aqeel" userId="233fe873e90a3ec1" providerId="LiveId" clId="{4821F1FB-9EF3-4F81-B430-C47635901ADB}" dt="2025-05-03T17:44:41.028" v="82" actId="26606"/>
          <ac:picMkLst>
            <pc:docMk/>
            <pc:sldMk cId="809811212" sldId="259"/>
            <ac:picMk id="9" creationId="{770C1F17-93BB-1B04-79EA-EE5F42881EB2}"/>
          </ac:picMkLst>
        </pc:picChg>
      </pc:sldChg>
      <pc:sldChg chg="addSp delSp modSp new mod">
        <pc:chgData name="Sobia Aqeel" userId="233fe873e90a3ec1" providerId="LiveId" clId="{4821F1FB-9EF3-4F81-B430-C47635901ADB}" dt="2025-05-03T17:48:32.366" v="91" actId="962"/>
        <pc:sldMkLst>
          <pc:docMk/>
          <pc:sldMk cId="2165884903" sldId="260"/>
        </pc:sldMkLst>
        <pc:spChg chg="del">
          <ac:chgData name="Sobia Aqeel" userId="233fe873e90a3ec1" providerId="LiveId" clId="{4821F1FB-9EF3-4F81-B430-C47635901ADB}" dt="2025-05-03T17:48:07.237" v="83" actId="931"/>
          <ac:spMkLst>
            <pc:docMk/>
            <pc:sldMk cId="2165884903" sldId="260"/>
            <ac:spMk id="3" creationId="{2C2CD7AB-1EA9-5BB9-17EB-0F2E3A57C847}"/>
          </ac:spMkLst>
        </pc:spChg>
        <pc:picChg chg="add mod">
          <ac:chgData name="Sobia Aqeel" userId="233fe873e90a3ec1" providerId="LiveId" clId="{4821F1FB-9EF3-4F81-B430-C47635901ADB}" dt="2025-05-03T17:48:32.366" v="91" actId="962"/>
          <ac:picMkLst>
            <pc:docMk/>
            <pc:sldMk cId="2165884903" sldId="260"/>
            <ac:picMk id="5" creationId="{3BCA6D32-CC0B-7BEF-15AE-8D5675632B1A}"/>
          </ac:picMkLst>
        </pc:picChg>
      </pc:sldChg>
      <pc:sldChg chg="addSp delSp modSp new mod setBg modClrScheme delDesignElem chgLayout">
        <pc:chgData name="Sobia Aqeel" userId="233fe873e90a3ec1" providerId="LiveId" clId="{4821F1FB-9EF3-4F81-B430-C47635901ADB}" dt="2025-05-03T18:05:15.623" v="192" actId="14100"/>
        <pc:sldMkLst>
          <pc:docMk/>
          <pc:sldMk cId="572798880" sldId="261"/>
        </pc:sldMkLst>
        <pc:spChg chg="del">
          <ac:chgData name="Sobia Aqeel" userId="233fe873e90a3ec1" providerId="LiveId" clId="{4821F1FB-9EF3-4F81-B430-C47635901ADB}" dt="2025-05-03T17:49:59.365" v="97" actId="26606"/>
          <ac:spMkLst>
            <pc:docMk/>
            <pc:sldMk cId="572798880" sldId="261"/>
            <ac:spMk id="2" creationId="{B74D5B84-6111-CEB1-94B9-A66C87301951}"/>
          </ac:spMkLst>
        </pc:spChg>
        <pc:spChg chg="del">
          <ac:chgData name="Sobia Aqeel" userId="233fe873e90a3ec1" providerId="LiveId" clId="{4821F1FB-9EF3-4F81-B430-C47635901ADB}" dt="2025-05-03T17:49:51.212" v="94" actId="931"/>
          <ac:spMkLst>
            <pc:docMk/>
            <pc:sldMk cId="572798880" sldId="261"/>
            <ac:spMk id="3" creationId="{FD397EF2-A06B-F85E-008B-E0CBEAA68076}"/>
          </ac:spMkLst>
        </pc:spChg>
        <pc:spChg chg="add del">
          <ac:chgData name="Sobia Aqeel" userId="233fe873e90a3ec1" providerId="LiveId" clId="{4821F1FB-9EF3-4F81-B430-C47635901ADB}" dt="2025-05-03T17:52:45.523" v="107" actId="931"/>
          <ac:spMkLst>
            <pc:docMk/>
            <pc:sldMk cId="572798880" sldId="261"/>
            <ac:spMk id="9" creationId="{7CF800C9-AEDE-B599-C51F-CD44997AC397}"/>
          </ac:spMkLst>
        </pc:spChg>
        <pc:spChg chg="add del">
          <ac:chgData name="Sobia Aqeel" userId="233fe873e90a3ec1" providerId="LiveId" clId="{4821F1FB-9EF3-4F81-B430-C47635901ADB}" dt="2025-05-03T18:02:54.256" v="166" actId="700"/>
          <ac:spMkLst>
            <pc:docMk/>
            <pc:sldMk cId="572798880" sldId="261"/>
            <ac:spMk id="12" creationId="{04812C46-200A-4DEB-A05E-3ED6C68C2387}"/>
          </ac:spMkLst>
        </pc:spChg>
        <pc:spChg chg="add del mod ord">
          <ac:chgData name="Sobia Aqeel" userId="233fe873e90a3ec1" providerId="LiveId" clId="{4821F1FB-9EF3-4F81-B430-C47635901ADB}" dt="2025-05-03T18:02:54.256" v="166" actId="700"/>
          <ac:spMkLst>
            <pc:docMk/>
            <pc:sldMk cId="572798880" sldId="261"/>
            <ac:spMk id="13" creationId="{18199383-49BB-2457-55E2-23A873CABF3B}"/>
          </ac:spMkLst>
        </pc:spChg>
        <pc:spChg chg="add del">
          <ac:chgData name="Sobia Aqeel" userId="233fe873e90a3ec1" providerId="LiveId" clId="{4821F1FB-9EF3-4F81-B430-C47635901ADB}" dt="2025-05-03T18:02:54.256" v="166" actId="700"/>
          <ac:spMkLst>
            <pc:docMk/>
            <pc:sldMk cId="572798880" sldId="261"/>
            <ac:spMk id="14" creationId="{D1EA859B-E555-4109-94F3-6700E046E008}"/>
          </ac:spMkLst>
        </pc:spChg>
        <pc:spChg chg="add del mod ord">
          <ac:chgData name="Sobia Aqeel" userId="233fe873e90a3ec1" providerId="LiveId" clId="{4821F1FB-9EF3-4F81-B430-C47635901ADB}" dt="2025-05-03T18:02:54.256" v="166" actId="700"/>
          <ac:spMkLst>
            <pc:docMk/>
            <pc:sldMk cId="572798880" sldId="261"/>
            <ac:spMk id="15" creationId="{E8874740-1189-BD4D-BB16-BBE2EB1A3C97}"/>
          </ac:spMkLst>
        </pc:spChg>
        <pc:spChg chg="add mod">
          <ac:chgData name="Sobia Aqeel" userId="233fe873e90a3ec1" providerId="LiveId" clId="{4821F1FB-9EF3-4F81-B430-C47635901ADB}" dt="2025-05-03T18:05:15.623" v="192" actId="14100"/>
          <ac:spMkLst>
            <pc:docMk/>
            <pc:sldMk cId="572798880" sldId="261"/>
            <ac:spMk id="16" creationId="{EA65A69C-0BB0-8D74-93DA-30385E9EC9F2}"/>
          </ac:spMkLst>
        </pc:spChg>
        <pc:spChg chg="add del">
          <ac:chgData name="Sobia Aqeel" userId="233fe873e90a3ec1" providerId="LiveId" clId="{4821F1FB-9EF3-4F81-B430-C47635901ADB}" dt="2025-05-03T17:55:07.095" v="116" actId="26606"/>
          <ac:spMkLst>
            <pc:docMk/>
            <pc:sldMk cId="572798880" sldId="261"/>
            <ac:spMk id="18" creationId="{1C2B3969-F9CC-3F35-ED34-76766FDAFCDA}"/>
          </ac:spMkLst>
        </pc:spChg>
        <pc:spChg chg="add del">
          <ac:chgData name="Sobia Aqeel" userId="233fe873e90a3ec1" providerId="LiveId" clId="{4821F1FB-9EF3-4F81-B430-C47635901ADB}" dt="2025-05-03T17:55:07.095" v="116" actId="26606"/>
          <ac:spMkLst>
            <pc:docMk/>
            <pc:sldMk cId="572798880" sldId="261"/>
            <ac:spMk id="21" creationId="{0D7B6173-1D58-48E2-83CF-37350F315F75}"/>
          </ac:spMkLst>
        </pc:spChg>
        <pc:spChg chg="add del">
          <ac:chgData name="Sobia Aqeel" userId="233fe873e90a3ec1" providerId="LiveId" clId="{4821F1FB-9EF3-4F81-B430-C47635901ADB}" dt="2025-05-03T17:55:07.095" v="116" actId="26606"/>
          <ac:spMkLst>
            <pc:docMk/>
            <pc:sldMk cId="572798880" sldId="261"/>
            <ac:spMk id="23" creationId="{2F36CA75-CFBF-4844-B719-8FE9EBADA9AF}"/>
          </ac:spMkLst>
        </pc:spChg>
        <pc:spChg chg="add del">
          <ac:chgData name="Sobia Aqeel" userId="233fe873e90a3ec1" providerId="LiveId" clId="{4821F1FB-9EF3-4F81-B430-C47635901ADB}" dt="2025-05-03T17:55:07.095" v="116" actId="26606"/>
          <ac:spMkLst>
            <pc:docMk/>
            <pc:sldMk cId="572798880" sldId="261"/>
            <ac:spMk id="25" creationId="{3D4A84B9-E564-4DD0-97F8-DBF1C460C28A}"/>
          </ac:spMkLst>
        </pc:spChg>
        <pc:spChg chg="add del">
          <ac:chgData name="Sobia Aqeel" userId="233fe873e90a3ec1" providerId="LiveId" clId="{4821F1FB-9EF3-4F81-B430-C47635901ADB}" dt="2025-05-03T17:55:07.095" v="116" actId="26606"/>
          <ac:spMkLst>
            <pc:docMk/>
            <pc:sldMk cId="572798880" sldId="261"/>
            <ac:spMk id="29" creationId="{102382E0-0A09-46AE-B955-B911CAFE7F00}"/>
          </ac:spMkLst>
        </pc:spChg>
        <pc:spChg chg="add del">
          <ac:chgData name="Sobia Aqeel" userId="233fe873e90a3ec1" providerId="LiveId" clId="{4821F1FB-9EF3-4F81-B430-C47635901ADB}" dt="2025-05-03T17:55:07.095" v="116" actId="26606"/>
          <ac:spMkLst>
            <pc:docMk/>
            <pc:sldMk cId="572798880" sldId="261"/>
            <ac:spMk id="31" creationId="{7DE75D4A-0965-4973-BE75-DECCAC9A9614}"/>
          </ac:spMkLst>
        </pc:spChg>
        <pc:spChg chg="add del">
          <ac:chgData name="Sobia Aqeel" userId="233fe873e90a3ec1" providerId="LiveId" clId="{4821F1FB-9EF3-4F81-B430-C47635901ADB}" dt="2025-05-03T18:01:32.755" v="159" actId="26606"/>
          <ac:spMkLst>
            <pc:docMk/>
            <pc:sldMk cId="572798880" sldId="261"/>
            <ac:spMk id="33" creationId="{95B1FC96-0749-41C9-BAED-E089E77149FA}"/>
          </ac:spMkLst>
        </pc:spChg>
        <pc:spChg chg="add del">
          <ac:chgData name="Sobia Aqeel" userId="233fe873e90a3ec1" providerId="LiveId" clId="{4821F1FB-9EF3-4F81-B430-C47635901ADB}" dt="2025-05-03T18:01:32.755" v="159" actId="26606"/>
          <ac:spMkLst>
            <pc:docMk/>
            <pc:sldMk cId="572798880" sldId="261"/>
            <ac:spMk id="34" creationId="{63C1A86C-B1A8-4AEC-B001-595C91716E77}"/>
          </ac:spMkLst>
        </pc:spChg>
        <pc:spChg chg="add del mod">
          <ac:chgData name="Sobia Aqeel" userId="233fe873e90a3ec1" providerId="LiveId" clId="{4821F1FB-9EF3-4F81-B430-C47635901ADB}" dt="2025-05-03T18:01:32.755" v="159" actId="26606"/>
          <ac:spMkLst>
            <pc:docMk/>
            <pc:sldMk cId="572798880" sldId="261"/>
            <ac:spMk id="35" creationId="{45B3D7CA-0A13-6FB0-83E7-C23CAC0F4067}"/>
          </ac:spMkLst>
        </pc:spChg>
        <pc:picChg chg="add mod ord">
          <ac:chgData name="Sobia Aqeel" userId="233fe873e90a3ec1" providerId="LiveId" clId="{4821F1FB-9EF3-4F81-B430-C47635901ADB}" dt="2025-05-03T18:01:32.755" v="159" actId="26606"/>
          <ac:picMkLst>
            <pc:docMk/>
            <pc:sldMk cId="572798880" sldId="261"/>
            <ac:picMk id="5" creationId="{260A9200-011F-E689-524B-CB157842759D}"/>
          </ac:picMkLst>
        </pc:picChg>
        <pc:picChg chg="add del mod">
          <ac:chgData name="Sobia Aqeel" userId="233fe873e90a3ec1" providerId="LiveId" clId="{4821F1FB-9EF3-4F81-B430-C47635901ADB}" dt="2025-05-03T17:51:05.682" v="105" actId="478"/>
          <ac:picMkLst>
            <pc:docMk/>
            <pc:sldMk cId="572798880" sldId="261"/>
            <ac:picMk id="7" creationId="{EBBB92AE-F017-67F1-167E-A92A56DE54B6}"/>
          </ac:picMkLst>
        </pc:picChg>
        <pc:picChg chg="add mod ord">
          <ac:chgData name="Sobia Aqeel" userId="233fe873e90a3ec1" providerId="LiveId" clId="{4821F1FB-9EF3-4F81-B430-C47635901ADB}" dt="2025-05-03T18:04:45.786" v="189" actId="14100"/>
          <ac:picMkLst>
            <pc:docMk/>
            <pc:sldMk cId="572798880" sldId="261"/>
            <ac:picMk id="10" creationId="{316992B1-E93D-10CD-48AD-0E998BD700C4}"/>
          </ac:picMkLst>
        </pc:picChg>
        <pc:picChg chg="add del mod">
          <ac:chgData name="Sobia Aqeel" userId="233fe873e90a3ec1" providerId="LiveId" clId="{4821F1FB-9EF3-4F81-B430-C47635901ADB}" dt="2025-05-03T18:02:10.294" v="162"/>
          <ac:picMkLst>
            <pc:docMk/>
            <pc:sldMk cId="572798880" sldId="261"/>
            <ac:picMk id="11" creationId="{E1F4F331-D684-535C-5A9F-65107F48620D}"/>
          </ac:picMkLst>
        </pc:picChg>
        <pc:picChg chg="add del">
          <ac:chgData name="Sobia Aqeel" userId="233fe873e90a3ec1" providerId="LiveId" clId="{4821F1FB-9EF3-4F81-B430-C47635901ADB}" dt="2025-05-03T17:55:07.095" v="116" actId="26606"/>
          <ac:picMkLst>
            <pc:docMk/>
            <pc:sldMk cId="572798880" sldId="261"/>
            <ac:picMk id="27" creationId="{4A599609-F5C2-4A0B-A992-913F814A631A}"/>
          </ac:picMkLst>
        </pc:picChg>
      </pc:sldChg>
      <pc:sldChg chg="addSp delSp modSp new mod ord setBg">
        <pc:chgData name="Sobia Aqeel" userId="233fe873e90a3ec1" providerId="LiveId" clId="{4821F1FB-9EF3-4F81-B430-C47635901ADB}" dt="2025-05-03T19:03:25.137" v="340"/>
        <pc:sldMkLst>
          <pc:docMk/>
          <pc:sldMk cId="3342654964" sldId="262"/>
        </pc:sldMkLst>
        <pc:spChg chg="del">
          <ac:chgData name="Sobia Aqeel" userId="233fe873e90a3ec1" providerId="LiveId" clId="{4821F1FB-9EF3-4F81-B430-C47635901ADB}" dt="2025-05-03T18:10:40.934" v="196" actId="26606"/>
          <ac:spMkLst>
            <pc:docMk/>
            <pc:sldMk cId="3342654964" sldId="262"/>
            <ac:spMk id="2" creationId="{F24F1664-727A-DDB2-37FC-FD79931AD47D}"/>
          </ac:spMkLst>
        </pc:spChg>
        <pc:spChg chg="del">
          <ac:chgData name="Sobia Aqeel" userId="233fe873e90a3ec1" providerId="LiveId" clId="{4821F1FB-9EF3-4F81-B430-C47635901ADB}" dt="2025-05-03T18:10:27.317" v="193" actId="931"/>
          <ac:spMkLst>
            <pc:docMk/>
            <pc:sldMk cId="3342654964" sldId="262"/>
            <ac:spMk id="3" creationId="{3E7B0C61-EF47-2339-690C-6CAB9B0178C3}"/>
          </ac:spMkLst>
        </pc:spChg>
        <pc:spChg chg="add del mod">
          <ac:chgData name="Sobia Aqeel" userId="233fe873e90a3ec1" providerId="LiveId" clId="{4821F1FB-9EF3-4F81-B430-C47635901ADB}" dt="2025-05-03T18:12:12.216" v="229"/>
          <ac:spMkLst>
            <pc:docMk/>
            <pc:sldMk cId="3342654964" sldId="262"/>
            <ac:spMk id="6" creationId="{9148B3F3-7083-C541-C77F-E4D050D8ADE6}"/>
          </ac:spMkLst>
        </pc:spChg>
        <pc:spChg chg="add mod ord">
          <ac:chgData name="Sobia Aqeel" userId="233fe873e90a3ec1" providerId="LiveId" clId="{4821F1FB-9EF3-4F81-B430-C47635901ADB}" dt="2025-05-03T18:58:06.456" v="297" actId="255"/>
          <ac:spMkLst>
            <pc:docMk/>
            <pc:sldMk cId="3342654964" sldId="262"/>
            <ac:spMk id="8" creationId="{36374226-708D-D84C-698B-3AEC27238F5D}"/>
          </ac:spMkLst>
        </pc:spChg>
        <pc:spChg chg="add del mod">
          <ac:chgData name="Sobia Aqeel" userId="233fe873e90a3ec1" providerId="LiveId" clId="{4821F1FB-9EF3-4F81-B430-C47635901ADB}" dt="2025-05-03T18:55:27.933" v="281" actId="931"/>
          <ac:spMkLst>
            <pc:docMk/>
            <pc:sldMk cId="3342654964" sldId="262"/>
            <ac:spMk id="21" creationId="{F31CA7FE-DD3B-66A8-62F9-F90438AC23DA}"/>
          </ac:spMkLst>
        </pc:spChg>
        <pc:spChg chg="add del">
          <ac:chgData name="Sobia Aqeel" userId="233fe873e90a3ec1" providerId="LiveId" clId="{4821F1FB-9EF3-4F81-B430-C47635901ADB}" dt="2025-05-03T18:29:33.749" v="276" actId="26606"/>
          <ac:spMkLst>
            <pc:docMk/>
            <pc:sldMk cId="3342654964" sldId="262"/>
            <ac:spMk id="28" creationId="{0D7B6173-1D58-48E2-83CF-37350F315F75}"/>
          </ac:spMkLst>
        </pc:spChg>
        <pc:spChg chg="add del">
          <ac:chgData name="Sobia Aqeel" userId="233fe873e90a3ec1" providerId="LiveId" clId="{4821F1FB-9EF3-4F81-B430-C47635901ADB}" dt="2025-05-03T18:29:33.749" v="276" actId="26606"/>
          <ac:spMkLst>
            <pc:docMk/>
            <pc:sldMk cId="3342654964" sldId="262"/>
            <ac:spMk id="29" creationId="{2F36CA75-CFBF-4844-B719-8FE9EBADA9AF}"/>
          </ac:spMkLst>
        </pc:spChg>
        <pc:spChg chg="add del mod">
          <ac:chgData name="Sobia Aqeel" userId="233fe873e90a3ec1" providerId="LiveId" clId="{4821F1FB-9EF3-4F81-B430-C47635901ADB}" dt="2025-05-03T18:29:33.749" v="276" actId="26606"/>
          <ac:spMkLst>
            <pc:docMk/>
            <pc:sldMk cId="3342654964" sldId="262"/>
            <ac:spMk id="30" creationId="{A022A8AD-94BD-0D4C-4949-357203594362}"/>
          </ac:spMkLst>
        </pc:spChg>
        <pc:spChg chg="add del">
          <ac:chgData name="Sobia Aqeel" userId="233fe873e90a3ec1" providerId="LiveId" clId="{4821F1FB-9EF3-4F81-B430-C47635901ADB}" dt="2025-05-03T18:27:29.989" v="260" actId="26606"/>
          <ac:spMkLst>
            <pc:docMk/>
            <pc:sldMk cId="3342654964" sldId="262"/>
            <ac:spMk id="31" creationId="{1EE70AE2-832E-4D1F-A983-946F2217D128}"/>
          </ac:spMkLst>
        </pc:spChg>
        <pc:spChg chg="add">
          <ac:chgData name="Sobia Aqeel" userId="233fe873e90a3ec1" providerId="LiveId" clId="{4821F1FB-9EF3-4F81-B430-C47635901ADB}" dt="2025-05-03T18:57:36.525" v="294" actId="26606"/>
          <ac:spMkLst>
            <pc:docMk/>
            <pc:sldMk cId="3342654964" sldId="262"/>
            <ac:spMk id="34" creationId="{ADA216DF-C268-4A25-A2DC-51E15F55003F}"/>
          </ac:spMkLst>
        </pc:spChg>
        <pc:spChg chg="add">
          <ac:chgData name="Sobia Aqeel" userId="233fe873e90a3ec1" providerId="LiveId" clId="{4821F1FB-9EF3-4F81-B430-C47635901ADB}" dt="2025-05-03T18:57:36.525" v="294" actId="26606"/>
          <ac:spMkLst>
            <pc:docMk/>
            <pc:sldMk cId="3342654964" sldId="262"/>
            <ac:spMk id="35" creationId="{DE127D07-37F2-4FE3-9F47-F0CD6740D5D8}"/>
          </ac:spMkLst>
        </pc:spChg>
        <pc:spChg chg="add del">
          <ac:chgData name="Sobia Aqeel" userId="233fe873e90a3ec1" providerId="LiveId" clId="{4821F1FB-9EF3-4F81-B430-C47635901ADB}" dt="2025-05-03T18:29:33.749" v="276" actId="26606"/>
          <ac:spMkLst>
            <pc:docMk/>
            <pc:sldMk cId="3342654964" sldId="262"/>
            <ac:spMk id="37" creationId="{3D4A84B9-E564-4DD0-97F8-DBF1C460C28A}"/>
          </ac:spMkLst>
        </pc:spChg>
        <pc:spChg chg="add del">
          <ac:chgData name="Sobia Aqeel" userId="233fe873e90a3ec1" providerId="LiveId" clId="{4821F1FB-9EF3-4F81-B430-C47635901ADB}" dt="2025-05-03T18:29:33.749" v="276" actId="26606"/>
          <ac:spMkLst>
            <pc:docMk/>
            <pc:sldMk cId="3342654964" sldId="262"/>
            <ac:spMk id="41" creationId="{102382E0-0A09-46AE-B955-B911CAFE7F00}"/>
          </ac:spMkLst>
        </pc:spChg>
        <pc:spChg chg="add del">
          <ac:chgData name="Sobia Aqeel" userId="233fe873e90a3ec1" providerId="LiveId" clId="{4821F1FB-9EF3-4F81-B430-C47635901ADB}" dt="2025-05-03T18:29:33.749" v="276" actId="26606"/>
          <ac:spMkLst>
            <pc:docMk/>
            <pc:sldMk cId="3342654964" sldId="262"/>
            <ac:spMk id="43" creationId="{7DE75D4A-0965-4973-BE75-DECCAC9A9614}"/>
          </ac:spMkLst>
        </pc:spChg>
        <pc:spChg chg="add del">
          <ac:chgData name="Sobia Aqeel" userId="233fe873e90a3ec1" providerId="LiveId" clId="{4821F1FB-9EF3-4F81-B430-C47635901ADB}" dt="2025-05-03T18:29:32.175" v="275" actId="26606"/>
          <ac:spMkLst>
            <pc:docMk/>
            <pc:sldMk cId="3342654964" sldId="262"/>
            <ac:spMk id="48" creationId="{A7AE9375-4664-4DB2-922D-2782A6E439AC}"/>
          </ac:spMkLst>
        </pc:spChg>
        <pc:spChg chg="add del">
          <ac:chgData name="Sobia Aqeel" userId="233fe873e90a3ec1" providerId="LiveId" clId="{4821F1FB-9EF3-4F81-B430-C47635901ADB}" dt="2025-05-03T18:29:32.175" v="275" actId="26606"/>
          <ac:spMkLst>
            <pc:docMk/>
            <pc:sldMk cId="3342654964" sldId="262"/>
            <ac:spMk id="52" creationId="{C87417AF-190E-4D6E-AFA6-7D3E84B0B430}"/>
          </ac:spMkLst>
        </pc:spChg>
        <pc:spChg chg="add del">
          <ac:chgData name="Sobia Aqeel" userId="233fe873e90a3ec1" providerId="LiveId" clId="{4821F1FB-9EF3-4F81-B430-C47635901ADB}" dt="2025-05-03T18:29:32.175" v="275" actId="26606"/>
          <ac:spMkLst>
            <pc:docMk/>
            <pc:sldMk cId="3342654964" sldId="262"/>
            <ac:spMk id="54" creationId="{80B30ED8-273E-4C07-8568-2FE5CC5C483D}"/>
          </ac:spMkLst>
        </pc:spChg>
        <pc:grpChg chg="add del">
          <ac:chgData name="Sobia Aqeel" userId="233fe873e90a3ec1" providerId="LiveId" clId="{4821F1FB-9EF3-4F81-B430-C47635901ADB}" dt="2025-05-03T18:23:53.993" v="237" actId="26606"/>
          <ac:grpSpMkLst>
            <pc:docMk/>
            <pc:sldMk cId="3342654964" sldId="262"/>
            <ac:grpSpMk id="10" creationId="{63737881-458F-40AD-B72B-B57D267DC423}"/>
          </ac:grpSpMkLst>
        </pc:grpChg>
        <pc:grpChg chg="add del">
          <ac:chgData name="Sobia Aqeel" userId="233fe873e90a3ec1" providerId="LiveId" clId="{4821F1FB-9EF3-4F81-B430-C47635901ADB}" dt="2025-05-03T18:57:36.525" v="294" actId="26606"/>
          <ac:grpSpMkLst>
            <pc:docMk/>
            <pc:sldMk cId="3342654964" sldId="262"/>
            <ac:grpSpMk id="24" creationId="{B0F380AC-9202-53E9-8D39-90E7C2AC7550}"/>
          </ac:grpSpMkLst>
        </pc:grpChg>
        <pc:grpChg chg="add del">
          <ac:chgData name="Sobia Aqeel" userId="233fe873e90a3ec1" providerId="LiveId" clId="{4821F1FB-9EF3-4F81-B430-C47635901ADB}" dt="2025-05-03T18:27:29.989" v="260" actId="26606"/>
          <ac:grpSpMkLst>
            <pc:docMk/>
            <pc:sldMk cId="3342654964" sldId="262"/>
            <ac:grpSpMk id="33" creationId="{7594B485-3656-43C7-AB7B-F237101E3282}"/>
          </ac:grpSpMkLst>
        </pc:grpChg>
        <pc:picChg chg="add del mod ord">
          <ac:chgData name="Sobia Aqeel" userId="233fe873e90a3ec1" providerId="LiveId" clId="{4821F1FB-9EF3-4F81-B430-C47635901ADB}" dt="2025-05-03T18:55:05.381" v="280" actId="478"/>
          <ac:picMkLst>
            <pc:docMk/>
            <pc:sldMk cId="3342654964" sldId="262"/>
            <ac:picMk id="5" creationId="{D1083ED9-09A7-DF4D-5705-11B52D624958}"/>
          </ac:picMkLst>
        </pc:picChg>
        <pc:picChg chg="add mod ord">
          <ac:chgData name="Sobia Aqeel" userId="233fe873e90a3ec1" providerId="LiveId" clId="{4821F1FB-9EF3-4F81-B430-C47635901ADB}" dt="2025-05-03T18:59:04.472" v="306" actId="14100"/>
          <ac:picMkLst>
            <pc:docMk/>
            <pc:sldMk cId="3342654964" sldId="262"/>
            <ac:picMk id="19" creationId="{9C29FF79-AAB2-2C32-2A91-5CE1480EFDDF}"/>
          </ac:picMkLst>
        </pc:picChg>
        <pc:picChg chg="add mod">
          <ac:chgData name="Sobia Aqeel" userId="233fe873e90a3ec1" providerId="LiveId" clId="{4821F1FB-9EF3-4F81-B430-C47635901ADB}" dt="2025-05-03T18:58:16.162" v="298" actId="14100"/>
          <ac:picMkLst>
            <pc:docMk/>
            <pc:sldMk cId="3342654964" sldId="262"/>
            <ac:picMk id="23" creationId="{BC9DC22E-2274-07F6-D52A-54ED36431C3E}"/>
          </ac:picMkLst>
        </pc:picChg>
        <pc:picChg chg="add mod">
          <ac:chgData name="Sobia Aqeel" userId="233fe873e90a3ec1" providerId="LiveId" clId="{4821F1FB-9EF3-4F81-B430-C47635901ADB}" dt="2025-05-03T18:59:30.368" v="307" actId="14100"/>
          <ac:picMkLst>
            <pc:docMk/>
            <pc:sldMk cId="3342654964" sldId="262"/>
            <ac:picMk id="32" creationId="{B9927121-6AA8-52C6-59DE-745CEF930EEE}"/>
          </ac:picMkLst>
        </pc:picChg>
        <pc:picChg chg="add del">
          <ac:chgData name="Sobia Aqeel" userId="233fe873e90a3ec1" providerId="LiveId" clId="{4821F1FB-9EF3-4F81-B430-C47635901ADB}" dt="2025-05-03T18:29:33.749" v="276" actId="26606"/>
          <ac:picMkLst>
            <pc:docMk/>
            <pc:sldMk cId="3342654964" sldId="262"/>
            <ac:picMk id="39" creationId="{4A599609-F5C2-4A0B-A992-913F814A631A}"/>
          </ac:picMkLst>
        </pc:picChg>
      </pc:sldChg>
      <pc:sldChg chg="addSp delSp modSp new mod ord setBg">
        <pc:chgData name="Sobia Aqeel" userId="233fe873e90a3ec1" providerId="LiveId" clId="{4821F1FB-9EF3-4F81-B430-C47635901ADB}" dt="2025-05-03T19:03:29.021" v="342"/>
        <pc:sldMkLst>
          <pc:docMk/>
          <pc:sldMk cId="24487336" sldId="263"/>
        </pc:sldMkLst>
        <pc:spChg chg="del">
          <ac:chgData name="Sobia Aqeel" userId="233fe873e90a3ec1" providerId="LiveId" clId="{4821F1FB-9EF3-4F81-B430-C47635901ADB}" dt="2025-05-03T19:00:41.308" v="311" actId="26606"/>
          <ac:spMkLst>
            <pc:docMk/>
            <pc:sldMk cId="24487336" sldId="263"/>
            <ac:spMk id="2" creationId="{94EDCD18-860B-484D-5E6F-D157FD34D30B}"/>
          </ac:spMkLst>
        </pc:spChg>
        <pc:spChg chg="del">
          <ac:chgData name="Sobia Aqeel" userId="233fe873e90a3ec1" providerId="LiveId" clId="{4821F1FB-9EF3-4F81-B430-C47635901ADB}" dt="2025-05-03T19:00:33.662" v="308" actId="931"/>
          <ac:spMkLst>
            <pc:docMk/>
            <pc:sldMk cId="24487336" sldId="263"/>
            <ac:spMk id="3" creationId="{01FA3A2C-618E-7BA9-3AAF-312E3F1B1D7B}"/>
          </ac:spMkLst>
        </pc:spChg>
        <pc:spChg chg="add mod">
          <ac:chgData name="Sobia Aqeel" userId="233fe873e90a3ec1" providerId="LiveId" clId="{4821F1FB-9EF3-4F81-B430-C47635901ADB}" dt="2025-05-03T19:02:35.661" v="336" actId="14100"/>
          <ac:spMkLst>
            <pc:docMk/>
            <pc:sldMk cId="24487336" sldId="263"/>
            <ac:spMk id="6" creationId="{4516EBAB-5AE0-89F0-7F54-B14858B5EB33}"/>
          </ac:spMkLst>
        </pc:spChg>
        <pc:spChg chg="add">
          <ac:chgData name="Sobia Aqeel" userId="233fe873e90a3ec1" providerId="LiveId" clId="{4821F1FB-9EF3-4F81-B430-C47635901ADB}" dt="2025-05-03T19:00:41.308" v="311" actId="26606"/>
          <ac:spMkLst>
            <pc:docMk/>
            <pc:sldMk cId="24487336" sldId="263"/>
            <ac:spMk id="10" creationId="{42A4FC2C-047E-45A5-965D-8E1E3BF09BC6}"/>
          </ac:spMkLst>
        </pc:spChg>
        <pc:picChg chg="add mod">
          <ac:chgData name="Sobia Aqeel" userId="233fe873e90a3ec1" providerId="LiveId" clId="{4821F1FB-9EF3-4F81-B430-C47635901ADB}" dt="2025-05-03T19:02:04.340" v="332" actId="1076"/>
          <ac:picMkLst>
            <pc:docMk/>
            <pc:sldMk cId="24487336" sldId="263"/>
            <ac:picMk id="5" creationId="{A94B19DE-EC53-C4FB-29D7-954EF2F156EA}"/>
          </ac:picMkLst>
        </pc:picChg>
      </pc:sldChg>
      <pc:sldChg chg="addSp delSp modSp new mod setBg">
        <pc:chgData name="Sobia Aqeel" userId="233fe873e90a3ec1" providerId="LiveId" clId="{4821F1FB-9EF3-4F81-B430-C47635901ADB}" dt="2025-05-03T19:04:04.216" v="346" actId="26606"/>
        <pc:sldMkLst>
          <pc:docMk/>
          <pc:sldMk cId="2478426083" sldId="264"/>
        </pc:sldMkLst>
        <pc:spChg chg="del">
          <ac:chgData name="Sobia Aqeel" userId="233fe873e90a3ec1" providerId="LiveId" clId="{4821F1FB-9EF3-4F81-B430-C47635901ADB}" dt="2025-05-03T19:04:04.216" v="346" actId="26606"/>
          <ac:spMkLst>
            <pc:docMk/>
            <pc:sldMk cId="2478426083" sldId="264"/>
            <ac:spMk id="2" creationId="{F5106F50-B8CE-ED31-1370-0F29E6F9CFD2}"/>
          </ac:spMkLst>
        </pc:spChg>
        <pc:spChg chg="del">
          <ac:chgData name="Sobia Aqeel" userId="233fe873e90a3ec1" providerId="LiveId" clId="{4821F1FB-9EF3-4F81-B430-C47635901ADB}" dt="2025-05-03T19:03:57.380" v="343" actId="931"/>
          <ac:spMkLst>
            <pc:docMk/>
            <pc:sldMk cId="2478426083" sldId="264"/>
            <ac:spMk id="3" creationId="{173181C3-9CC2-A59E-A6AC-14C1C1749286}"/>
          </ac:spMkLst>
        </pc:spChg>
        <pc:picChg chg="add mod">
          <ac:chgData name="Sobia Aqeel" userId="233fe873e90a3ec1" providerId="LiveId" clId="{4821F1FB-9EF3-4F81-B430-C47635901ADB}" dt="2025-05-03T19:04:04.216" v="346" actId="26606"/>
          <ac:picMkLst>
            <pc:docMk/>
            <pc:sldMk cId="2478426083" sldId="264"/>
            <ac:picMk id="5" creationId="{10E6E30B-933D-9A9C-878A-4E23D978A12B}"/>
          </ac:picMkLst>
        </pc:picChg>
      </pc:sldChg>
      <pc:sldChg chg="addSp delSp modSp new mod setBg">
        <pc:chgData name="Sobia Aqeel" userId="233fe873e90a3ec1" providerId="LiveId" clId="{4821F1FB-9EF3-4F81-B430-C47635901ADB}" dt="2025-05-03T22:18:32.164" v="398" actId="962"/>
        <pc:sldMkLst>
          <pc:docMk/>
          <pc:sldMk cId="1578298356" sldId="265"/>
        </pc:sldMkLst>
        <pc:spChg chg="add del">
          <ac:chgData name="Sobia Aqeel" userId="233fe873e90a3ec1" providerId="LiveId" clId="{4821F1FB-9EF3-4F81-B430-C47635901ADB}" dt="2025-05-03T19:05:21.324" v="354" actId="26606"/>
          <ac:spMkLst>
            <pc:docMk/>
            <pc:sldMk cId="1578298356" sldId="265"/>
            <ac:spMk id="2" creationId="{8313191D-161A-466A-DF31-B6D8D25C3D7C}"/>
          </ac:spMkLst>
        </pc:spChg>
        <pc:spChg chg="del">
          <ac:chgData name="Sobia Aqeel" userId="233fe873e90a3ec1" providerId="LiveId" clId="{4821F1FB-9EF3-4F81-B430-C47635901ADB}" dt="2025-05-03T19:04:47.325" v="347" actId="931"/>
          <ac:spMkLst>
            <pc:docMk/>
            <pc:sldMk cId="1578298356" sldId="265"/>
            <ac:spMk id="3" creationId="{89AC8C25-CCFC-0F7F-1ABC-18E749CB46BD}"/>
          </ac:spMkLst>
        </pc:spChg>
        <pc:spChg chg="add mod">
          <ac:chgData name="Sobia Aqeel" userId="233fe873e90a3ec1" providerId="LiveId" clId="{4821F1FB-9EF3-4F81-B430-C47635901ADB}" dt="2025-05-03T19:07:05.238" v="391" actId="26606"/>
          <ac:spMkLst>
            <pc:docMk/>
            <pc:sldMk cId="1578298356" sldId="265"/>
            <ac:spMk id="6" creationId="{DBF03A36-1FE3-8217-A465-64F7722C08AD}"/>
          </ac:spMkLst>
        </pc:spChg>
        <pc:spChg chg="add del">
          <ac:chgData name="Sobia Aqeel" userId="233fe873e90a3ec1" providerId="LiveId" clId="{4821F1FB-9EF3-4F81-B430-C47635901ADB}" dt="2025-05-03T22:18:18.927" v="392" actId="931"/>
          <ac:spMkLst>
            <pc:docMk/>
            <pc:sldMk cId="1578298356" sldId="265"/>
            <ac:spMk id="8" creationId="{501C0A7B-F77D-D382-C926-AFDF23400F41}"/>
          </ac:spMkLst>
        </pc:spChg>
        <pc:spChg chg="add del">
          <ac:chgData name="Sobia Aqeel" userId="233fe873e90a3ec1" providerId="LiveId" clId="{4821F1FB-9EF3-4F81-B430-C47635901ADB}" dt="2025-05-03T19:05:21.317" v="353" actId="26606"/>
          <ac:spMkLst>
            <pc:docMk/>
            <pc:sldMk cId="1578298356" sldId="265"/>
            <ac:spMk id="10" creationId="{42A4FC2C-047E-45A5-965D-8E1E3BF09BC6}"/>
          </ac:spMkLst>
        </pc:spChg>
        <pc:spChg chg="add">
          <ac:chgData name="Sobia Aqeel" userId="233fe873e90a3ec1" providerId="LiveId" clId="{4821F1FB-9EF3-4F81-B430-C47635901ADB}" dt="2025-05-03T19:07:05.238" v="391" actId="26606"/>
          <ac:spMkLst>
            <pc:docMk/>
            <pc:sldMk cId="1578298356" sldId="265"/>
            <ac:spMk id="13" creationId="{04812C46-200A-4DEB-A05E-3ED6C68C2387}"/>
          </ac:spMkLst>
        </pc:spChg>
        <pc:spChg chg="add">
          <ac:chgData name="Sobia Aqeel" userId="233fe873e90a3ec1" providerId="LiveId" clId="{4821F1FB-9EF3-4F81-B430-C47635901ADB}" dt="2025-05-03T19:07:05.238" v="391" actId="26606"/>
          <ac:spMkLst>
            <pc:docMk/>
            <pc:sldMk cId="1578298356" sldId="265"/>
            <ac:spMk id="15" creationId="{D1EA859B-E555-4109-94F3-6700E046E008}"/>
          </ac:spMkLst>
        </pc:spChg>
        <pc:picChg chg="add mod">
          <ac:chgData name="Sobia Aqeel" userId="233fe873e90a3ec1" providerId="LiveId" clId="{4821F1FB-9EF3-4F81-B430-C47635901ADB}" dt="2025-05-03T19:07:05.238" v="391" actId="26606"/>
          <ac:picMkLst>
            <pc:docMk/>
            <pc:sldMk cId="1578298356" sldId="265"/>
            <ac:picMk id="5" creationId="{D60313D8-CF22-DB1A-18E2-0E5D2B4DCD32}"/>
          </ac:picMkLst>
        </pc:picChg>
        <pc:picChg chg="add mod">
          <ac:chgData name="Sobia Aqeel" userId="233fe873e90a3ec1" providerId="LiveId" clId="{4821F1FB-9EF3-4F81-B430-C47635901ADB}" dt="2025-05-03T22:18:32.164" v="398" actId="962"/>
          <ac:picMkLst>
            <pc:docMk/>
            <pc:sldMk cId="1578298356" sldId="265"/>
            <ac:picMk id="9" creationId="{98602909-648A-69E8-624C-DF7F5E0F8108}"/>
          </ac:picMkLst>
        </pc:picChg>
      </pc:sldChg>
      <pc:sldChg chg="addSp delSp modSp new mod setBg">
        <pc:chgData name="Sobia Aqeel" userId="233fe873e90a3ec1" providerId="LiveId" clId="{4821F1FB-9EF3-4F81-B430-C47635901ADB}" dt="2025-05-03T22:21:12.918" v="404" actId="26606"/>
        <pc:sldMkLst>
          <pc:docMk/>
          <pc:sldMk cId="1037246035" sldId="266"/>
        </pc:sldMkLst>
        <pc:spChg chg="del">
          <ac:chgData name="Sobia Aqeel" userId="233fe873e90a3ec1" providerId="LiveId" clId="{4821F1FB-9EF3-4F81-B430-C47635901ADB}" dt="2025-05-03T22:21:12.918" v="404" actId="26606"/>
          <ac:spMkLst>
            <pc:docMk/>
            <pc:sldMk cId="1037246035" sldId="266"/>
            <ac:spMk id="2" creationId="{3D466107-A464-DE0D-9D6C-53584790176E}"/>
          </ac:spMkLst>
        </pc:spChg>
        <pc:spChg chg="del">
          <ac:chgData name="Sobia Aqeel" userId="233fe873e90a3ec1" providerId="LiveId" clId="{4821F1FB-9EF3-4F81-B430-C47635901ADB}" dt="2025-05-03T22:20:29.151" v="402" actId="931"/>
          <ac:spMkLst>
            <pc:docMk/>
            <pc:sldMk cId="1037246035" sldId="266"/>
            <ac:spMk id="3" creationId="{2ED5C337-3D38-C86B-22B8-E96ABF5FEE5E}"/>
          </ac:spMkLst>
        </pc:spChg>
        <pc:spChg chg="add">
          <ac:chgData name="Sobia Aqeel" userId="233fe873e90a3ec1" providerId="LiveId" clId="{4821F1FB-9EF3-4F81-B430-C47635901ADB}" dt="2025-05-03T22:21:12.918" v="404" actId="26606"/>
          <ac:spMkLst>
            <pc:docMk/>
            <pc:sldMk cId="1037246035" sldId="266"/>
            <ac:spMk id="10" creationId="{EBB17A8D-9B05-F73E-604D-3FF58B8A170E}"/>
          </ac:spMkLst>
        </pc:spChg>
        <pc:picChg chg="add mod">
          <ac:chgData name="Sobia Aqeel" userId="233fe873e90a3ec1" providerId="LiveId" clId="{4821F1FB-9EF3-4F81-B430-C47635901ADB}" dt="2025-05-03T22:21:12.918" v="404" actId="26606"/>
          <ac:picMkLst>
            <pc:docMk/>
            <pc:sldMk cId="1037246035" sldId="266"/>
            <ac:picMk id="5" creationId="{79D3501D-27DA-03A7-26BF-CD061CCB8DCC}"/>
          </ac:picMkLst>
        </pc:picChg>
        <pc:cxnChg chg="add">
          <ac:chgData name="Sobia Aqeel" userId="233fe873e90a3ec1" providerId="LiveId" clId="{4821F1FB-9EF3-4F81-B430-C47635901ADB}" dt="2025-05-03T22:21:12.918" v="404" actId="26606"/>
          <ac:cxnSpMkLst>
            <pc:docMk/>
            <pc:sldMk cId="1037246035" sldId="266"/>
            <ac:cxnSpMk id="12" creationId="{08671CFF-13CE-4046-6B91-44F30DCCF2E7}"/>
          </ac:cxnSpMkLst>
        </pc:cxnChg>
      </pc:sldChg>
      <pc:sldChg chg="addSp delSp modSp new mod setBg">
        <pc:chgData name="Sobia Aqeel" userId="233fe873e90a3ec1" providerId="LiveId" clId="{4821F1FB-9EF3-4F81-B430-C47635901ADB}" dt="2025-05-03T23:40:30.904" v="513" actId="14100"/>
        <pc:sldMkLst>
          <pc:docMk/>
          <pc:sldMk cId="3154659720" sldId="267"/>
        </pc:sldMkLst>
        <pc:spChg chg="mod">
          <ac:chgData name="Sobia Aqeel" userId="233fe873e90a3ec1" providerId="LiveId" clId="{4821F1FB-9EF3-4F81-B430-C47635901ADB}" dt="2025-05-03T23:39:46.940" v="506" actId="1076"/>
          <ac:spMkLst>
            <pc:docMk/>
            <pc:sldMk cId="3154659720" sldId="267"/>
            <ac:spMk id="2" creationId="{2C68E33E-1164-781A-9D00-22D673804BE7}"/>
          </ac:spMkLst>
        </pc:spChg>
        <pc:spChg chg="del">
          <ac:chgData name="Sobia Aqeel" userId="233fe873e90a3ec1" providerId="LiveId" clId="{4821F1FB-9EF3-4F81-B430-C47635901ADB}" dt="2025-05-03T22:21:52.408" v="405" actId="931"/>
          <ac:spMkLst>
            <pc:docMk/>
            <pc:sldMk cId="3154659720" sldId="267"/>
            <ac:spMk id="3" creationId="{10C2A986-86F1-780C-00B3-ED62F910D8EA}"/>
          </ac:spMkLst>
        </pc:spChg>
        <pc:spChg chg="add del">
          <ac:chgData name="Sobia Aqeel" userId="233fe873e90a3ec1" providerId="LiveId" clId="{4821F1FB-9EF3-4F81-B430-C47635901ADB}" dt="2025-05-03T22:29:19.520" v="443" actId="26606"/>
          <ac:spMkLst>
            <pc:docMk/>
            <pc:sldMk cId="3154659720" sldId="267"/>
            <ac:spMk id="14" creationId="{ADA216DF-C268-4A25-A2DC-51E15F55003F}"/>
          </ac:spMkLst>
        </pc:spChg>
        <pc:spChg chg="add del">
          <ac:chgData name="Sobia Aqeel" userId="233fe873e90a3ec1" providerId="LiveId" clId="{4821F1FB-9EF3-4F81-B430-C47635901ADB}" dt="2025-05-03T22:29:19.520" v="443" actId="26606"/>
          <ac:spMkLst>
            <pc:docMk/>
            <pc:sldMk cId="3154659720" sldId="267"/>
            <ac:spMk id="16" creationId="{DE127D07-37F2-4FE3-9F47-F0CD6740D5D8}"/>
          </ac:spMkLst>
        </pc:spChg>
        <pc:spChg chg="add del">
          <ac:chgData name="Sobia Aqeel" userId="233fe873e90a3ec1" providerId="LiveId" clId="{4821F1FB-9EF3-4F81-B430-C47635901ADB}" dt="2025-05-03T23:35:33.213" v="454" actId="26606"/>
          <ac:spMkLst>
            <pc:docMk/>
            <pc:sldMk cId="3154659720" sldId="267"/>
            <ac:spMk id="24" creationId="{F0087D53-9295-4463-AAE4-D5C626046E9F}"/>
          </ac:spMkLst>
        </pc:spChg>
        <pc:spChg chg="add del">
          <ac:chgData name="Sobia Aqeel" userId="233fe873e90a3ec1" providerId="LiveId" clId="{4821F1FB-9EF3-4F81-B430-C47635901ADB}" dt="2025-05-03T23:35:33.213" v="454" actId="26606"/>
          <ac:spMkLst>
            <pc:docMk/>
            <pc:sldMk cId="3154659720" sldId="267"/>
            <ac:spMk id="26" creationId="{D6A9C53F-5F90-40A5-8C85-5412D39C8C68}"/>
          </ac:spMkLst>
        </pc:spChg>
        <pc:spChg chg="add del">
          <ac:chgData name="Sobia Aqeel" userId="233fe873e90a3ec1" providerId="LiveId" clId="{4821F1FB-9EF3-4F81-B430-C47635901ADB}" dt="2025-05-03T23:35:33.184" v="453" actId="26606"/>
          <ac:spMkLst>
            <pc:docMk/>
            <pc:sldMk cId="3154659720" sldId="267"/>
            <ac:spMk id="31" creationId="{7C98A213-5994-475E-B327-DC6EC27FBA8B}"/>
          </ac:spMkLst>
        </pc:spChg>
        <pc:spChg chg="add del">
          <ac:chgData name="Sobia Aqeel" userId="233fe873e90a3ec1" providerId="LiveId" clId="{4821F1FB-9EF3-4F81-B430-C47635901ADB}" dt="2025-05-03T23:35:33.184" v="453" actId="26606"/>
          <ac:spMkLst>
            <pc:docMk/>
            <pc:sldMk cId="3154659720" sldId="267"/>
            <ac:spMk id="33" creationId="{4B030A0D-0DAD-4A99-89BB-419527D6A64B}"/>
          </ac:spMkLst>
        </pc:spChg>
        <pc:spChg chg="add del">
          <ac:chgData name="Sobia Aqeel" userId="233fe873e90a3ec1" providerId="LiveId" clId="{4821F1FB-9EF3-4F81-B430-C47635901ADB}" dt="2025-05-03T23:38:54.848" v="503" actId="478"/>
          <ac:spMkLst>
            <pc:docMk/>
            <pc:sldMk cId="3154659720" sldId="267"/>
            <ac:spMk id="39" creationId="{98822D41-FAE5-681F-7BF4-48B468DE2D36}"/>
          </ac:spMkLst>
        </pc:spChg>
        <pc:spChg chg="add">
          <ac:chgData name="Sobia Aqeel" userId="233fe873e90a3ec1" providerId="LiveId" clId="{4821F1FB-9EF3-4F81-B430-C47635901ADB}" dt="2025-05-03T23:38:43.541" v="502" actId="26606"/>
          <ac:spMkLst>
            <pc:docMk/>
            <pc:sldMk cId="3154659720" sldId="267"/>
            <ac:spMk id="42" creationId="{1E9986A5-A7D1-4022-BAC0-885FB7A141AE}"/>
          </ac:spMkLst>
        </pc:spChg>
        <pc:spChg chg="add">
          <ac:chgData name="Sobia Aqeel" userId="233fe873e90a3ec1" providerId="LiveId" clId="{4821F1FB-9EF3-4F81-B430-C47635901ADB}" dt="2025-05-03T23:38:43.541" v="502" actId="26606"/>
          <ac:spMkLst>
            <pc:docMk/>
            <pc:sldMk cId="3154659720" sldId="267"/>
            <ac:spMk id="44" creationId="{D2758DA7-6A89-49A1-B9F5-546D993242F8}"/>
          </ac:spMkLst>
        </pc:spChg>
        <pc:picChg chg="add mod ord">
          <ac:chgData name="Sobia Aqeel" userId="233fe873e90a3ec1" providerId="LiveId" clId="{4821F1FB-9EF3-4F81-B430-C47635901ADB}" dt="2025-05-03T23:38:43.541" v="502" actId="26606"/>
          <ac:picMkLst>
            <pc:docMk/>
            <pc:sldMk cId="3154659720" sldId="267"/>
            <ac:picMk id="5" creationId="{C8BD1D1A-2AAA-0701-E9EB-969AC875D791}"/>
          </ac:picMkLst>
        </pc:picChg>
        <pc:picChg chg="add del mod">
          <ac:chgData name="Sobia Aqeel" userId="233fe873e90a3ec1" providerId="LiveId" clId="{4821F1FB-9EF3-4F81-B430-C47635901ADB}" dt="2025-05-03T22:27:41.864" v="434" actId="21"/>
          <ac:picMkLst>
            <pc:docMk/>
            <pc:sldMk cId="3154659720" sldId="267"/>
            <ac:picMk id="7" creationId="{7F339D7F-AD18-2320-E443-935BC8B66B61}"/>
          </ac:picMkLst>
        </pc:picChg>
        <pc:picChg chg="add del mod">
          <ac:chgData name="Sobia Aqeel" userId="233fe873e90a3ec1" providerId="LiveId" clId="{4821F1FB-9EF3-4F81-B430-C47635901ADB}" dt="2025-05-03T22:28:44.028" v="440" actId="21"/>
          <ac:picMkLst>
            <pc:docMk/>
            <pc:sldMk cId="3154659720" sldId="267"/>
            <ac:picMk id="9" creationId="{E49EBD64-919A-57CA-2DB4-38ED8A992D8F}"/>
          </ac:picMkLst>
        </pc:picChg>
        <pc:picChg chg="add del mod">
          <ac:chgData name="Sobia Aqeel" userId="233fe873e90a3ec1" providerId="LiveId" clId="{4821F1FB-9EF3-4F81-B430-C47635901ADB}" dt="2025-05-03T22:24:06.832" v="418" actId="478"/>
          <ac:picMkLst>
            <pc:docMk/>
            <pc:sldMk cId="3154659720" sldId="267"/>
            <ac:picMk id="11" creationId="{D5B437D3-A9EE-E19B-A106-90948F5C037B}"/>
          </ac:picMkLst>
        </pc:picChg>
        <pc:picChg chg="add del mod">
          <ac:chgData name="Sobia Aqeel" userId="233fe873e90a3ec1" providerId="LiveId" clId="{4821F1FB-9EF3-4F81-B430-C47635901ADB}" dt="2025-05-03T22:26:44.070" v="426" actId="21"/>
          <ac:picMkLst>
            <pc:docMk/>
            <pc:sldMk cId="3154659720" sldId="267"/>
            <ac:picMk id="13" creationId="{BD09AED6-8537-CD98-F9FF-6397DBB1B0C4}"/>
          </ac:picMkLst>
        </pc:picChg>
        <pc:picChg chg="add del mod">
          <ac:chgData name="Sobia Aqeel" userId="233fe873e90a3ec1" providerId="LiveId" clId="{4821F1FB-9EF3-4F81-B430-C47635901ADB}" dt="2025-05-03T22:26:44.070" v="426" actId="21"/>
          <ac:picMkLst>
            <pc:docMk/>
            <pc:sldMk cId="3154659720" sldId="267"/>
            <ac:picMk id="17" creationId="{0B85B7B1-3E6A-CA9D-7FFD-BDCCA142D6B2}"/>
          </ac:picMkLst>
        </pc:picChg>
        <pc:picChg chg="add del mod ord">
          <ac:chgData name="Sobia Aqeel" userId="233fe873e90a3ec1" providerId="LiveId" clId="{4821F1FB-9EF3-4F81-B430-C47635901ADB}" dt="2025-05-03T23:40:09.862" v="510" actId="21"/>
          <ac:picMkLst>
            <pc:docMk/>
            <pc:sldMk cId="3154659720" sldId="267"/>
            <ac:picMk id="19" creationId="{9874F29C-AAB8-3B5E-5A95-A7AE3F434296}"/>
          </ac:picMkLst>
        </pc:picChg>
        <pc:picChg chg="add mod">
          <ac:chgData name="Sobia Aqeel" userId="233fe873e90a3ec1" providerId="LiveId" clId="{4821F1FB-9EF3-4F81-B430-C47635901ADB}" dt="2025-05-03T23:38:43.541" v="502" actId="26606"/>
          <ac:picMkLst>
            <pc:docMk/>
            <pc:sldMk cId="3154659720" sldId="267"/>
            <ac:picMk id="21" creationId="{26728F3C-3386-1BC1-4BB6-A5F197D67A60}"/>
          </ac:picMkLst>
        </pc:picChg>
        <pc:picChg chg="add del mod">
          <ac:chgData name="Sobia Aqeel" userId="233fe873e90a3ec1" providerId="LiveId" clId="{4821F1FB-9EF3-4F81-B430-C47635901ADB}" dt="2025-05-03T23:35:06.298" v="451" actId="478"/>
          <ac:picMkLst>
            <pc:docMk/>
            <pc:sldMk cId="3154659720" sldId="267"/>
            <ac:picMk id="23" creationId="{F2027271-D2A8-FFC6-468C-A7BFF884766B}"/>
          </ac:picMkLst>
        </pc:picChg>
        <pc:picChg chg="add mod">
          <ac:chgData name="Sobia Aqeel" userId="233fe873e90a3ec1" providerId="LiveId" clId="{4821F1FB-9EF3-4F81-B430-C47635901ADB}" dt="2025-05-03T23:40:30.904" v="513" actId="14100"/>
          <ac:picMkLst>
            <pc:docMk/>
            <pc:sldMk cId="3154659720" sldId="267"/>
            <ac:picMk id="25" creationId="{F1FFBF17-8581-84E9-AB02-29563D9FD05B}"/>
          </ac:picMkLst>
        </pc:picChg>
        <pc:cxnChg chg="add del">
          <ac:chgData name="Sobia Aqeel" userId="233fe873e90a3ec1" providerId="LiveId" clId="{4821F1FB-9EF3-4F81-B430-C47635901ADB}" dt="2025-05-03T23:38:43.541" v="502" actId="26606"/>
          <ac:cxnSpMkLst>
            <pc:docMk/>
            <pc:sldMk cId="3154659720" sldId="267"/>
            <ac:cxnSpMk id="35" creationId="{7667AA61-5C27-F30F-D229-06CBE5709F33}"/>
          </ac:cxnSpMkLst>
        </pc:cxnChg>
      </pc:sldChg>
      <pc:sldChg chg="addSp delSp modSp new mod setBg setClrOvrMap">
        <pc:chgData name="Sobia Aqeel" userId="233fe873e90a3ec1" providerId="LiveId" clId="{4821F1FB-9EF3-4F81-B430-C47635901ADB}" dt="2025-05-03T23:59:37.033" v="627" actId="14100"/>
        <pc:sldMkLst>
          <pc:docMk/>
          <pc:sldMk cId="2884775848" sldId="268"/>
        </pc:sldMkLst>
        <pc:spChg chg="mod ord">
          <ac:chgData name="Sobia Aqeel" userId="233fe873e90a3ec1" providerId="LiveId" clId="{4821F1FB-9EF3-4F81-B430-C47635901ADB}" dt="2025-05-03T23:57:42.541" v="621" actId="1076"/>
          <ac:spMkLst>
            <pc:docMk/>
            <pc:sldMk cId="2884775848" sldId="268"/>
            <ac:spMk id="2" creationId="{BD52BA1F-B51D-E2CF-4AAB-3F7E8E6AA75C}"/>
          </ac:spMkLst>
        </pc:spChg>
        <pc:spChg chg="del">
          <ac:chgData name="Sobia Aqeel" userId="233fe873e90a3ec1" providerId="LiveId" clId="{4821F1FB-9EF3-4F81-B430-C47635901ADB}" dt="2025-05-03T22:27:25.573" v="431"/>
          <ac:spMkLst>
            <pc:docMk/>
            <pc:sldMk cId="2884775848" sldId="268"/>
            <ac:spMk id="3" creationId="{D0516C56-BD12-F65D-8718-E968F4C1BA18}"/>
          </ac:spMkLst>
        </pc:spChg>
        <pc:spChg chg="add del mod">
          <ac:chgData name="Sobia Aqeel" userId="233fe873e90a3ec1" providerId="LiveId" clId="{4821F1FB-9EF3-4F81-B430-C47635901ADB}" dt="2025-05-03T22:28:53.303" v="441"/>
          <ac:spMkLst>
            <pc:docMk/>
            <pc:sldMk cId="2884775848" sldId="268"/>
            <ac:spMk id="8" creationId="{873A8047-03C2-C1FE-B20C-B18B5D9301CE}"/>
          </ac:spMkLst>
        </pc:spChg>
        <pc:spChg chg="add del mod">
          <ac:chgData name="Sobia Aqeel" userId="233fe873e90a3ec1" providerId="LiveId" clId="{4821F1FB-9EF3-4F81-B430-C47635901ADB}" dt="2025-05-03T23:42:38.903" v="515" actId="931"/>
          <ac:spMkLst>
            <pc:docMk/>
            <pc:sldMk cId="2884775848" sldId="268"/>
            <ac:spMk id="12" creationId="{C78A5454-F496-2FE9-6010-3EB3414B7DB2}"/>
          </ac:spMkLst>
        </pc:spChg>
        <pc:spChg chg="add del mod">
          <ac:chgData name="Sobia Aqeel" userId="233fe873e90a3ec1" providerId="LiveId" clId="{4821F1FB-9EF3-4F81-B430-C47635901ADB}" dt="2025-05-03T23:47:17.964" v="567" actId="478"/>
          <ac:spMkLst>
            <pc:docMk/>
            <pc:sldMk cId="2884775848" sldId="268"/>
            <ac:spMk id="24" creationId="{5B3772AB-F692-F413-F3AF-2EB7274F7832}"/>
          </ac:spMkLst>
        </pc:spChg>
        <pc:spChg chg="add del">
          <ac:chgData name="Sobia Aqeel" userId="233fe873e90a3ec1" providerId="LiveId" clId="{4821F1FB-9EF3-4F81-B430-C47635901ADB}" dt="2025-05-03T23:46:59.486" v="566" actId="26606"/>
          <ac:spMkLst>
            <pc:docMk/>
            <pc:sldMk cId="2884775848" sldId="268"/>
            <ac:spMk id="27" creationId="{5CB593EA-2F98-479F-B4C4-F366571FA64D}"/>
          </ac:spMkLst>
        </pc:spChg>
        <pc:spChg chg="add del">
          <ac:chgData name="Sobia Aqeel" userId="233fe873e90a3ec1" providerId="LiveId" clId="{4821F1FB-9EF3-4F81-B430-C47635901ADB}" dt="2025-05-03T23:46:59.486" v="566" actId="26606"/>
          <ac:spMkLst>
            <pc:docMk/>
            <pc:sldMk cId="2884775848" sldId="268"/>
            <ac:spMk id="29" creationId="{39BEB6D0-9E4E-4221-93D1-74ABECEE9EFC}"/>
          </ac:spMkLst>
        </pc:spChg>
        <pc:spChg chg="add">
          <ac:chgData name="Sobia Aqeel" userId="233fe873e90a3ec1" providerId="LiveId" clId="{4821F1FB-9EF3-4F81-B430-C47635901ADB}" dt="2025-05-03T23:51:37.447" v="568" actId="26606"/>
          <ac:spMkLst>
            <pc:docMk/>
            <pc:sldMk cId="2884775848" sldId="268"/>
            <ac:spMk id="45" creationId="{7BC0F8B1-F985-469B-8332-13DBC7665557}"/>
          </ac:spMkLst>
        </pc:spChg>
        <pc:spChg chg="add">
          <ac:chgData name="Sobia Aqeel" userId="233fe873e90a3ec1" providerId="LiveId" clId="{4821F1FB-9EF3-4F81-B430-C47635901ADB}" dt="2025-05-03T23:51:37.447" v="568" actId="26606"/>
          <ac:spMkLst>
            <pc:docMk/>
            <pc:sldMk cId="2884775848" sldId="268"/>
            <ac:spMk id="47" creationId="{89D15953-1642-4DD6-AD9E-01AA19247FF6}"/>
          </ac:spMkLst>
        </pc:spChg>
        <pc:spChg chg="add">
          <ac:chgData name="Sobia Aqeel" userId="233fe873e90a3ec1" providerId="LiveId" clId="{4821F1FB-9EF3-4F81-B430-C47635901ADB}" dt="2025-05-03T23:51:37.447" v="568" actId="26606"/>
          <ac:spMkLst>
            <pc:docMk/>
            <pc:sldMk cId="2884775848" sldId="268"/>
            <ac:spMk id="51" creationId="{FBF3780C-749F-4B50-9E1D-F2B1F6DBB7DD}"/>
          </ac:spMkLst>
        </pc:spChg>
        <pc:picChg chg="add del mod">
          <ac:chgData name="Sobia Aqeel" userId="233fe873e90a3ec1" providerId="LiveId" clId="{4821F1FB-9EF3-4F81-B430-C47635901ADB}" dt="2025-05-03T22:27:18.073" v="430" actId="478"/>
          <ac:picMkLst>
            <pc:docMk/>
            <pc:sldMk cId="2884775848" sldId="268"/>
            <ac:picMk id="4" creationId="{584D5137-99FA-95B6-83D2-CF57AA95C79C}"/>
          </ac:picMkLst>
        </pc:picChg>
        <pc:picChg chg="add del mod">
          <ac:chgData name="Sobia Aqeel" userId="233fe873e90a3ec1" providerId="LiveId" clId="{4821F1FB-9EF3-4F81-B430-C47635901ADB}" dt="2025-05-03T22:27:18.073" v="430" actId="478"/>
          <ac:picMkLst>
            <pc:docMk/>
            <pc:sldMk cId="2884775848" sldId="268"/>
            <ac:picMk id="5" creationId="{BCD89D4E-86E5-E734-C47F-783E71EE1EF6}"/>
          </ac:picMkLst>
        </pc:picChg>
        <pc:picChg chg="add del mod">
          <ac:chgData name="Sobia Aqeel" userId="233fe873e90a3ec1" providerId="LiveId" clId="{4821F1FB-9EF3-4F81-B430-C47635901ADB}" dt="2025-05-03T22:27:29.940" v="433" actId="478"/>
          <ac:picMkLst>
            <pc:docMk/>
            <pc:sldMk cId="2884775848" sldId="268"/>
            <ac:picMk id="6" creationId="{50A4F828-3A2C-3430-65D7-5A63168B5BCE}"/>
          </ac:picMkLst>
        </pc:picChg>
        <pc:picChg chg="add del mod ord">
          <ac:chgData name="Sobia Aqeel" userId="233fe873e90a3ec1" providerId="LiveId" clId="{4821F1FB-9EF3-4F81-B430-C47635901ADB}" dt="2025-05-03T23:51:58.709" v="570" actId="21"/>
          <ac:picMkLst>
            <pc:docMk/>
            <pc:sldMk cId="2884775848" sldId="268"/>
            <ac:picMk id="9" creationId="{7F339D7F-AD18-2320-E443-935BC8B66B61}"/>
          </ac:picMkLst>
        </pc:picChg>
        <pc:picChg chg="add del mod">
          <ac:chgData name="Sobia Aqeel" userId="233fe873e90a3ec1" providerId="LiveId" clId="{4821F1FB-9EF3-4F81-B430-C47635901ADB}" dt="2025-05-03T23:41:58.934" v="514" actId="478"/>
          <ac:picMkLst>
            <pc:docMk/>
            <pc:sldMk cId="2884775848" sldId="268"/>
            <ac:picMk id="10" creationId="{EE8FD495-71FB-B60F-D50D-B559725EADB1}"/>
          </ac:picMkLst>
        </pc:picChg>
        <pc:picChg chg="add del mod ord">
          <ac:chgData name="Sobia Aqeel" userId="233fe873e90a3ec1" providerId="LiveId" clId="{4821F1FB-9EF3-4F81-B430-C47635901ADB}" dt="2025-05-03T23:52:19.261" v="573" actId="21"/>
          <ac:picMkLst>
            <pc:docMk/>
            <pc:sldMk cId="2884775848" sldId="268"/>
            <ac:picMk id="14" creationId="{345587C2-4BB1-F446-70EE-C77129BFBD18}"/>
          </ac:picMkLst>
        </pc:picChg>
        <pc:picChg chg="add del mod ord">
          <ac:chgData name="Sobia Aqeel" userId="233fe873e90a3ec1" providerId="LiveId" clId="{4821F1FB-9EF3-4F81-B430-C47635901ADB}" dt="2025-05-03T23:53:25.840" v="583" actId="21"/>
          <ac:picMkLst>
            <pc:docMk/>
            <pc:sldMk cId="2884775848" sldId="268"/>
            <ac:picMk id="16" creationId="{596F3564-8557-114C-6E4A-4F582EA2FB56}"/>
          </ac:picMkLst>
        </pc:picChg>
        <pc:picChg chg="add del mod ord">
          <ac:chgData name="Sobia Aqeel" userId="233fe873e90a3ec1" providerId="LiveId" clId="{4821F1FB-9EF3-4F81-B430-C47635901ADB}" dt="2025-05-03T23:56:02.630" v="600" actId="21"/>
          <ac:picMkLst>
            <pc:docMk/>
            <pc:sldMk cId="2884775848" sldId="268"/>
            <ac:picMk id="18" creationId="{3E3395D2-AD38-30D3-827A-4425C3457AE9}"/>
          </ac:picMkLst>
        </pc:picChg>
        <pc:picChg chg="add del mod ord">
          <ac:chgData name="Sobia Aqeel" userId="233fe873e90a3ec1" providerId="LiveId" clId="{4821F1FB-9EF3-4F81-B430-C47635901ADB}" dt="2025-05-03T23:52:58.281" v="580" actId="21"/>
          <ac:picMkLst>
            <pc:docMk/>
            <pc:sldMk cId="2884775848" sldId="268"/>
            <ac:picMk id="20" creationId="{42F41086-876A-C5A4-82E4-470B9208F692}"/>
          </ac:picMkLst>
        </pc:picChg>
        <pc:picChg chg="add mod">
          <ac:chgData name="Sobia Aqeel" userId="233fe873e90a3ec1" providerId="LiveId" clId="{4821F1FB-9EF3-4F81-B430-C47635901ADB}" dt="2025-05-03T23:52:12.099" v="572" actId="14100"/>
          <ac:picMkLst>
            <pc:docMk/>
            <pc:sldMk cId="2884775848" sldId="268"/>
            <ac:picMk id="21" creationId="{5142D78A-F894-60D4-213F-22C194761679}"/>
          </ac:picMkLst>
        </pc:picChg>
        <pc:picChg chg="add mod">
          <ac:chgData name="Sobia Aqeel" userId="233fe873e90a3ec1" providerId="LiveId" clId="{4821F1FB-9EF3-4F81-B430-C47635901ADB}" dt="2025-05-03T23:59:37.033" v="627" actId="14100"/>
          <ac:picMkLst>
            <pc:docMk/>
            <pc:sldMk cId="2884775848" sldId="268"/>
            <ac:picMk id="22" creationId="{83CF0479-547F-2E1C-5602-A54C16FF473E}"/>
          </ac:picMkLst>
        </pc:picChg>
        <pc:picChg chg="add mod">
          <ac:chgData name="Sobia Aqeel" userId="233fe873e90a3ec1" providerId="LiveId" clId="{4821F1FB-9EF3-4F81-B430-C47635901ADB}" dt="2025-05-03T23:58:42.093" v="622" actId="14100"/>
          <ac:picMkLst>
            <pc:docMk/>
            <pc:sldMk cId="2884775848" sldId="268"/>
            <ac:picMk id="23" creationId="{95E5BE16-F21F-D669-09F9-E8582F0BAB7C}"/>
          </ac:picMkLst>
        </pc:picChg>
        <pc:picChg chg="add mod">
          <ac:chgData name="Sobia Aqeel" userId="233fe873e90a3ec1" providerId="LiveId" clId="{4821F1FB-9EF3-4F81-B430-C47635901ADB}" dt="2025-05-03T23:59:32.645" v="626" actId="1076"/>
          <ac:picMkLst>
            <pc:docMk/>
            <pc:sldMk cId="2884775848" sldId="268"/>
            <ac:picMk id="25" creationId="{596F3564-8557-114C-6E4A-4F582EA2FB56}"/>
          </ac:picMkLst>
        </pc:picChg>
        <pc:picChg chg="add mod">
          <ac:chgData name="Sobia Aqeel" userId="233fe873e90a3ec1" providerId="LiveId" clId="{4821F1FB-9EF3-4F81-B430-C47635901ADB}" dt="2025-05-03T23:58:56.510" v="623" actId="14100"/>
          <ac:picMkLst>
            <pc:docMk/>
            <pc:sldMk cId="2884775848" sldId="268"/>
            <ac:picMk id="26" creationId="{9607DDDB-3368-360A-9362-147D24CAFCE7}"/>
          </ac:picMkLst>
        </pc:picChg>
        <pc:cxnChg chg="add del">
          <ac:chgData name="Sobia Aqeel" userId="233fe873e90a3ec1" providerId="LiveId" clId="{4821F1FB-9EF3-4F81-B430-C47635901ADB}" dt="2025-05-03T23:51:37.447" v="568" actId="26606"/>
          <ac:cxnSpMkLst>
            <pc:docMk/>
            <pc:sldMk cId="2884775848" sldId="268"/>
            <ac:cxnSpMk id="38" creationId="{882DD753-EA38-4E86-91FB-05041A44A28E}"/>
          </ac:cxnSpMkLst>
        </pc:cxnChg>
      </pc:sldChg>
      <pc:sldChg chg="addSp delSp modSp new mod setBg">
        <pc:chgData name="Sobia Aqeel" userId="233fe873e90a3ec1" providerId="LiveId" clId="{4821F1FB-9EF3-4F81-B430-C47635901ADB}" dt="2025-05-04T00:03:25.815" v="659" actId="26606"/>
        <pc:sldMkLst>
          <pc:docMk/>
          <pc:sldMk cId="1064674351" sldId="269"/>
        </pc:sldMkLst>
        <pc:spChg chg="mod ord">
          <ac:chgData name="Sobia Aqeel" userId="233fe873e90a3ec1" providerId="LiveId" clId="{4821F1FB-9EF3-4F81-B430-C47635901ADB}" dt="2025-05-04T00:03:25.815" v="659" actId="26606"/>
          <ac:spMkLst>
            <pc:docMk/>
            <pc:sldMk cId="1064674351" sldId="269"/>
            <ac:spMk id="2" creationId="{BFA83C32-CDD1-9399-7D0A-8FBF826343DE}"/>
          </ac:spMkLst>
        </pc:spChg>
        <pc:spChg chg="del">
          <ac:chgData name="Sobia Aqeel" userId="233fe873e90a3ec1" providerId="LiveId" clId="{4821F1FB-9EF3-4F81-B430-C47635901ADB}" dt="2025-05-04T00:00:45.316" v="632" actId="931"/>
          <ac:spMkLst>
            <pc:docMk/>
            <pc:sldMk cId="1064674351" sldId="269"/>
            <ac:spMk id="3" creationId="{8995B6FB-7EA3-DE87-4EC9-42CEEC406FDD}"/>
          </ac:spMkLst>
        </pc:spChg>
        <pc:spChg chg="add mod">
          <ac:chgData name="Sobia Aqeel" userId="233fe873e90a3ec1" providerId="LiveId" clId="{4821F1FB-9EF3-4F81-B430-C47635901ADB}" dt="2025-05-04T00:03:25.815" v="659" actId="26606"/>
          <ac:spMkLst>
            <pc:docMk/>
            <pc:sldMk cId="1064674351" sldId="269"/>
            <ac:spMk id="6" creationId="{41E11291-1D1E-49FB-6CB3-73AC5241FDD4}"/>
          </ac:spMkLst>
        </pc:spChg>
        <pc:spChg chg="add del">
          <ac:chgData name="Sobia Aqeel" userId="233fe873e90a3ec1" providerId="LiveId" clId="{4821F1FB-9EF3-4F81-B430-C47635901ADB}" dt="2025-05-04T00:03:25.815" v="659" actId="26606"/>
          <ac:spMkLst>
            <pc:docMk/>
            <pc:sldMk cId="1064674351" sldId="269"/>
            <ac:spMk id="11" creationId="{04812C46-200A-4DEB-A05E-3ED6C68C2387}"/>
          </ac:spMkLst>
        </pc:spChg>
        <pc:spChg chg="add del">
          <ac:chgData name="Sobia Aqeel" userId="233fe873e90a3ec1" providerId="LiveId" clId="{4821F1FB-9EF3-4F81-B430-C47635901ADB}" dt="2025-05-04T00:03:25.815" v="659" actId="26606"/>
          <ac:spMkLst>
            <pc:docMk/>
            <pc:sldMk cId="1064674351" sldId="269"/>
            <ac:spMk id="13" creationId="{D1EA859B-E555-4109-94F3-6700E046E008}"/>
          </ac:spMkLst>
        </pc:spChg>
        <pc:picChg chg="add mod">
          <ac:chgData name="Sobia Aqeel" userId="233fe873e90a3ec1" providerId="LiveId" clId="{4821F1FB-9EF3-4F81-B430-C47635901ADB}" dt="2025-05-04T00:03:25.815" v="659" actId="26606"/>
          <ac:picMkLst>
            <pc:docMk/>
            <pc:sldMk cId="1064674351" sldId="269"/>
            <ac:picMk id="5" creationId="{06699F79-1EF5-7A16-9E72-C67B5929EC7F}"/>
          </ac:picMkLst>
        </pc:picChg>
      </pc:sldChg>
      <pc:sldChg chg="new del">
        <pc:chgData name="Sobia Aqeel" userId="233fe873e90a3ec1" providerId="LiveId" clId="{4821F1FB-9EF3-4F81-B430-C47635901ADB}" dt="2025-05-04T00:14:49.490" v="722" actId="47"/>
        <pc:sldMkLst>
          <pc:docMk/>
          <pc:sldMk cId="2405270031" sldId="270"/>
        </pc:sldMkLst>
      </pc:sldChg>
      <pc:sldChg chg="addSp delSp modSp new mod setBg">
        <pc:chgData name="Sobia Aqeel" userId="233fe873e90a3ec1" providerId="LiveId" clId="{4821F1FB-9EF3-4F81-B430-C47635901ADB}" dt="2025-05-04T00:41:15.555" v="957" actId="14100"/>
        <pc:sldMkLst>
          <pc:docMk/>
          <pc:sldMk cId="1796733875" sldId="271"/>
        </pc:sldMkLst>
        <pc:spChg chg="del">
          <ac:chgData name="Sobia Aqeel" userId="233fe873e90a3ec1" providerId="LiveId" clId="{4821F1FB-9EF3-4F81-B430-C47635901ADB}" dt="2025-05-04T00:15:01.674" v="723" actId="478"/>
          <ac:spMkLst>
            <pc:docMk/>
            <pc:sldMk cId="1796733875" sldId="271"/>
            <ac:spMk id="2" creationId="{00653B8C-4F8E-5DF5-E329-CAF7477ADB6E}"/>
          </ac:spMkLst>
        </pc:spChg>
        <pc:spChg chg="del">
          <ac:chgData name="Sobia Aqeel" userId="233fe873e90a3ec1" providerId="LiveId" clId="{4821F1FB-9EF3-4F81-B430-C47635901ADB}" dt="2025-05-04T00:15:08.519" v="724" actId="478"/>
          <ac:spMkLst>
            <pc:docMk/>
            <pc:sldMk cId="1796733875" sldId="271"/>
            <ac:spMk id="3" creationId="{5D5BBAED-36CA-9DFD-98CF-544782152C29}"/>
          </ac:spMkLst>
        </pc:spChg>
        <pc:spChg chg="add del mod">
          <ac:chgData name="Sobia Aqeel" userId="233fe873e90a3ec1" providerId="LiveId" clId="{4821F1FB-9EF3-4F81-B430-C47635901ADB}" dt="2025-05-04T00:39:15.666" v="940" actId="21"/>
          <ac:spMkLst>
            <pc:docMk/>
            <pc:sldMk cId="1796733875" sldId="271"/>
            <ac:spMk id="10" creationId="{410E3FCA-112B-30D6-3246-49E16949E619}"/>
          </ac:spMkLst>
        </pc:spChg>
        <pc:spChg chg="add mod">
          <ac:chgData name="Sobia Aqeel" userId="233fe873e90a3ec1" providerId="LiveId" clId="{4821F1FB-9EF3-4F81-B430-C47635901ADB}" dt="2025-05-04T00:41:15.555" v="957" actId="14100"/>
          <ac:spMkLst>
            <pc:docMk/>
            <pc:sldMk cId="1796733875" sldId="271"/>
            <ac:spMk id="12" creationId="{36F0B949-CAF2-4DDF-F823-25A060565210}"/>
          </ac:spMkLst>
        </pc:spChg>
        <pc:picChg chg="add mod ord">
          <ac:chgData name="Sobia Aqeel" userId="233fe873e90a3ec1" providerId="LiveId" clId="{4821F1FB-9EF3-4F81-B430-C47635901ADB}" dt="2025-05-04T00:41:00.938" v="956" actId="14100"/>
          <ac:picMkLst>
            <pc:docMk/>
            <pc:sldMk cId="1796733875" sldId="271"/>
            <ac:picMk id="5" creationId="{0093E628-3B03-CD2E-4A9F-ACEF08858BE1}"/>
          </ac:picMkLst>
        </pc:picChg>
        <pc:picChg chg="add del mod">
          <ac:chgData name="Sobia Aqeel" userId="233fe873e90a3ec1" providerId="LiveId" clId="{4821F1FB-9EF3-4F81-B430-C47635901ADB}" dt="2025-05-04T00:39:59.398" v="946" actId="21"/>
          <ac:picMkLst>
            <pc:docMk/>
            <pc:sldMk cId="1796733875" sldId="271"/>
            <ac:picMk id="7" creationId="{999D19C2-5EEA-0347-F896-5725CFEDC60E}"/>
          </ac:picMkLst>
        </pc:picChg>
        <pc:picChg chg="add del mod">
          <ac:chgData name="Sobia Aqeel" userId="233fe873e90a3ec1" providerId="LiveId" clId="{4821F1FB-9EF3-4F81-B430-C47635901ADB}" dt="2025-05-04T00:37:01.143" v="923" actId="21"/>
          <ac:picMkLst>
            <pc:docMk/>
            <pc:sldMk cId="1796733875" sldId="271"/>
            <ac:picMk id="9" creationId="{69A7BDF9-03F9-AC91-5A1A-566BAC9EBECF}"/>
          </ac:picMkLst>
        </pc:picChg>
        <pc:picChg chg="add mod">
          <ac:chgData name="Sobia Aqeel" userId="233fe873e90a3ec1" providerId="LiveId" clId="{4821F1FB-9EF3-4F81-B430-C47635901ADB}" dt="2025-05-04T00:40:18.122" v="949" actId="14100"/>
          <ac:picMkLst>
            <pc:docMk/>
            <pc:sldMk cId="1796733875" sldId="271"/>
            <ac:picMk id="11" creationId="{8FC455BE-1612-D4C8-40DB-6D9AD732BDE0}"/>
          </ac:picMkLst>
        </pc:picChg>
        <pc:picChg chg="add mod">
          <ac:chgData name="Sobia Aqeel" userId="233fe873e90a3ec1" providerId="LiveId" clId="{4821F1FB-9EF3-4F81-B430-C47635901ADB}" dt="2025-05-04T00:40:52.892" v="955" actId="1076"/>
          <ac:picMkLst>
            <pc:docMk/>
            <pc:sldMk cId="1796733875" sldId="271"/>
            <ac:picMk id="13" creationId="{76872B0D-13EF-4E82-7BDC-2DB6FDFDBCE8}"/>
          </ac:picMkLst>
        </pc:picChg>
        <pc:cxnChg chg="add">
          <ac:chgData name="Sobia Aqeel" userId="233fe873e90a3ec1" providerId="LiveId" clId="{4821F1FB-9EF3-4F81-B430-C47635901ADB}" dt="2025-05-04T00:35:17.326" v="884" actId="26606"/>
          <ac:cxnSpMkLst>
            <pc:docMk/>
            <pc:sldMk cId="1796733875" sldId="271"/>
            <ac:cxnSpMk id="14" creationId="{DCD67800-37AC-4E14-89B0-F79DCB3FB86D}"/>
          </ac:cxnSpMkLst>
        </pc:cxnChg>
        <pc:cxnChg chg="add">
          <ac:chgData name="Sobia Aqeel" userId="233fe873e90a3ec1" providerId="LiveId" clId="{4821F1FB-9EF3-4F81-B430-C47635901ADB}" dt="2025-05-04T00:35:17.326" v="884" actId="26606"/>
          <ac:cxnSpMkLst>
            <pc:docMk/>
            <pc:sldMk cId="1796733875" sldId="271"/>
            <ac:cxnSpMk id="16" creationId="{20F1788F-A5AE-4188-8274-F7F2E3833ECD}"/>
          </ac:cxnSpMkLst>
        </pc:cxnChg>
      </pc:sldChg>
      <pc:sldChg chg="addSp delSp modSp new mod setBg">
        <pc:chgData name="Sobia Aqeel" userId="233fe873e90a3ec1" providerId="LiveId" clId="{4821F1FB-9EF3-4F81-B430-C47635901ADB}" dt="2025-05-04T00:56:07.175" v="1023" actId="14100"/>
        <pc:sldMkLst>
          <pc:docMk/>
          <pc:sldMk cId="1796632116" sldId="272"/>
        </pc:sldMkLst>
        <pc:spChg chg="del">
          <ac:chgData name="Sobia Aqeel" userId="233fe873e90a3ec1" providerId="LiveId" clId="{4821F1FB-9EF3-4F81-B430-C47635901ADB}" dt="2025-05-04T00:16:46.319" v="738" actId="478"/>
          <ac:spMkLst>
            <pc:docMk/>
            <pc:sldMk cId="1796632116" sldId="272"/>
            <ac:spMk id="2" creationId="{C6BBF240-379D-5A82-015D-FF2E7B7E08FF}"/>
          </ac:spMkLst>
        </pc:spChg>
        <pc:spChg chg="del">
          <ac:chgData name="Sobia Aqeel" userId="233fe873e90a3ec1" providerId="LiveId" clId="{4821F1FB-9EF3-4F81-B430-C47635901ADB}" dt="2025-05-04T00:16:50.449" v="739" actId="478"/>
          <ac:spMkLst>
            <pc:docMk/>
            <pc:sldMk cId="1796632116" sldId="272"/>
            <ac:spMk id="3" creationId="{A0333ED8-58C0-AB21-F009-B42B4CD68C6D}"/>
          </ac:spMkLst>
        </pc:spChg>
        <pc:spChg chg="add mod">
          <ac:chgData name="Sobia Aqeel" userId="233fe873e90a3ec1" providerId="LiveId" clId="{4821F1FB-9EF3-4F81-B430-C47635901ADB}" dt="2025-05-04T00:55:13.991" v="1019" actId="20577"/>
          <ac:spMkLst>
            <pc:docMk/>
            <pc:sldMk cId="1796632116" sldId="272"/>
            <ac:spMk id="10" creationId="{7159DABB-9C7C-F3F9-E4A6-2714CFE63AFA}"/>
          </ac:spMkLst>
        </pc:spChg>
        <pc:spChg chg="add del">
          <ac:chgData name="Sobia Aqeel" userId="233fe873e90a3ec1" providerId="LiveId" clId="{4821F1FB-9EF3-4F81-B430-C47635901ADB}" dt="2025-05-04T00:18:44.181" v="749" actId="26606"/>
          <ac:spMkLst>
            <pc:docMk/>
            <pc:sldMk cId="1796632116" sldId="272"/>
            <ac:spMk id="14" creationId="{C96C8BAF-68F3-4B78-B238-35DF5D86560D}"/>
          </ac:spMkLst>
        </pc:spChg>
        <pc:grpChg chg="add del">
          <ac:chgData name="Sobia Aqeel" userId="233fe873e90a3ec1" providerId="LiveId" clId="{4821F1FB-9EF3-4F81-B430-C47635901ADB}" dt="2025-05-04T00:18:44.181" v="749" actId="26606"/>
          <ac:grpSpMkLst>
            <pc:docMk/>
            <pc:sldMk cId="1796632116" sldId="272"/>
            <ac:grpSpMk id="16" creationId="{4F4CD6D0-5A87-4BA2-A13A-0E40511C3CFA}"/>
          </ac:grpSpMkLst>
        </pc:grpChg>
        <pc:grpChg chg="add del">
          <ac:chgData name="Sobia Aqeel" userId="233fe873e90a3ec1" providerId="LiveId" clId="{4821F1FB-9EF3-4F81-B430-C47635901ADB}" dt="2025-05-04T00:18:44.181" v="749" actId="26606"/>
          <ac:grpSpMkLst>
            <pc:docMk/>
            <pc:sldMk cId="1796632116" sldId="272"/>
            <ac:grpSpMk id="20" creationId="{E9537076-EF48-4F72-9164-FD8260D550AC}"/>
          </ac:grpSpMkLst>
        </pc:grpChg>
        <pc:grpChg chg="add del">
          <ac:chgData name="Sobia Aqeel" userId="233fe873e90a3ec1" providerId="LiveId" clId="{4821F1FB-9EF3-4F81-B430-C47635901ADB}" dt="2025-05-04T00:18:44.181" v="749" actId="26606"/>
          <ac:grpSpMkLst>
            <pc:docMk/>
            <pc:sldMk cId="1796632116" sldId="272"/>
            <ac:grpSpMk id="24" creationId="{6EFC3492-86BD-4D75-B5B4-C2DBFE0BD106}"/>
          </ac:grpSpMkLst>
        </pc:grpChg>
        <pc:picChg chg="add del mod ord">
          <ac:chgData name="Sobia Aqeel" userId="233fe873e90a3ec1" providerId="LiveId" clId="{4821F1FB-9EF3-4F81-B430-C47635901ADB}" dt="2025-05-04T00:41:47.313" v="961" actId="478"/>
          <ac:picMkLst>
            <pc:docMk/>
            <pc:sldMk cId="1796632116" sldId="272"/>
            <ac:picMk id="5" creationId="{8DBCD0EE-A216-DFF1-0611-B761D745E260}"/>
          </ac:picMkLst>
        </pc:picChg>
        <pc:picChg chg="add del mod ord">
          <ac:chgData name="Sobia Aqeel" userId="233fe873e90a3ec1" providerId="LiveId" clId="{4821F1FB-9EF3-4F81-B430-C47635901ADB}" dt="2025-05-04T00:41:50.001" v="962" actId="478"/>
          <ac:picMkLst>
            <pc:docMk/>
            <pc:sldMk cId="1796632116" sldId="272"/>
            <ac:picMk id="7" creationId="{C9ABD1CB-29ED-6075-C144-C994DEAB6415}"/>
          </ac:picMkLst>
        </pc:picChg>
        <pc:picChg chg="add del mod">
          <ac:chgData name="Sobia Aqeel" userId="233fe873e90a3ec1" providerId="LiveId" clId="{4821F1FB-9EF3-4F81-B430-C47635901ADB}" dt="2025-05-04T00:20:31.832" v="777" actId="478"/>
          <ac:picMkLst>
            <pc:docMk/>
            <pc:sldMk cId="1796632116" sldId="272"/>
            <ac:picMk id="9" creationId="{0EF4A586-3D4C-25DB-97C6-E3032C5798FC}"/>
          </ac:picMkLst>
        </pc:picChg>
        <pc:picChg chg="add del mod">
          <ac:chgData name="Sobia Aqeel" userId="233fe873e90a3ec1" providerId="LiveId" clId="{4821F1FB-9EF3-4F81-B430-C47635901ADB}" dt="2025-05-04T00:25:59.585" v="822" actId="478"/>
          <ac:picMkLst>
            <pc:docMk/>
            <pc:sldMk cId="1796632116" sldId="272"/>
            <ac:picMk id="12" creationId="{F9FABB24-65A3-93B8-C779-C6246CD934D0}"/>
          </ac:picMkLst>
        </pc:picChg>
        <pc:picChg chg="add del mod">
          <ac:chgData name="Sobia Aqeel" userId="233fe873e90a3ec1" providerId="LiveId" clId="{4821F1FB-9EF3-4F81-B430-C47635901ADB}" dt="2025-05-04T00:41:30.766" v="958" actId="478"/>
          <ac:picMkLst>
            <pc:docMk/>
            <pc:sldMk cId="1796632116" sldId="272"/>
            <ac:picMk id="15" creationId="{048670D4-2C37-ED86-A5FE-75F50F287A58}"/>
          </ac:picMkLst>
        </pc:picChg>
        <pc:picChg chg="add mod">
          <ac:chgData name="Sobia Aqeel" userId="233fe873e90a3ec1" providerId="LiveId" clId="{4821F1FB-9EF3-4F81-B430-C47635901ADB}" dt="2025-05-04T00:55:45.897" v="1021" actId="14100"/>
          <ac:picMkLst>
            <pc:docMk/>
            <pc:sldMk cId="1796632116" sldId="272"/>
            <ac:picMk id="23" creationId="{464B6C02-56B1-5726-C4C3-8123E1037422}"/>
          </ac:picMkLst>
        </pc:picChg>
        <pc:picChg chg="add mod">
          <ac:chgData name="Sobia Aqeel" userId="233fe873e90a3ec1" providerId="LiveId" clId="{4821F1FB-9EF3-4F81-B430-C47635901ADB}" dt="2025-05-04T00:56:07.175" v="1023" actId="14100"/>
          <ac:picMkLst>
            <pc:docMk/>
            <pc:sldMk cId="1796632116" sldId="272"/>
            <ac:picMk id="28" creationId="{5286008C-7C90-ED31-7077-F253E782164A}"/>
          </ac:picMkLst>
        </pc:picChg>
        <pc:picChg chg="add del mod">
          <ac:chgData name="Sobia Aqeel" userId="233fe873e90a3ec1" providerId="LiveId" clId="{4821F1FB-9EF3-4F81-B430-C47635901ADB}" dt="2025-05-04T00:53:38.489" v="1005" actId="478"/>
          <ac:picMkLst>
            <pc:docMk/>
            <pc:sldMk cId="1796632116" sldId="272"/>
            <ac:picMk id="30" creationId="{8720E7EF-E13C-B042-C6B1-B81F09DD2416}"/>
          </ac:picMkLst>
        </pc:picChg>
        <pc:picChg chg="add mod">
          <ac:chgData name="Sobia Aqeel" userId="233fe873e90a3ec1" providerId="LiveId" clId="{4821F1FB-9EF3-4F81-B430-C47635901ADB}" dt="2025-05-04T00:55:21.796" v="1020" actId="14100"/>
          <ac:picMkLst>
            <pc:docMk/>
            <pc:sldMk cId="1796632116" sldId="272"/>
            <ac:picMk id="32" creationId="{807D2389-8376-CE18-7AFD-260D6EB2450D}"/>
          </ac:picMkLst>
        </pc:picChg>
      </pc:sldChg>
      <pc:sldChg chg="addSp delSp modSp new mod setBg">
        <pc:chgData name="Sobia Aqeel" userId="233fe873e90a3ec1" providerId="LiveId" clId="{4821F1FB-9EF3-4F81-B430-C47635901ADB}" dt="2025-05-04T00:13:56.173" v="721" actId="14100"/>
        <pc:sldMkLst>
          <pc:docMk/>
          <pc:sldMk cId="2286121238" sldId="273"/>
        </pc:sldMkLst>
        <pc:spChg chg="mod">
          <ac:chgData name="Sobia Aqeel" userId="233fe873e90a3ec1" providerId="LiveId" clId="{4821F1FB-9EF3-4F81-B430-C47635901ADB}" dt="2025-05-04T00:10:52.815" v="701" actId="1076"/>
          <ac:spMkLst>
            <pc:docMk/>
            <pc:sldMk cId="2286121238" sldId="273"/>
            <ac:spMk id="2" creationId="{E8CB930F-1458-2A19-3F89-933C2129FA04}"/>
          </ac:spMkLst>
        </pc:spChg>
        <pc:spChg chg="del">
          <ac:chgData name="Sobia Aqeel" userId="233fe873e90a3ec1" providerId="LiveId" clId="{4821F1FB-9EF3-4F81-B430-C47635901ADB}" dt="2025-05-04T00:07:35.830" v="661" actId="931"/>
          <ac:spMkLst>
            <pc:docMk/>
            <pc:sldMk cId="2286121238" sldId="273"/>
            <ac:spMk id="3" creationId="{087254AD-FA75-DCD4-E356-E17B2DCF62FC}"/>
          </ac:spMkLst>
        </pc:spChg>
        <pc:spChg chg="add del mod">
          <ac:chgData name="Sobia Aqeel" userId="233fe873e90a3ec1" providerId="LiveId" clId="{4821F1FB-9EF3-4F81-B430-C47635901ADB}" dt="2025-05-04T00:13:38.571" v="719" actId="478"/>
          <ac:spMkLst>
            <pc:docMk/>
            <pc:sldMk cId="2286121238" sldId="273"/>
            <ac:spMk id="10" creationId="{2A6D4CC6-5208-E2D7-F263-8AEAB29CD540}"/>
          </ac:spMkLst>
        </pc:spChg>
        <pc:spChg chg="add">
          <ac:chgData name="Sobia Aqeel" userId="233fe873e90a3ec1" providerId="LiveId" clId="{4821F1FB-9EF3-4F81-B430-C47635901ADB}" dt="2025-05-04T00:08:31.716" v="667" actId="26606"/>
          <ac:spMkLst>
            <pc:docMk/>
            <pc:sldMk cId="2286121238" sldId="273"/>
            <ac:spMk id="12" creationId="{F0087D53-9295-4463-AAE4-D5C626046E9F}"/>
          </ac:spMkLst>
        </pc:spChg>
        <pc:spChg chg="add">
          <ac:chgData name="Sobia Aqeel" userId="233fe873e90a3ec1" providerId="LiveId" clId="{4821F1FB-9EF3-4F81-B430-C47635901ADB}" dt="2025-05-04T00:08:31.716" v="667" actId="26606"/>
          <ac:spMkLst>
            <pc:docMk/>
            <pc:sldMk cId="2286121238" sldId="273"/>
            <ac:spMk id="14" creationId="{D6A9C53F-5F90-40A5-8C85-5412D39C8C68}"/>
          </ac:spMkLst>
        </pc:spChg>
        <pc:picChg chg="add del mod ord">
          <ac:chgData name="Sobia Aqeel" userId="233fe873e90a3ec1" providerId="LiveId" clId="{4821F1FB-9EF3-4F81-B430-C47635901ADB}" dt="2025-05-04T00:12:21.734" v="711" actId="21"/>
          <ac:picMkLst>
            <pc:docMk/>
            <pc:sldMk cId="2286121238" sldId="273"/>
            <ac:picMk id="5" creationId="{EEA7E12C-60B9-87D8-547F-CB219420BEDD}"/>
          </ac:picMkLst>
        </pc:picChg>
        <pc:picChg chg="add del mod">
          <ac:chgData name="Sobia Aqeel" userId="233fe873e90a3ec1" providerId="LiveId" clId="{4821F1FB-9EF3-4F81-B430-C47635901ADB}" dt="2025-05-04T00:11:41.720" v="707" actId="21"/>
          <ac:picMkLst>
            <pc:docMk/>
            <pc:sldMk cId="2286121238" sldId="273"/>
            <ac:picMk id="7" creationId="{8D1748BD-56DD-79D5-C4BD-8B88BF897CC2}"/>
          </ac:picMkLst>
        </pc:picChg>
        <pc:picChg chg="add mod">
          <ac:chgData name="Sobia Aqeel" userId="233fe873e90a3ec1" providerId="LiveId" clId="{4821F1FB-9EF3-4F81-B430-C47635901ADB}" dt="2025-05-04T00:13:50.326" v="720" actId="14100"/>
          <ac:picMkLst>
            <pc:docMk/>
            <pc:sldMk cId="2286121238" sldId="273"/>
            <ac:picMk id="8" creationId="{4673744C-008C-92F5-CE6C-77E427B04E49}"/>
          </ac:picMkLst>
        </pc:picChg>
        <pc:picChg chg="add mod">
          <ac:chgData name="Sobia Aqeel" userId="233fe873e90a3ec1" providerId="LiveId" clId="{4821F1FB-9EF3-4F81-B430-C47635901ADB}" dt="2025-05-04T00:13:56.173" v="721" actId="14100"/>
          <ac:picMkLst>
            <pc:docMk/>
            <pc:sldMk cId="2286121238" sldId="273"/>
            <ac:picMk id="11" creationId="{985FF4FF-4E3F-D0BF-FBF1-D637B69ACC76}"/>
          </ac:picMkLst>
        </pc:picChg>
      </pc:sldChg>
      <pc:sldChg chg="addSp delSp modSp new mod ord setBg">
        <pc:chgData name="Sobia Aqeel" userId="233fe873e90a3ec1" providerId="LiveId" clId="{4821F1FB-9EF3-4F81-B430-C47635901ADB}" dt="2025-05-04T00:41:54.342" v="964"/>
        <pc:sldMkLst>
          <pc:docMk/>
          <pc:sldMk cId="696511253" sldId="274"/>
        </pc:sldMkLst>
        <pc:spChg chg="mod ord">
          <ac:chgData name="Sobia Aqeel" userId="233fe873e90a3ec1" providerId="LiveId" clId="{4821F1FB-9EF3-4F81-B430-C47635901ADB}" dt="2025-05-04T00:33:49.584" v="876" actId="14100"/>
          <ac:spMkLst>
            <pc:docMk/>
            <pc:sldMk cId="696511253" sldId="274"/>
            <ac:spMk id="2" creationId="{D66422F2-E171-47AB-6B09-BF8FE5C43C7C}"/>
          </ac:spMkLst>
        </pc:spChg>
        <pc:spChg chg="del">
          <ac:chgData name="Sobia Aqeel" userId="233fe873e90a3ec1" providerId="LiveId" clId="{4821F1FB-9EF3-4F81-B430-C47635901ADB}" dt="2025-05-04T00:28:22.760" v="834" actId="931"/>
          <ac:spMkLst>
            <pc:docMk/>
            <pc:sldMk cId="696511253" sldId="274"/>
            <ac:spMk id="3" creationId="{84F34CF0-441A-4FCE-C6BC-4DFDB33D75FE}"/>
          </ac:spMkLst>
        </pc:spChg>
        <pc:spChg chg="add del">
          <ac:chgData name="Sobia Aqeel" userId="233fe873e90a3ec1" providerId="LiveId" clId="{4821F1FB-9EF3-4F81-B430-C47635901ADB}" dt="2025-05-04T00:30:45.226" v="844" actId="26606"/>
          <ac:spMkLst>
            <pc:docMk/>
            <pc:sldMk cId="696511253" sldId="274"/>
            <ac:spMk id="19" creationId="{671B41B4-C649-417B-E7B3-73DA75D89406}"/>
          </ac:spMkLst>
        </pc:spChg>
        <pc:spChg chg="add del">
          <ac:chgData name="Sobia Aqeel" userId="233fe873e90a3ec1" providerId="LiveId" clId="{4821F1FB-9EF3-4F81-B430-C47635901ADB}" dt="2025-05-04T00:30:45.226" v="844" actId="26606"/>
          <ac:spMkLst>
            <pc:docMk/>
            <pc:sldMk cId="696511253" sldId="274"/>
            <ac:spMk id="22" creationId="{4CBC69AF-AE9D-43C7-A183-244646418BB4}"/>
          </ac:spMkLst>
        </pc:spChg>
        <pc:spChg chg="add del">
          <ac:chgData name="Sobia Aqeel" userId="233fe873e90a3ec1" providerId="LiveId" clId="{4821F1FB-9EF3-4F81-B430-C47635901ADB}" dt="2025-05-04T00:30:45.226" v="844" actId="26606"/>
          <ac:spMkLst>
            <pc:docMk/>
            <pc:sldMk cId="696511253" sldId="274"/>
            <ac:spMk id="24" creationId="{BE64232A-D912-4882-BF58-104918115741}"/>
          </ac:spMkLst>
        </pc:spChg>
        <pc:spChg chg="add del">
          <ac:chgData name="Sobia Aqeel" userId="233fe873e90a3ec1" providerId="LiveId" clId="{4821F1FB-9EF3-4F81-B430-C47635901ADB}" dt="2025-05-04T00:30:45.226" v="844" actId="26606"/>
          <ac:spMkLst>
            <pc:docMk/>
            <pc:sldMk cId="696511253" sldId="274"/>
            <ac:spMk id="26" creationId="{E8E4E9D8-6D9C-4646-83A2-11844D84EAE4}"/>
          </ac:spMkLst>
        </pc:spChg>
        <pc:spChg chg="add del">
          <ac:chgData name="Sobia Aqeel" userId="233fe873e90a3ec1" providerId="LiveId" clId="{4821F1FB-9EF3-4F81-B430-C47635901ADB}" dt="2025-05-04T00:31:50.627" v="848" actId="26606"/>
          <ac:spMkLst>
            <pc:docMk/>
            <pc:sldMk cId="696511253" sldId="274"/>
            <ac:spMk id="30" creationId="{4CBC69AF-AE9D-43C7-A183-244646418BB4}"/>
          </ac:spMkLst>
        </pc:spChg>
        <pc:spChg chg="add del">
          <ac:chgData name="Sobia Aqeel" userId="233fe873e90a3ec1" providerId="LiveId" clId="{4821F1FB-9EF3-4F81-B430-C47635901ADB}" dt="2025-05-04T00:31:50.627" v="848" actId="26606"/>
          <ac:spMkLst>
            <pc:docMk/>
            <pc:sldMk cId="696511253" sldId="274"/>
            <ac:spMk id="31" creationId="{BE64232A-D912-4882-BF58-104918115741}"/>
          </ac:spMkLst>
        </pc:spChg>
        <pc:spChg chg="add del">
          <ac:chgData name="Sobia Aqeel" userId="233fe873e90a3ec1" providerId="LiveId" clId="{4821F1FB-9EF3-4F81-B430-C47635901ADB}" dt="2025-05-04T00:31:50.627" v="848" actId="26606"/>
          <ac:spMkLst>
            <pc:docMk/>
            <pc:sldMk cId="696511253" sldId="274"/>
            <ac:spMk id="32" creationId="{E8E4E9D8-6D9C-4646-83A2-11844D84EAE4}"/>
          </ac:spMkLst>
        </pc:spChg>
        <pc:spChg chg="add del">
          <ac:chgData name="Sobia Aqeel" userId="233fe873e90a3ec1" providerId="LiveId" clId="{4821F1FB-9EF3-4F81-B430-C47635901ADB}" dt="2025-05-04T00:31:50.627" v="848" actId="26606"/>
          <ac:spMkLst>
            <pc:docMk/>
            <pc:sldMk cId="696511253" sldId="274"/>
            <ac:spMk id="33" creationId="{671B41B4-C649-417B-E7B3-73DA75D89406}"/>
          </ac:spMkLst>
        </pc:spChg>
        <pc:spChg chg="add del">
          <ac:chgData name="Sobia Aqeel" userId="233fe873e90a3ec1" providerId="LiveId" clId="{4821F1FB-9EF3-4F81-B430-C47635901ADB}" dt="2025-05-04T00:32:28.870" v="854" actId="26606"/>
          <ac:spMkLst>
            <pc:docMk/>
            <pc:sldMk cId="696511253" sldId="274"/>
            <ac:spMk id="35" creationId="{21AC6A30-4F22-4C0F-B278-19C5B8A80C55}"/>
          </ac:spMkLst>
        </pc:spChg>
        <pc:spChg chg="add del">
          <ac:chgData name="Sobia Aqeel" userId="233fe873e90a3ec1" providerId="LiveId" clId="{4821F1FB-9EF3-4F81-B430-C47635901ADB}" dt="2025-05-04T00:32:28.870" v="854" actId="26606"/>
          <ac:spMkLst>
            <pc:docMk/>
            <pc:sldMk cId="696511253" sldId="274"/>
            <ac:spMk id="36" creationId="{BB4335AD-65B1-44E4-90AF-264024FE4BD2}"/>
          </ac:spMkLst>
        </pc:spChg>
        <pc:spChg chg="add del mod">
          <ac:chgData name="Sobia Aqeel" userId="233fe873e90a3ec1" providerId="LiveId" clId="{4821F1FB-9EF3-4F81-B430-C47635901ADB}" dt="2025-05-04T00:32:28.870" v="854" actId="26606"/>
          <ac:spMkLst>
            <pc:docMk/>
            <pc:sldMk cId="696511253" sldId="274"/>
            <ac:spMk id="37" creationId="{3C29C321-5495-F15C-6E6A-F27AE0B713F4}"/>
          </ac:spMkLst>
        </pc:spChg>
        <pc:spChg chg="add del">
          <ac:chgData name="Sobia Aqeel" userId="233fe873e90a3ec1" providerId="LiveId" clId="{4821F1FB-9EF3-4F81-B430-C47635901ADB}" dt="2025-05-04T00:32:26.499" v="852" actId="26606"/>
          <ac:spMkLst>
            <pc:docMk/>
            <pc:sldMk cId="696511253" sldId="274"/>
            <ac:spMk id="42" creationId="{49724451-1817-47EC-8F8A-7534815277C6}"/>
          </ac:spMkLst>
        </pc:spChg>
        <pc:spChg chg="add del">
          <ac:chgData name="Sobia Aqeel" userId="233fe873e90a3ec1" providerId="LiveId" clId="{4821F1FB-9EF3-4F81-B430-C47635901ADB}" dt="2025-05-04T00:32:26.499" v="852" actId="26606"/>
          <ac:spMkLst>
            <pc:docMk/>
            <pc:sldMk cId="696511253" sldId="274"/>
            <ac:spMk id="44" creationId="{1972FFF2-19E8-4ABA-8DF0-DF0BB9CA0F44}"/>
          </ac:spMkLst>
        </pc:spChg>
        <pc:spChg chg="add del">
          <ac:chgData name="Sobia Aqeel" userId="233fe873e90a3ec1" providerId="LiveId" clId="{4821F1FB-9EF3-4F81-B430-C47635901ADB}" dt="2025-05-04T00:32:26.499" v="852" actId="26606"/>
          <ac:spMkLst>
            <pc:docMk/>
            <pc:sldMk cId="696511253" sldId="274"/>
            <ac:spMk id="46" creationId="{D675D8C3-7329-47B0-9782-C66F095D7366}"/>
          </ac:spMkLst>
        </pc:spChg>
        <pc:spChg chg="add del">
          <ac:chgData name="Sobia Aqeel" userId="233fe873e90a3ec1" providerId="LiveId" clId="{4821F1FB-9EF3-4F81-B430-C47635901ADB}" dt="2025-05-04T00:32:26.499" v="852" actId="26606"/>
          <ac:spMkLst>
            <pc:docMk/>
            <pc:sldMk cId="696511253" sldId="274"/>
            <ac:spMk id="48" creationId="{CB077B7C-FE7A-4C81-92C6-F20D2AE425E1}"/>
          </ac:spMkLst>
        </pc:spChg>
        <pc:grpChg chg="add del">
          <ac:chgData name="Sobia Aqeel" userId="233fe873e90a3ec1" providerId="LiveId" clId="{4821F1FB-9EF3-4F81-B430-C47635901ADB}" dt="2025-05-04T00:32:31.523" v="855" actId="26606"/>
          <ac:grpSpMkLst>
            <pc:docMk/>
            <pc:sldMk cId="696511253" sldId="274"/>
            <ac:grpSpMk id="12" creationId="{38555AC8-A31F-E4F7-01BB-AEFF5E8C160A}"/>
          </ac:grpSpMkLst>
        </pc:grpChg>
        <pc:grpChg chg="add del">
          <ac:chgData name="Sobia Aqeel" userId="233fe873e90a3ec1" providerId="LiveId" clId="{4821F1FB-9EF3-4F81-B430-C47635901ADB}" dt="2025-05-04T00:30:51.294" v="846" actId="26606"/>
          <ac:grpSpMkLst>
            <pc:docMk/>
            <pc:sldMk cId="696511253" sldId="274"/>
            <ac:grpSpMk id="20" creationId="{BF65200E-BE19-61BA-8C12-E73CE7790A3F}"/>
          </ac:grpSpMkLst>
        </pc:grpChg>
        <pc:picChg chg="add mod ord">
          <ac:chgData name="Sobia Aqeel" userId="233fe873e90a3ec1" providerId="LiveId" clId="{4821F1FB-9EF3-4F81-B430-C47635901ADB}" dt="2025-05-04T00:34:32.816" v="883" actId="14100"/>
          <ac:picMkLst>
            <pc:docMk/>
            <pc:sldMk cId="696511253" sldId="274"/>
            <ac:picMk id="5" creationId="{898E6F37-D360-7429-9F10-969AC34AD886}"/>
          </ac:picMkLst>
        </pc:picChg>
        <pc:picChg chg="add mod ord">
          <ac:chgData name="Sobia Aqeel" userId="233fe873e90a3ec1" providerId="LiveId" clId="{4821F1FB-9EF3-4F81-B430-C47635901ADB}" dt="2025-05-04T00:34:05.145" v="878" actId="14100"/>
          <ac:picMkLst>
            <pc:docMk/>
            <pc:sldMk cId="696511253" sldId="274"/>
            <ac:picMk id="7" creationId="{1203F0B9-74F6-E3B8-BD47-4F7FE4211D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4897D-44F5-4746-80DE-4E5D343F8A7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03828-657D-4D3E-A381-D14DFBB5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03828-657D-4D3E-A381-D14DFBB5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61FB2-3817-E4C9-D7E6-2C931B97E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C9986-F94F-FDEE-89B7-DB27B9523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E185F-C9BE-F300-3AD5-1A471095A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D18EE-61C9-3107-3204-9DC9691D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0ECA5-F0B0-DCA5-C063-C4B7824D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1F29-B44F-92ED-9957-D770AB16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23D0E-0050-C2E0-D854-79A81FA4A0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CBCB5-387C-5A89-DCB7-77A18373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EEAF-F672-A7E2-C4E8-706509E0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8070-A209-B987-7FF9-05A9EF57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776F2E-181C-D67A-9A3C-CF292B9E1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0FC6D-2E1D-BC51-AB4F-2F7A09001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100D9-2C84-2CFC-0B03-4EBCC1BEA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22041-212C-B006-E22D-D9C383FC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85477-B9C1-1210-F4F2-A15E67D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DA147-9223-2847-45CB-7ADC8701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1052-173B-564C-42ED-209F707A3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698CA-0338-356E-18C1-58E79A75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F787-E7E3-8138-311B-575A7B88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323EB-9489-06FC-C20C-FCEA0CCA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2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4964-A9A2-9E34-A3E9-BB4B6A45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A64FD-BA50-3556-6804-4F30A5953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63C1D-E3DA-43AA-EF9E-BFFFC898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2F26-727D-A18C-C781-62994A5B2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BC830-B4DB-C2A4-C854-14E13873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9DA5-ADAF-3EF5-E7C0-D28EB91C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B115-75A1-1E70-43BA-501B16E2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3D868-372B-A676-000D-AA70117E5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2520B-AA42-E075-9A45-0CB070FE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8321A-A3D0-5036-D2A2-FB48A5E5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D67A7-260B-4663-D9B0-68E4A9D1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1A00-2906-E8C9-6954-1D40EE0F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40BE5-FFA1-C48A-B645-624D5C08D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8A6B8-04B4-1636-0393-D81179EC6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2C4B1-AE1E-7000-A2C0-51D8D2E8EA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A71867-BBE2-1EEB-CB5F-AA0F5E76A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D3E53-86C6-C109-D045-4BD7623B9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B8F2E-913F-CE1D-BAFC-4559F417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43F42-FDC6-0A07-CEFF-0FF54CE5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3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996DD-6CBC-ADA1-F11C-E774A1331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BFAD3B-319F-F195-1920-0B555366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580FF-C64C-F2CF-3E1D-A25E714E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CA1C6-BFCF-2D4E-D53C-0D589F56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B79FF4-698B-270B-C978-1EA7C1DE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F8851-325A-FA50-2552-44403889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A07DD-E7CC-0BAE-CCC2-C98310EF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6695-DC20-C044-972A-300638E7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3F50F-FDE6-C194-A7B0-7F5214854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3668A-D6E6-416D-F69A-F753F2945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5053F-F68F-FF6B-4914-F45EB8A5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115A6-C82B-603D-47E8-A71B7A06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E8C0F-2A68-6B25-707D-F826F2CC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1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B305-B00F-327F-9D57-D198ACDC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921A0-8CF8-EA5C-2CF2-DE5421B62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D37EA-A9F7-A7AC-6B94-6F4CDA361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03938-4807-E3F5-04D2-334E26B1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6D9B1-6E6F-2F5B-EC14-8DC2924B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44EB7-4E65-4DAA-0E5E-C06F4E90D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E3D13-96F5-E839-6A29-188F30A31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C0D0-116D-D4D2-51B3-38D9AB59B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0BBB5-051B-C1BD-2393-E12C6D9D2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EEC2DA-0A8C-4B5C-8761-4F3AE5F782BC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24BDD-1518-E4CC-BAEF-2AAB3AC19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FC1F4-0DF6-8E12-E25B-BC36946A3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74A8B-53A6-4630-9BAA-422F291C3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flag with a crescent and star">
            <a:extLst>
              <a:ext uri="{FF2B5EF4-FFF2-40B4-BE49-F238E27FC236}">
                <a16:creationId xmlns:a16="http://schemas.microsoft.com/office/drawing/2014/main" id="{25A8E5DC-E22B-8C30-DAAA-8726525C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E4E0C0-73BF-2B0F-DE41-820659639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Pakistan Handicrafts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4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lage of different objects&#10;&#10;AI-generated content may be incorrect.">
            <a:extLst>
              <a:ext uri="{FF2B5EF4-FFF2-40B4-BE49-F238E27FC236}">
                <a16:creationId xmlns:a16="http://schemas.microsoft.com/office/drawing/2014/main" id="{10E6E30B-933D-9A9C-878A-4E23D978A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089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2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olorful rugs&#10;&#10;AI-generated content may be incorrect.">
            <a:extLst>
              <a:ext uri="{FF2B5EF4-FFF2-40B4-BE49-F238E27FC236}">
                <a16:creationId xmlns:a16="http://schemas.microsoft.com/office/drawing/2014/main" id="{D60313D8-CF22-DB1A-18E2-0E5D2B4DC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b="2629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03A36-1FE3-8217-A465-64F7722C08AD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Table Runner, Cushions, Mates </a:t>
            </a:r>
          </a:p>
        </p:txBody>
      </p:sp>
      <p:pic>
        <p:nvPicPr>
          <p:cNvPr id="9" name="Content Placeholder 8" descr="A stack of colorful blankets">
            <a:extLst>
              <a:ext uri="{FF2B5EF4-FFF2-40B4-BE49-F238E27FC236}">
                <a16:creationId xmlns:a16="http://schemas.microsoft.com/office/drawing/2014/main" id="{98602909-648A-69E8-624C-DF7F5E0F8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92" y="2630152"/>
            <a:ext cx="4411572" cy="2955753"/>
          </a:xfrm>
        </p:spPr>
      </p:pic>
    </p:spTree>
    <p:extLst>
      <p:ext uri="{BB962C8B-B14F-4D97-AF65-F5344CB8AC3E}">
        <p14:creationId xmlns:p14="http://schemas.microsoft.com/office/powerpoint/2010/main" val="157829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D3501D-27DA-03A7-26BF-CD061CCB8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5" r="-2" b="6300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B17A8D-9B05-F73E-604D-3FF58B8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49000">
                <a:srgbClr val="000000">
                  <a:alpha val="12000"/>
                </a:srgbClr>
              </a:gs>
              <a:gs pos="100000">
                <a:srgbClr val="000000">
                  <a:alpha val="46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8671CFF-13CE-4046-6B91-44F30DCC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24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8E33E-1164-781A-9D00-22D673804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318" y="449465"/>
            <a:ext cx="3344528" cy="1703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latin typeface="+mj-lt"/>
                <a:ea typeface="+mj-ea"/>
                <a:cs typeface="+mj-cs"/>
              </a:rPr>
              <a:t>Famous Pakistani Truck Art Decor</a:t>
            </a:r>
          </a:p>
        </p:txBody>
      </p:sp>
      <p:pic>
        <p:nvPicPr>
          <p:cNvPr id="21" name="Picture 20" descr="A toy car with a colorful design&#10;&#10;AI-generated content may be incorrect.">
            <a:extLst>
              <a:ext uri="{FF2B5EF4-FFF2-40B4-BE49-F238E27FC236}">
                <a16:creationId xmlns:a16="http://schemas.microsoft.com/office/drawing/2014/main" id="{26728F3C-3386-1BC1-4BB6-A5F197D6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r="2377" b="-3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5" name="Content Placeholder 4" descr="A colorful table with a bird painted on it&#10;&#10;AI-generated content may be incorrect.">
            <a:extLst>
              <a:ext uri="{FF2B5EF4-FFF2-40B4-BE49-F238E27FC236}">
                <a16:creationId xmlns:a16="http://schemas.microsoft.com/office/drawing/2014/main" id="{C8BD1D1A-2AAA-0701-E9EB-969AC875D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62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44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row of painted cricket bats&#10;&#10;AI-generated content may be incorrect.">
            <a:extLst>
              <a:ext uri="{FF2B5EF4-FFF2-40B4-BE49-F238E27FC236}">
                <a16:creationId xmlns:a16="http://schemas.microsoft.com/office/drawing/2014/main" id="{F1FFBF17-8581-84E9-AB02-29563D9FD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8" r="14700" b="3"/>
          <a:stretch/>
        </p:blipFill>
        <p:spPr>
          <a:xfrm>
            <a:off x="3657600" y="2551406"/>
            <a:ext cx="5486399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4659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BA1F-B51D-E2CF-4AAB-3F7E8E6A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831" y="3665762"/>
            <a:ext cx="3915937" cy="24105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Chiniot Wooden Handicraft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918D9D3-1370-4FF6-9DFC-9F87F903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4400" y="5377218"/>
            <a:ext cx="4387755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" name="Picture 20" descr="A group of wooden bowls&#10;&#10;AI-generated content may be incorrect.">
            <a:extLst>
              <a:ext uri="{FF2B5EF4-FFF2-40B4-BE49-F238E27FC236}">
                <a16:creationId xmlns:a16="http://schemas.microsoft.com/office/drawing/2014/main" id="{5142D78A-F894-60D4-213F-22C194761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2" r="944" b="-3"/>
          <a:stretch/>
        </p:blipFill>
        <p:spPr>
          <a:xfrm>
            <a:off x="5" y="-1"/>
            <a:ext cx="4348383" cy="3192240"/>
          </a:xfrm>
          <a:prstGeom prst="rect">
            <a:avLst/>
          </a:prstGeom>
        </p:spPr>
      </p:pic>
      <p:pic>
        <p:nvPicPr>
          <p:cNvPr id="22" name="Content Placeholder 13" descr="A group of wooden utensils in a mug&#10;&#10;AI-generated content may be incorrect.">
            <a:extLst>
              <a:ext uri="{FF2B5EF4-FFF2-40B4-BE49-F238E27FC236}">
                <a16:creationId xmlns:a16="http://schemas.microsoft.com/office/drawing/2014/main" id="{83CF0479-547F-2E1C-5602-A54C16FF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0077"/>
          <a:stretch/>
        </p:blipFill>
        <p:spPr>
          <a:xfrm>
            <a:off x="8479971" y="-1"/>
            <a:ext cx="3712023" cy="3591578"/>
          </a:xfrm>
          <a:prstGeom prst="rect">
            <a:avLst/>
          </a:prstGeom>
        </p:spPr>
      </p:pic>
      <p:pic>
        <p:nvPicPr>
          <p:cNvPr id="23" name="Picture 22" descr="A round wooden table with a shelf&#10;&#10;AI-generated content may be incorrect.">
            <a:extLst>
              <a:ext uri="{FF2B5EF4-FFF2-40B4-BE49-F238E27FC236}">
                <a16:creationId xmlns:a16="http://schemas.microsoft.com/office/drawing/2014/main" id="{95E5BE16-F21F-D669-09F9-E8582F0BA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" r="1214" b="2"/>
          <a:stretch/>
        </p:blipFill>
        <p:spPr>
          <a:xfrm>
            <a:off x="4257920" y="-2"/>
            <a:ext cx="4786083" cy="4074281"/>
          </a:xfrm>
          <a:prstGeom prst="rect">
            <a:avLst/>
          </a:prstGeom>
        </p:spPr>
      </p:pic>
      <p:pic>
        <p:nvPicPr>
          <p:cNvPr id="25" name="Picture 24" descr="A blue and gold vase with a lid">
            <a:extLst>
              <a:ext uri="{FF2B5EF4-FFF2-40B4-BE49-F238E27FC236}">
                <a16:creationId xmlns:a16="http://schemas.microsoft.com/office/drawing/2014/main" id="{596F3564-8557-114C-6E4A-4F582EA2F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1" r="2" b="12549"/>
          <a:stretch/>
        </p:blipFill>
        <p:spPr>
          <a:xfrm>
            <a:off x="7866921" y="3591578"/>
            <a:ext cx="4301785" cy="3266422"/>
          </a:xfrm>
          <a:prstGeom prst="rect">
            <a:avLst/>
          </a:prstGeom>
        </p:spPr>
      </p:pic>
      <p:pic>
        <p:nvPicPr>
          <p:cNvPr id="26" name="Picture 25" descr="A stack of wood tables with designs&#10;&#10;AI-generated content may be incorrect.">
            <a:extLst>
              <a:ext uri="{FF2B5EF4-FFF2-40B4-BE49-F238E27FC236}">
                <a16:creationId xmlns:a16="http://schemas.microsoft.com/office/drawing/2014/main" id="{9607DDDB-3368-360A-9362-147D24CAF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6" r="4" b="8528"/>
          <a:stretch/>
        </p:blipFill>
        <p:spPr>
          <a:xfrm>
            <a:off x="23294" y="3327660"/>
            <a:ext cx="4583429" cy="35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75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3C32-CDD1-9399-7D0A-8FBF8263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olorful rugs&#10;&#10;AI-generated content may be incorrect.">
            <a:extLst>
              <a:ext uri="{FF2B5EF4-FFF2-40B4-BE49-F238E27FC236}">
                <a16:creationId xmlns:a16="http://schemas.microsoft.com/office/drawing/2014/main" id="{06699F79-1EF5-7A16-9E72-C67B5929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789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11291-1D1E-49FB-6CB3-73AC5241FDD4}"/>
              </a:ext>
            </a:extLst>
          </p:cNvPr>
          <p:cNvSpPr txBox="1"/>
          <p:nvPr/>
        </p:nvSpPr>
        <p:spPr>
          <a:xfrm>
            <a:off x="2939970" y="5914663"/>
            <a:ext cx="583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Carpets &amp; Rugs</a:t>
            </a:r>
          </a:p>
        </p:txBody>
      </p:sp>
    </p:spTree>
    <p:extLst>
      <p:ext uri="{BB962C8B-B14F-4D97-AF65-F5344CB8AC3E}">
        <p14:creationId xmlns:p14="http://schemas.microsoft.com/office/powerpoint/2010/main" val="106467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air of metal vases&#10;&#10;AI-generated content may be incorrect.">
            <a:extLst>
              <a:ext uri="{FF2B5EF4-FFF2-40B4-BE49-F238E27FC236}">
                <a16:creationId xmlns:a16="http://schemas.microsoft.com/office/drawing/2014/main" id="{0093E628-3B03-CD2E-4A9F-ACEF08858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44" y="3429000"/>
            <a:ext cx="3827756" cy="3433938"/>
          </a:xfrm>
          <a:prstGeom prst="rect">
            <a:avLst/>
          </a:prstGeom>
        </p:spPr>
      </p:pic>
      <p:pic>
        <p:nvPicPr>
          <p:cNvPr id="11" name="Picture 10" descr="A group of copper pots&#10;&#10;AI-generated content may be incorrect.">
            <a:extLst>
              <a:ext uri="{FF2B5EF4-FFF2-40B4-BE49-F238E27FC236}">
                <a16:creationId xmlns:a16="http://schemas.microsoft.com/office/drawing/2014/main" id="{8FC455BE-1612-D4C8-40DB-6D9AD732B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4" y="0"/>
            <a:ext cx="8028949" cy="6795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6F0B949-CAF2-4DDF-F823-25A060565210}"/>
              </a:ext>
            </a:extLst>
          </p:cNvPr>
          <p:cNvSpPr txBox="1"/>
          <p:nvPr/>
        </p:nvSpPr>
        <p:spPr>
          <a:xfrm>
            <a:off x="7511970" y="206815"/>
            <a:ext cx="5311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Bross &amp; Matel Art</a:t>
            </a:r>
          </a:p>
        </p:txBody>
      </p:sp>
      <p:pic>
        <p:nvPicPr>
          <p:cNvPr id="13" name="Picture 12" descr="A statue of an elephant&#10;&#10;AI-generated content may be incorrect.">
            <a:extLst>
              <a:ext uri="{FF2B5EF4-FFF2-40B4-BE49-F238E27FC236}">
                <a16:creationId xmlns:a16="http://schemas.microsoft.com/office/drawing/2014/main" id="{76872B0D-13EF-4E82-7BDC-2DB6FDFDB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34" y="506543"/>
            <a:ext cx="3155745" cy="33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422F2-E171-47AB-6B09-BF8FE5C43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14" y="365125"/>
            <a:ext cx="5157486" cy="1325563"/>
          </a:xfrm>
        </p:spPr>
        <p:txBody>
          <a:bodyPr/>
          <a:lstStyle/>
          <a:p>
            <a:r>
              <a:rPr lang="en-US" b="1" dirty="0"/>
              <a:t>Matel Art</a:t>
            </a:r>
          </a:p>
        </p:txBody>
      </p:sp>
      <p:pic>
        <p:nvPicPr>
          <p:cNvPr id="5" name="Content Placeholder 4" descr="A group of tables with plants on them&#10;&#10;AI-generated content may be incorrect.">
            <a:extLst>
              <a:ext uri="{FF2B5EF4-FFF2-40B4-BE49-F238E27FC236}">
                <a16:creationId xmlns:a16="http://schemas.microsoft.com/office/drawing/2014/main" id="{898E6F37-D360-7429-9F10-969AC34AD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3134"/>
            <a:ext cx="6504972" cy="5364865"/>
          </a:xfrm>
        </p:spPr>
      </p:pic>
      <p:pic>
        <p:nvPicPr>
          <p:cNvPr id="7" name="Picture 6" descr="A statue of a tower&#10;&#10;AI-generated content may be incorrect.">
            <a:extLst>
              <a:ext uri="{FF2B5EF4-FFF2-40B4-BE49-F238E27FC236}">
                <a16:creationId xmlns:a16="http://schemas.microsoft.com/office/drawing/2014/main" id="{1203F0B9-74F6-E3B8-BD47-4F7FE421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00" y="-112014"/>
            <a:ext cx="5576200" cy="697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1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59DABB-9C7C-F3F9-E4A6-2714CFE63AFA}"/>
              </a:ext>
            </a:extLst>
          </p:cNvPr>
          <p:cNvSpPr txBox="1"/>
          <p:nvPr/>
        </p:nvSpPr>
        <p:spPr>
          <a:xfrm>
            <a:off x="4016416" y="5185458"/>
            <a:ext cx="8094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Pink Salt Lamps</a:t>
            </a:r>
          </a:p>
        </p:txBody>
      </p:sp>
      <p:pic>
        <p:nvPicPr>
          <p:cNvPr id="23" name="Picture 22" descr="A salt pyramid on a wooden stand&#10;&#10;AI-generated content may be incorrect.">
            <a:extLst>
              <a:ext uri="{FF2B5EF4-FFF2-40B4-BE49-F238E27FC236}">
                <a16:creationId xmlns:a16="http://schemas.microsoft.com/office/drawing/2014/main" id="{464B6C02-56B1-5726-C4C3-8123E1037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016416" cy="3044142"/>
          </a:xfrm>
          <a:prstGeom prst="rect">
            <a:avLst/>
          </a:prstGeom>
        </p:spPr>
      </p:pic>
      <p:pic>
        <p:nvPicPr>
          <p:cNvPr id="28" name="Picture 27" descr="A black metal box with a lit up rock inside">
            <a:extLst>
              <a:ext uri="{FF2B5EF4-FFF2-40B4-BE49-F238E27FC236}">
                <a16:creationId xmlns:a16="http://schemas.microsoft.com/office/drawing/2014/main" id="{5286008C-7C90-ED31-7077-F253E7821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1479"/>
            <a:ext cx="4109014" cy="3896520"/>
          </a:xfrm>
          <a:prstGeom prst="rect">
            <a:avLst/>
          </a:prstGeom>
        </p:spPr>
      </p:pic>
      <p:pic>
        <p:nvPicPr>
          <p:cNvPr id="32" name="Picture 31" descr="A group of lamps lit up&#10;&#10;AI-generated content may be incorrect.">
            <a:extLst>
              <a:ext uri="{FF2B5EF4-FFF2-40B4-BE49-F238E27FC236}">
                <a16:creationId xmlns:a16="http://schemas.microsoft.com/office/drawing/2014/main" id="{807D2389-8376-CE18-7AFD-260D6EB24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43" y="-1"/>
            <a:ext cx="8094458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2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D9C9-933E-729F-CD74-24DD854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different pottery">
            <a:extLst>
              <a:ext uri="{FF2B5EF4-FFF2-40B4-BE49-F238E27FC236}">
                <a16:creationId xmlns:a16="http://schemas.microsoft.com/office/drawing/2014/main" id="{7EC7F8F5-3CD5-0069-9AAD-00E3A98CD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" y="0"/>
            <a:ext cx="12187784" cy="6858000"/>
          </a:xfrm>
        </p:spPr>
      </p:pic>
    </p:spTree>
    <p:extLst>
      <p:ext uri="{BB962C8B-B14F-4D97-AF65-F5344CB8AC3E}">
        <p14:creationId xmlns:p14="http://schemas.microsoft.com/office/powerpoint/2010/main" val="283411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7AC64-1F9F-7002-D5D1-EB5C0ECD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9282" y="1367673"/>
            <a:ext cx="3675791" cy="26655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Clay Art </a:t>
            </a:r>
          </a:p>
        </p:txBody>
      </p:sp>
      <p:pic>
        <p:nvPicPr>
          <p:cNvPr id="4" name="Content Placeholder 3" descr="A person painting a pot&#10;&#10;AI-generated content may be incorrect.">
            <a:extLst>
              <a:ext uri="{FF2B5EF4-FFF2-40B4-BE49-F238E27FC236}">
                <a16:creationId xmlns:a16="http://schemas.microsoft.com/office/drawing/2014/main" id="{E3217749-F42F-8DE4-1D9B-ADA524994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>
          <a:xfrm>
            <a:off x="-153843" y="-2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F3E263-1C97-A66B-F1AD-1F002BEF2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641" y="0"/>
            <a:ext cx="4134642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9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collection of woven baskets and hats&#10;&#10;AI-generated content may be incorrect.">
            <a:extLst>
              <a:ext uri="{FF2B5EF4-FFF2-40B4-BE49-F238E27FC236}">
                <a16:creationId xmlns:a16="http://schemas.microsoft.com/office/drawing/2014/main" id="{770C1F17-93BB-1B04-79EA-EE5F42881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115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1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E3F1-BF60-66B0-6D36-28438857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ollage of different objects">
            <a:extLst>
              <a:ext uri="{FF2B5EF4-FFF2-40B4-BE49-F238E27FC236}">
                <a16:creationId xmlns:a16="http://schemas.microsoft.com/office/drawing/2014/main" id="{3BCA6D32-CC0B-7BEF-15AE-8D5675632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588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colorful pottery&#10;&#10;AI-generated content may be incorrect.">
            <a:extLst>
              <a:ext uri="{FF2B5EF4-FFF2-40B4-BE49-F238E27FC236}">
                <a16:creationId xmlns:a16="http://schemas.microsoft.com/office/drawing/2014/main" id="{260A9200-011F-E689-524B-CB1578427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r="153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Content Placeholder 9" descr="A blue and white plate&#10;&#10;AI-generated content may be incorrect.">
            <a:extLst>
              <a:ext uri="{FF2B5EF4-FFF2-40B4-BE49-F238E27FC236}">
                <a16:creationId xmlns:a16="http://schemas.microsoft.com/office/drawing/2014/main" id="{316992B1-E93D-10CD-48AD-0E998BD70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156" y="2685327"/>
            <a:ext cx="4500206" cy="417266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65A69C-0BB0-8D74-93DA-30385E9EC9F2}"/>
              </a:ext>
            </a:extLst>
          </p:cNvPr>
          <p:cNvSpPr txBox="1"/>
          <p:nvPr/>
        </p:nvSpPr>
        <p:spPr>
          <a:xfrm>
            <a:off x="7245753" y="358816"/>
            <a:ext cx="458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Blue Pottery</a:t>
            </a:r>
          </a:p>
        </p:txBody>
      </p:sp>
    </p:spTree>
    <p:extLst>
      <p:ext uri="{BB962C8B-B14F-4D97-AF65-F5344CB8AC3E}">
        <p14:creationId xmlns:p14="http://schemas.microsoft.com/office/powerpoint/2010/main" val="57279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vases and bowls">
            <a:extLst>
              <a:ext uri="{FF2B5EF4-FFF2-40B4-BE49-F238E27FC236}">
                <a16:creationId xmlns:a16="http://schemas.microsoft.com/office/drawing/2014/main" id="{A94B19DE-EC53-C4FB-29D7-954EF2F1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5" b="8269"/>
          <a:stretch/>
        </p:blipFill>
        <p:spPr>
          <a:xfrm>
            <a:off x="81043" y="0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6EBAB-5AE0-89F0-7F54-B14858B5EB33}"/>
              </a:ext>
            </a:extLst>
          </p:cNvPr>
          <p:cNvSpPr txBox="1"/>
          <p:nvPr/>
        </p:nvSpPr>
        <p:spPr>
          <a:xfrm>
            <a:off x="5822066" y="208344"/>
            <a:ext cx="5162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Camal Skin Art</a:t>
            </a:r>
          </a:p>
        </p:txBody>
      </p:sp>
    </p:spTree>
    <p:extLst>
      <p:ext uri="{BB962C8B-B14F-4D97-AF65-F5344CB8AC3E}">
        <p14:creationId xmlns:p14="http://schemas.microsoft.com/office/powerpoint/2010/main" val="2448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B930F-1458-2A19-3F89-933C2129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69" y="5517118"/>
            <a:ext cx="4661583" cy="1065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b="1" dirty="0"/>
              <a:t>Hand Embroidery &amp; Patch Work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itting at a table with colorful blankets&#10;&#10;AI-generated content may be incorrect.">
            <a:extLst>
              <a:ext uri="{FF2B5EF4-FFF2-40B4-BE49-F238E27FC236}">
                <a16:creationId xmlns:a16="http://schemas.microsoft.com/office/drawing/2014/main" id="{4673744C-008C-92F5-CE6C-77E427B04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7489" cy="6858000"/>
          </a:xfrm>
          <a:prstGeom prst="rect">
            <a:avLst/>
          </a:prstGeom>
        </p:spPr>
      </p:pic>
      <p:pic>
        <p:nvPicPr>
          <p:cNvPr id="11" name="Content Placeholder 4" descr="A person looking at a colorful blanket&#10;&#10;AI-generated content may be incorrect.">
            <a:extLst>
              <a:ext uri="{FF2B5EF4-FFF2-40B4-BE49-F238E27FC236}">
                <a16:creationId xmlns:a16="http://schemas.microsoft.com/office/drawing/2014/main" id="{985FF4FF-4E3F-D0BF-FBF1-D637B69AC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34" y="0"/>
            <a:ext cx="5166166" cy="500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2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74226-708D-D84C-698B-3AEC27238F5D}"/>
              </a:ext>
            </a:extLst>
          </p:cNvPr>
          <p:cNvSpPr txBox="1"/>
          <p:nvPr/>
        </p:nvSpPr>
        <p:spPr>
          <a:xfrm>
            <a:off x="638881" y="5403246"/>
            <a:ext cx="10909640" cy="129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Traditional Shoes,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Khusa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3" name="Content Placeholder 22" descr="A pair of blue and gold shoes&#10;&#10;AI-generated content may be incorrect.">
            <a:extLst>
              <a:ext uri="{FF2B5EF4-FFF2-40B4-BE49-F238E27FC236}">
                <a16:creationId xmlns:a16="http://schemas.microsoft.com/office/drawing/2014/main" id="{BC9DC22E-2274-07F6-D52A-54ED36431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92"/>
            <a:ext cx="3642078" cy="5093816"/>
          </a:xfrm>
          <a:prstGeom prst="rect">
            <a:avLst/>
          </a:prstGeom>
        </p:spPr>
      </p:pic>
      <p:pic>
        <p:nvPicPr>
          <p:cNvPr id="32" name="Picture 31" descr="A pair of shoes with a pointed toe&#10;&#10;AI-generated content may be incorrect.">
            <a:extLst>
              <a:ext uri="{FF2B5EF4-FFF2-40B4-BE49-F238E27FC236}">
                <a16:creationId xmlns:a16="http://schemas.microsoft.com/office/drawing/2014/main" id="{B9927121-6AA8-52C6-59DE-745CEF930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78" y="144835"/>
            <a:ext cx="4505226" cy="5093818"/>
          </a:xfrm>
          <a:prstGeom prst="rect">
            <a:avLst/>
          </a:prstGeom>
        </p:spPr>
      </p:pic>
      <p:pic>
        <p:nvPicPr>
          <p:cNvPr id="19" name="Picture 18" descr="A pair of shoes with pearls&#10;&#10;AI-generated content may be incorrect.">
            <a:extLst>
              <a:ext uri="{FF2B5EF4-FFF2-40B4-BE49-F238E27FC236}">
                <a16:creationId xmlns:a16="http://schemas.microsoft.com/office/drawing/2014/main" id="{9C29FF79-AAB2-2C32-2A91-5CE1480EF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98" y="309427"/>
            <a:ext cx="4160802" cy="4948981"/>
          </a:xfrm>
          <a:prstGeom prst="rect">
            <a:avLst/>
          </a:prstGeom>
        </p:spPr>
      </p:pic>
      <p:sp>
        <p:nvSpPr>
          <p:cNvPr id="35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54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45</Words>
  <Application>Microsoft Office PowerPoint</Application>
  <PresentationFormat>Widescreen</PresentationFormat>
  <Paragraphs>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Pakistan Handicrafts </vt:lpstr>
      <vt:lpstr>PowerPoint Presentation</vt:lpstr>
      <vt:lpstr>Clay Art </vt:lpstr>
      <vt:lpstr>PowerPoint Presentation</vt:lpstr>
      <vt:lpstr>PowerPoint Presentation</vt:lpstr>
      <vt:lpstr>PowerPoint Presentation</vt:lpstr>
      <vt:lpstr>PowerPoint Presentation</vt:lpstr>
      <vt:lpstr>Hand Embroidery &amp; Patch Work</vt:lpstr>
      <vt:lpstr>PowerPoint Presentation</vt:lpstr>
      <vt:lpstr>PowerPoint Presentation</vt:lpstr>
      <vt:lpstr>PowerPoint Presentation</vt:lpstr>
      <vt:lpstr>PowerPoint Presentation</vt:lpstr>
      <vt:lpstr>Famous Pakistani Truck Art Decor</vt:lpstr>
      <vt:lpstr>Chiniot Wooden Handicraft</vt:lpstr>
      <vt:lpstr>PowerPoint Presentation</vt:lpstr>
      <vt:lpstr>PowerPoint Presentation</vt:lpstr>
      <vt:lpstr>Matel Art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Sobia Aqeel</dc:creator>
  <cp:lastModifiedBy>Sobia Aqeel</cp:lastModifiedBy>
  <cp:revision>1</cp:revision>
  <dcterms:created xsi:type="dcterms:W3CDTF">2025-05-03T17:29:29Z</dcterms:created>
  <dcterms:modified xsi:type="dcterms:W3CDTF">2025-05-04T01:03:13Z</dcterms:modified>
</cp:coreProperties>
</file>