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4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21F1FB-9EF3-4F81-B430-C47635901ADB}" v="74" dt="2025-05-04T01:00:35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32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bia Aqeel" userId="233fe873e90a3ec1" providerId="LiveId" clId="{4821F1FB-9EF3-4F81-B430-C47635901ADB}"/>
    <pc:docChg chg="undo custSel addSld delSld modSld sldOrd">
      <pc:chgData name="Sobia Aqeel" userId="233fe873e90a3ec1" providerId="LiveId" clId="{4821F1FB-9EF3-4F81-B430-C47635901ADB}" dt="2025-05-04T01:03:04.428" v="1045"/>
      <pc:docMkLst>
        <pc:docMk/>
      </pc:docMkLst>
      <pc:sldChg chg="addSp delSp modSp new mod setBg addAnim">
        <pc:chgData name="Sobia Aqeel" userId="233fe873e90a3ec1" providerId="LiveId" clId="{4821F1FB-9EF3-4F81-B430-C47635901ADB}" dt="2025-05-04T01:03:04.428" v="1045"/>
        <pc:sldMkLst>
          <pc:docMk/>
          <pc:sldMk cId="4104451839" sldId="256"/>
        </pc:sldMkLst>
        <pc:spChg chg="del mod">
          <ac:chgData name="Sobia Aqeel" userId="233fe873e90a3ec1" providerId="LiveId" clId="{4821F1FB-9EF3-4F81-B430-C47635901ADB}" dt="2025-05-04T01:00:26.258" v="1031" actId="21"/>
          <ac:spMkLst>
            <pc:docMk/>
            <pc:sldMk cId="4104451839" sldId="256"/>
            <ac:spMk id="2" creationId="{FFDB1673-E9EB-FDAC-B9B6-E626A98EBD14}"/>
          </ac:spMkLst>
        </pc:spChg>
        <pc:spChg chg="del">
          <ac:chgData name="Sobia Aqeel" userId="233fe873e90a3ec1" providerId="LiveId" clId="{4821F1FB-9EF3-4F81-B430-C47635901ADB}" dt="2025-05-04T00:56:28.175" v="1026" actId="478"/>
          <ac:spMkLst>
            <pc:docMk/>
            <pc:sldMk cId="4104451839" sldId="256"/>
            <ac:spMk id="3" creationId="{A9A82E3E-E21E-F19C-D52E-18034C4C4824}"/>
          </ac:spMkLst>
        </pc:spChg>
        <pc:spChg chg="add del mod">
          <ac:chgData name="Sobia Aqeel" userId="233fe873e90a3ec1" providerId="LiveId" clId="{4821F1FB-9EF3-4F81-B430-C47635901ADB}" dt="2025-05-04T01:00:35.644" v="1033"/>
          <ac:spMkLst>
            <pc:docMk/>
            <pc:sldMk cId="4104451839" sldId="256"/>
            <ac:spMk id="7" creationId="{CF73CE19-5A49-B101-9CFE-3FF2571A1F0A}"/>
          </ac:spMkLst>
        </pc:spChg>
        <pc:spChg chg="add mod">
          <ac:chgData name="Sobia Aqeel" userId="233fe873e90a3ec1" providerId="LiveId" clId="{4821F1FB-9EF3-4F81-B430-C47635901ADB}" dt="2025-05-04T01:03:04.413" v="1044" actId="26606"/>
          <ac:spMkLst>
            <pc:docMk/>
            <pc:sldMk cId="4104451839" sldId="256"/>
            <ac:spMk id="8" creationId="{D1E4E0C0-73BF-2B0F-DE41-820659639A50}"/>
          </ac:spMkLst>
        </pc:spChg>
        <pc:spChg chg="add">
          <ac:chgData name="Sobia Aqeel" userId="233fe873e90a3ec1" providerId="LiveId" clId="{4821F1FB-9EF3-4F81-B430-C47635901ADB}" dt="2025-05-04T01:03:04.413" v="1044" actId="26606"/>
          <ac:spMkLst>
            <pc:docMk/>
            <pc:sldMk cId="4104451839" sldId="256"/>
            <ac:spMk id="13" creationId="{37C89E4B-3C9F-44B9-8B86-D9E3D112D8EC}"/>
          </ac:spMkLst>
        </pc:spChg>
        <pc:picChg chg="add mod">
          <ac:chgData name="Sobia Aqeel" userId="233fe873e90a3ec1" providerId="LiveId" clId="{4821F1FB-9EF3-4F81-B430-C47635901ADB}" dt="2025-05-04T01:03:04.413" v="1044" actId="26606"/>
          <ac:picMkLst>
            <pc:docMk/>
            <pc:sldMk cId="4104451839" sldId="256"/>
            <ac:picMk id="5" creationId="{25A8E5DC-E22B-8C30-DAAA-8726525C4007}"/>
          </ac:picMkLst>
        </pc:picChg>
        <pc:cxnChg chg="add">
          <ac:chgData name="Sobia Aqeel" userId="233fe873e90a3ec1" providerId="LiveId" clId="{4821F1FB-9EF3-4F81-B430-C47635901ADB}" dt="2025-05-04T01:03:04.413" v="1044" actId="26606"/>
          <ac:cxnSpMkLst>
            <pc:docMk/>
            <pc:sldMk cId="4104451839" sldId="256"/>
            <ac:cxnSpMk id="15" creationId="{AA2EAA10-076F-46BD-8F0F-B9A2FB77A85C}"/>
          </ac:cxnSpMkLst>
        </pc:cxnChg>
        <pc:cxnChg chg="add">
          <ac:chgData name="Sobia Aqeel" userId="233fe873e90a3ec1" providerId="LiveId" clId="{4821F1FB-9EF3-4F81-B430-C47635901ADB}" dt="2025-05-04T01:03:04.413" v="1044" actId="26606"/>
          <ac:cxnSpMkLst>
            <pc:docMk/>
            <pc:sldMk cId="4104451839" sldId="256"/>
            <ac:cxnSpMk id="17" creationId="{D891E407-403B-4764-86C9-33A56D3BCAA3}"/>
          </ac:cxnSpMkLst>
        </pc:cxnChg>
      </pc:sldChg>
      <pc:sldChg chg="addSp delSp modSp new mod">
        <pc:chgData name="Sobia Aqeel" userId="233fe873e90a3ec1" providerId="LiveId" clId="{4821F1FB-9EF3-4F81-B430-C47635901ADB}" dt="2025-05-03T17:36:29.087" v="43" actId="21"/>
        <pc:sldMkLst>
          <pc:docMk/>
          <pc:sldMk cId="2834119301" sldId="257"/>
        </pc:sldMkLst>
        <pc:spChg chg="del">
          <ac:chgData name="Sobia Aqeel" userId="233fe873e90a3ec1" providerId="LiveId" clId="{4821F1FB-9EF3-4F81-B430-C47635901ADB}" dt="2025-05-03T17:33:57.422" v="29" actId="931"/>
          <ac:spMkLst>
            <pc:docMk/>
            <pc:sldMk cId="2834119301" sldId="257"/>
            <ac:spMk id="3" creationId="{7600F3F2-F601-4A3E-0E0D-40375515E3EC}"/>
          </ac:spMkLst>
        </pc:spChg>
        <pc:picChg chg="add mod">
          <ac:chgData name="Sobia Aqeel" userId="233fe873e90a3ec1" providerId="LiveId" clId="{4821F1FB-9EF3-4F81-B430-C47635901ADB}" dt="2025-05-03T17:34:28.889" v="38" actId="962"/>
          <ac:picMkLst>
            <pc:docMk/>
            <pc:sldMk cId="2834119301" sldId="257"/>
            <ac:picMk id="5" creationId="{7EC7F8F5-3CD5-0069-9AAD-00E3A98CD1C1}"/>
          </ac:picMkLst>
        </pc:picChg>
        <pc:picChg chg="add del mod">
          <ac:chgData name="Sobia Aqeel" userId="233fe873e90a3ec1" providerId="LiveId" clId="{4821F1FB-9EF3-4F81-B430-C47635901ADB}" dt="2025-05-03T17:36:29.087" v="43" actId="21"/>
          <ac:picMkLst>
            <pc:docMk/>
            <pc:sldMk cId="2834119301" sldId="257"/>
            <ac:picMk id="7" creationId="{7F0432D1-A529-7E75-E57E-64DEB0E61058}"/>
          </ac:picMkLst>
        </pc:picChg>
      </pc:sldChg>
      <pc:sldChg chg="addSp delSp modSp new mod setBg">
        <pc:chgData name="Sobia Aqeel" userId="233fe873e90a3ec1" providerId="LiveId" clId="{4821F1FB-9EF3-4F81-B430-C47635901ADB}" dt="2025-05-03T17:40:56.313" v="76" actId="14100"/>
        <pc:sldMkLst>
          <pc:docMk/>
          <pc:sldMk cId="3715990665" sldId="258"/>
        </pc:sldMkLst>
        <pc:spChg chg="mod">
          <ac:chgData name="Sobia Aqeel" userId="233fe873e90a3ec1" providerId="LiveId" clId="{4821F1FB-9EF3-4F81-B430-C47635901ADB}" dt="2025-05-03T17:40:56.313" v="76" actId="14100"/>
          <ac:spMkLst>
            <pc:docMk/>
            <pc:sldMk cId="3715990665" sldId="258"/>
            <ac:spMk id="2" creationId="{CAA7AC64-1F9F-7002-D5D1-EB5C0ECD33F1}"/>
          </ac:spMkLst>
        </pc:spChg>
        <pc:spChg chg="del">
          <ac:chgData name="Sobia Aqeel" userId="233fe873e90a3ec1" providerId="LiveId" clId="{4821F1FB-9EF3-4F81-B430-C47635901ADB}" dt="2025-05-03T17:36:36.056" v="44"/>
          <ac:spMkLst>
            <pc:docMk/>
            <pc:sldMk cId="3715990665" sldId="258"/>
            <ac:spMk id="3" creationId="{525FE7FC-AEDE-DE0D-1236-D137D20344DA}"/>
          </ac:spMkLst>
        </pc:spChg>
        <pc:spChg chg="add">
          <ac:chgData name="Sobia Aqeel" userId="233fe873e90a3ec1" providerId="LiveId" clId="{4821F1FB-9EF3-4F81-B430-C47635901ADB}" dt="2025-05-03T17:37:48.449" v="62" actId="26606"/>
          <ac:spMkLst>
            <pc:docMk/>
            <pc:sldMk cId="3715990665" sldId="258"/>
            <ac:spMk id="9" creationId="{16A15A88-001A-4EEF-8984-D87E643599AB}"/>
          </ac:spMkLst>
        </pc:spChg>
        <pc:grpChg chg="add">
          <ac:chgData name="Sobia Aqeel" userId="233fe873e90a3ec1" providerId="LiveId" clId="{4821F1FB-9EF3-4F81-B430-C47635901ADB}" dt="2025-05-03T17:37:48.449" v="62" actId="26606"/>
          <ac:grpSpMkLst>
            <pc:docMk/>
            <pc:sldMk cId="3715990665" sldId="258"/>
            <ac:grpSpMk id="11" creationId="{A7900967-84CA-47B4-9F1C-E787BAC1496A}"/>
          </ac:grpSpMkLst>
        </pc:grpChg>
        <pc:picChg chg="add mod">
          <ac:chgData name="Sobia Aqeel" userId="233fe873e90a3ec1" providerId="LiveId" clId="{4821F1FB-9EF3-4F81-B430-C47635901ADB}" dt="2025-05-03T17:38:02.325" v="63" actId="1076"/>
          <ac:picMkLst>
            <pc:docMk/>
            <pc:sldMk cId="3715990665" sldId="258"/>
            <ac:picMk id="4" creationId="{E3217749-F42F-8DE4-1D9B-ADA524994A3C}"/>
          </ac:picMkLst>
        </pc:picChg>
        <pc:picChg chg="add mod">
          <ac:chgData name="Sobia Aqeel" userId="233fe873e90a3ec1" providerId="LiveId" clId="{4821F1FB-9EF3-4F81-B430-C47635901ADB}" dt="2025-05-03T17:40:15.685" v="74" actId="14100"/>
          <ac:picMkLst>
            <pc:docMk/>
            <pc:sldMk cId="3715990665" sldId="258"/>
            <ac:picMk id="5" creationId="{C7F3E263-1C97-A66B-F1AD-1F002BEF27B4}"/>
          </ac:picMkLst>
        </pc:picChg>
      </pc:sldChg>
      <pc:sldChg chg="addSp delSp modSp new mod setBg">
        <pc:chgData name="Sobia Aqeel" userId="233fe873e90a3ec1" providerId="LiveId" clId="{4821F1FB-9EF3-4F81-B430-C47635901ADB}" dt="2025-05-03T17:44:41.028" v="82" actId="26606"/>
        <pc:sldMkLst>
          <pc:docMk/>
          <pc:sldMk cId="809811212" sldId="259"/>
        </pc:sldMkLst>
        <pc:spChg chg="del">
          <ac:chgData name="Sobia Aqeel" userId="233fe873e90a3ec1" providerId="LiveId" clId="{4821F1FB-9EF3-4F81-B430-C47635901ADB}" dt="2025-05-03T17:44:41.028" v="82" actId="26606"/>
          <ac:spMkLst>
            <pc:docMk/>
            <pc:sldMk cId="809811212" sldId="259"/>
            <ac:spMk id="2" creationId="{14D5CBC6-66F5-057A-0620-4718806C1A75}"/>
          </ac:spMkLst>
        </pc:spChg>
        <pc:spChg chg="del">
          <ac:chgData name="Sobia Aqeel" userId="233fe873e90a3ec1" providerId="LiveId" clId="{4821F1FB-9EF3-4F81-B430-C47635901ADB}" dt="2025-05-03T17:39:30.647" v="67" actId="931"/>
          <ac:spMkLst>
            <pc:docMk/>
            <pc:sldMk cId="809811212" sldId="259"/>
            <ac:spMk id="3" creationId="{42258C24-B98C-649A-1511-C0561B9B320E}"/>
          </ac:spMkLst>
        </pc:spChg>
        <pc:spChg chg="add del mod">
          <ac:chgData name="Sobia Aqeel" userId="233fe873e90a3ec1" providerId="LiveId" clId="{4821F1FB-9EF3-4F81-B430-C47635901ADB}" dt="2025-05-03T17:44:35.093" v="79" actId="931"/>
          <ac:spMkLst>
            <pc:docMk/>
            <pc:sldMk cId="809811212" sldId="259"/>
            <ac:spMk id="7" creationId="{D608F111-B8C0-6104-EC65-05B8D09D525D}"/>
          </ac:spMkLst>
        </pc:spChg>
        <pc:spChg chg="add">
          <ac:chgData name="Sobia Aqeel" userId="233fe873e90a3ec1" providerId="LiveId" clId="{4821F1FB-9EF3-4F81-B430-C47635901ADB}" dt="2025-05-03T17:44:41.028" v="82" actId="26606"/>
          <ac:spMkLst>
            <pc:docMk/>
            <pc:sldMk cId="809811212" sldId="259"/>
            <ac:spMk id="14" creationId="{42A4FC2C-047E-45A5-965D-8E1E3BF09BC6}"/>
          </ac:spMkLst>
        </pc:spChg>
        <pc:picChg chg="add del mod">
          <ac:chgData name="Sobia Aqeel" userId="233fe873e90a3ec1" providerId="LiveId" clId="{4821F1FB-9EF3-4F81-B430-C47635901ADB}" dt="2025-05-03T17:39:39.466" v="70" actId="21"/>
          <ac:picMkLst>
            <pc:docMk/>
            <pc:sldMk cId="809811212" sldId="259"/>
            <ac:picMk id="5" creationId="{1C7E7AD3-E90F-A1C2-C323-B3984983BADD}"/>
          </ac:picMkLst>
        </pc:picChg>
        <pc:picChg chg="add mod">
          <ac:chgData name="Sobia Aqeel" userId="233fe873e90a3ec1" providerId="LiveId" clId="{4821F1FB-9EF3-4F81-B430-C47635901ADB}" dt="2025-05-03T17:44:41.028" v="82" actId="26606"/>
          <ac:picMkLst>
            <pc:docMk/>
            <pc:sldMk cId="809811212" sldId="259"/>
            <ac:picMk id="9" creationId="{770C1F17-93BB-1B04-79EA-EE5F42881EB2}"/>
          </ac:picMkLst>
        </pc:picChg>
      </pc:sldChg>
      <pc:sldChg chg="addSp delSp modSp new mod">
        <pc:chgData name="Sobia Aqeel" userId="233fe873e90a3ec1" providerId="LiveId" clId="{4821F1FB-9EF3-4F81-B430-C47635901ADB}" dt="2025-05-03T17:48:32.366" v="91" actId="962"/>
        <pc:sldMkLst>
          <pc:docMk/>
          <pc:sldMk cId="2165884903" sldId="260"/>
        </pc:sldMkLst>
        <pc:spChg chg="del">
          <ac:chgData name="Sobia Aqeel" userId="233fe873e90a3ec1" providerId="LiveId" clId="{4821F1FB-9EF3-4F81-B430-C47635901ADB}" dt="2025-05-03T17:48:07.237" v="83" actId="931"/>
          <ac:spMkLst>
            <pc:docMk/>
            <pc:sldMk cId="2165884903" sldId="260"/>
            <ac:spMk id="3" creationId="{2C2CD7AB-1EA9-5BB9-17EB-0F2E3A57C847}"/>
          </ac:spMkLst>
        </pc:spChg>
        <pc:picChg chg="add mod">
          <ac:chgData name="Sobia Aqeel" userId="233fe873e90a3ec1" providerId="LiveId" clId="{4821F1FB-9EF3-4F81-B430-C47635901ADB}" dt="2025-05-03T17:48:32.366" v="91" actId="962"/>
          <ac:picMkLst>
            <pc:docMk/>
            <pc:sldMk cId="2165884903" sldId="260"/>
            <ac:picMk id="5" creationId="{3BCA6D32-CC0B-7BEF-15AE-8D5675632B1A}"/>
          </ac:picMkLst>
        </pc:picChg>
      </pc:sldChg>
      <pc:sldChg chg="addSp delSp modSp new mod setBg modClrScheme delDesignElem chgLayout">
        <pc:chgData name="Sobia Aqeel" userId="233fe873e90a3ec1" providerId="LiveId" clId="{4821F1FB-9EF3-4F81-B430-C47635901ADB}" dt="2025-05-03T18:05:15.623" v="192" actId="14100"/>
        <pc:sldMkLst>
          <pc:docMk/>
          <pc:sldMk cId="572798880" sldId="261"/>
        </pc:sldMkLst>
        <pc:spChg chg="del">
          <ac:chgData name="Sobia Aqeel" userId="233fe873e90a3ec1" providerId="LiveId" clId="{4821F1FB-9EF3-4F81-B430-C47635901ADB}" dt="2025-05-03T17:49:59.365" v="97" actId="26606"/>
          <ac:spMkLst>
            <pc:docMk/>
            <pc:sldMk cId="572798880" sldId="261"/>
            <ac:spMk id="2" creationId="{B74D5B84-6111-CEB1-94B9-A66C87301951}"/>
          </ac:spMkLst>
        </pc:spChg>
        <pc:spChg chg="del">
          <ac:chgData name="Sobia Aqeel" userId="233fe873e90a3ec1" providerId="LiveId" clId="{4821F1FB-9EF3-4F81-B430-C47635901ADB}" dt="2025-05-03T17:49:51.212" v="94" actId="931"/>
          <ac:spMkLst>
            <pc:docMk/>
            <pc:sldMk cId="572798880" sldId="261"/>
            <ac:spMk id="3" creationId="{FD397EF2-A06B-F85E-008B-E0CBEAA68076}"/>
          </ac:spMkLst>
        </pc:spChg>
        <pc:spChg chg="add del">
          <ac:chgData name="Sobia Aqeel" userId="233fe873e90a3ec1" providerId="LiveId" clId="{4821F1FB-9EF3-4F81-B430-C47635901ADB}" dt="2025-05-03T17:52:45.523" v="107" actId="931"/>
          <ac:spMkLst>
            <pc:docMk/>
            <pc:sldMk cId="572798880" sldId="261"/>
            <ac:spMk id="9" creationId="{7CF800C9-AEDE-B599-C51F-CD44997AC397}"/>
          </ac:spMkLst>
        </pc:spChg>
        <pc:spChg chg="add del">
          <ac:chgData name="Sobia Aqeel" userId="233fe873e90a3ec1" providerId="LiveId" clId="{4821F1FB-9EF3-4F81-B430-C47635901ADB}" dt="2025-05-03T18:02:54.256" v="166" actId="700"/>
          <ac:spMkLst>
            <pc:docMk/>
            <pc:sldMk cId="572798880" sldId="261"/>
            <ac:spMk id="12" creationId="{04812C46-200A-4DEB-A05E-3ED6C68C2387}"/>
          </ac:spMkLst>
        </pc:spChg>
        <pc:spChg chg="add del mod ord">
          <ac:chgData name="Sobia Aqeel" userId="233fe873e90a3ec1" providerId="LiveId" clId="{4821F1FB-9EF3-4F81-B430-C47635901ADB}" dt="2025-05-03T18:02:54.256" v="166" actId="700"/>
          <ac:spMkLst>
            <pc:docMk/>
            <pc:sldMk cId="572798880" sldId="261"/>
            <ac:spMk id="13" creationId="{18199383-49BB-2457-55E2-23A873CABF3B}"/>
          </ac:spMkLst>
        </pc:spChg>
        <pc:spChg chg="add del">
          <ac:chgData name="Sobia Aqeel" userId="233fe873e90a3ec1" providerId="LiveId" clId="{4821F1FB-9EF3-4F81-B430-C47635901ADB}" dt="2025-05-03T18:02:54.256" v="166" actId="700"/>
          <ac:spMkLst>
            <pc:docMk/>
            <pc:sldMk cId="572798880" sldId="261"/>
            <ac:spMk id="14" creationId="{D1EA859B-E555-4109-94F3-6700E046E008}"/>
          </ac:spMkLst>
        </pc:spChg>
        <pc:spChg chg="add del mod ord">
          <ac:chgData name="Sobia Aqeel" userId="233fe873e90a3ec1" providerId="LiveId" clId="{4821F1FB-9EF3-4F81-B430-C47635901ADB}" dt="2025-05-03T18:02:54.256" v="166" actId="700"/>
          <ac:spMkLst>
            <pc:docMk/>
            <pc:sldMk cId="572798880" sldId="261"/>
            <ac:spMk id="15" creationId="{E8874740-1189-BD4D-BB16-BBE2EB1A3C97}"/>
          </ac:spMkLst>
        </pc:spChg>
        <pc:spChg chg="add mod">
          <ac:chgData name="Sobia Aqeel" userId="233fe873e90a3ec1" providerId="LiveId" clId="{4821F1FB-9EF3-4F81-B430-C47635901ADB}" dt="2025-05-03T18:05:15.623" v="192" actId="14100"/>
          <ac:spMkLst>
            <pc:docMk/>
            <pc:sldMk cId="572798880" sldId="261"/>
            <ac:spMk id="16" creationId="{EA65A69C-0BB0-8D74-93DA-30385E9EC9F2}"/>
          </ac:spMkLst>
        </pc:spChg>
        <pc:spChg chg="add del">
          <ac:chgData name="Sobia Aqeel" userId="233fe873e90a3ec1" providerId="LiveId" clId="{4821F1FB-9EF3-4F81-B430-C47635901ADB}" dt="2025-05-03T17:55:07.095" v="116" actId="26606"/>
          <ac:spMkLst>
            <pc:docMk/>
            <pc:sldMk cId="572798880" sldId="261"/>
            <ac:spMk id="18" creationId="{1C2B3969-F9CC-3F35-ED34-76766FDAFCDA}"/>
          </ac:spMkLst>
        </pc:spChg>
        <pc:spChg chg="add del">
          <ac:chgData name="Sobia Aqeel" userId="233fe873e90a3ec1" providerId="LiveId" clId="{4821F1FB-9EF3-4F81-B430-C47635901ADB}" dt="2025-05-03T17:55:07.095" v="116" actId="26606"/>
          <ac:spMkLst>
            <pc:docMk/>
            <pc:sldMk cId="572798880" sldId="261"/>
            <ac:spMk id="21" creationId="{0D7B6173-1D58-48E2-83CF-37350F315F75}"/>
          </ac:spMkLst>
        </pc:spChg>
        <pc:spChg chg="add del">
          <ac:chgData name="Sobia Aqeel" userId="233fe873e90a3ec1" providerId="LiveId" clId="{4821F1FB-9EF3-4F81-B430-C47635901ADB}" dt="2025-05-03T17:55:07.095" v="116" actId="26606"/>
          <ac:spMkLst>
            <pc:docMk/>
            <pc:sldMk cId="572798880" sldId="261"/>
            <ac:spMk id="23" creationId="{2F36CA75-CFBF-4844-B719-8FE9EBADA9AF}"/>
          </ac:spMkLst>
        </pc:spChg>
        <pc:spChg chg="add del">
          <ac:chgData name="Sobia Aqeel" userId="233fe873e90a3ec1" providerId="LiveId" clId="{4821F1FB-9EF3-4F81-B430-C47635901ADB}" dt="2025-05-03T17:55:07.095" v="116" actId="26606"/>
          <ac:spMkLst>
            <pc:docMk/>
            <pc:sldMk cId="572798880" sldId="261"/>
            <ac:spMk id="25" creationId="{3D4A84B9-E564-4DD0-97F8-DBF1C460C28A}"/>
          </ac:spMkLst>
        </pc:spChg>
        <pc:spChg chg="add del">
          <ac:chgData name="Sobia Aqeel" userId="233fe873e90a3ec1" providerId="LiveId" clId="{4821F1FB-9EF3-4F81-B430-C47635901ADB}" dt="2025-05-03T17:55:07.095" v="116" actId="26606"/>
          <ac:spMkLst>
            <pc:docMk/>
            <pc:sldMk cId="572798880" sldId="261"/>
            <ac:spMk id="29" creationId="{102382E0-0A09-46AE-B955-B911CAFE7F00}"/>
          </ac:spMkLst>
        </pc:spChg>
        <pc:spChg chg="add del">
          <ac:chgData name="Sobia Aqeel" userId="233fe873e90a3ec1" providerId="LiveId" clId="{4821F1FB-9EF3-4F81-B430-C47635901ADB}" dt="2025-05-03T17:55:07.095" v="116" actId="26606"/>
          <ac:spMkLst>
            <pc:docMk/>
            <pc:sldMk cId="572798880" sldId="261"/>
            <ac:spMk id="31" creationId="{7DE75D4A-0965-4973-BE75-DECCAC9A9614}"/>
          </ac:spMkLst>
        </pc:spChg>
        <pc:spChg chg="add del">
          <ac:chgData name="Sobia Aqeel" userId="233fe873e90a3ec1" providerId="LiveId" clId="{4821F1FB-9EF3-4F81-B430-C47635901ADB}" dt="2025-05-03T18:01:32.755" v="159" actId="26606"/>
          <ac:spMkLst>
            <pc:docMk/>
            <pc:sldMk cId="572798880" sldId="261"/>
            <ac:spMk id="33" creationId="{95B1FC96-0749-41C9-BAED-E089E77149FA}"/>
          </ac:spMkLst>
        </pc:spChg>
        <pc:spChg chg="add del">
          <ac:chgData name="Sobia Aqeel" userId="233fe873e90a3ec1" providerId="LiveId" clId="{4821F1FB-9EF3-4F81-B430-C47635901ADB}" dt="2025-05-03T18:01:32.755" v="159" actId="26606"/>
          <ac:spMkLst>
            <pc:docMk/>
            <pc:sldMk cId="572798880" sldId="261"/>
            <ac:spMk id="34" creationId="{63C1A86C-B1A8-4AEC-B001-595C91716E77}"/>
          </ac:spMkLst>
        </pc:spChg>
        <pc:spChg chg="add del mod">
          <ac:chgData name="Sobia Aqeel" userId="233fe873e90a3ec1" providerId="LiveId" clId="{4821F1FB-9EF3-4F81-B430-C47635901ADB}" dt="2025-05-03T18:01:32.755" v="159" actId="26606"/>
          <ac:spMkLst>
            <pc:docMk/>
            <pc:sldMk cId="572798880" sldId="261"/>
            <ac:spMk id="35" creationId="{45B3D7CA-0A13-6FB0-83E7-C23CAC0F4067}"/>
          </ac:spMkLst>
        </pc:spChg>
        <pc:picChg chg="add mod ord">
          <ac:chgData name="Sobia Aqeel" userId="233fe873e90a3ec1" providerId="LiveId" clId="{4821F1FB-9EF3-4F81-B430-C47635901ADB}" dt="2025-05-03T18:01:32.755" v="159" actId="26606"/>
          <ac:picMkLst>
            <pc:docMk/>
            <pc:sldMk cId="572798880" sldId="261"/>
            <ac:picMk id="5" creationId="{260A9200-011F-E689-524B-CB157842759D}"/>
          </ac:picMkLst>
        </pc:picChg>
        <pc:picChg chg="add del mod">
          <ac:chgData name="Sobia Aqeel" userId="233fe873e90a3ec1" providerId="LiveId" clId="{4821F1FB-9EF3-4F81-B430-C47635901ADB}" dt="2025-05-03T17:51:05.682" v="105" actId="478"/>
          <ac:picMkLst>
            <pc:docMk/>
            <pc:sldMk cId="572798880" sldId="261"/>
            <ac:picMk id="7" creationId="{EBBB92AE-F017-67F1-167E-A92A56DE54B6}"/>
          </ac:picMkLst>
        </pc:picChg>
        <pc:picChg chg="add mod ord">
          <ac:chgData name="Sobia Aqeel" userId="233fe873e90a3ec1" providerId="LiveId" clId="{4821F1FB-9EF3-4F81-B430-C47635901ADB}" dt="2025-05-03T18:04:45.786" v="189" actId="14100"/>
          <ac:picMkLst>
            <pc:docMk/>
            <pc:sldMk cId="572798880" sldId="261"/>
            <ac:picMk id="10" creationId="{316992B1-E93D-10CD-48AD-0E998BD700C4}"/>
          </ac:picMkLst>
        </pc:picChg>
        <pc:picChg chg="add del mod">
          <ac:chgData name="Sobia Aqeel" userId="233fe873e90a3ec1" providerId="LiveId" clId="{4821F1FB-9EF3-4F81-B430-C47635901ADB}" dt="2025-05-03T18:02:10.294" v="162"/>
          <ac:picMkLst>
            <pc:docMk/>
            <pc:sldMk cId="572798880" sldId="261"/>
            <ac:picMk id="11" creationId="{E1F4F331-D684-535C-5A9F-65107F48620D}"/>
          </ac:picMkLst>
        </pc:picChg>
        <pc:picChg chg="add del">
          <ac:chgData name="Sobia Aqeel" userId="233fe873e90a3ec1" providerId="LiveId" clId="{4821F1FB-9EF3-4F81-B430-C47635901ADB}" dt="2025-05-03T17:55:07.095" v="116" actId="26606"/>
          <ac:picMkLst>
            <pc:docMk/>
            <pc:sldMk cId="572798880" sldId="261"/>
            <ac:picMk id="27" creationId="{4A599609-F5C2-4A0B-A992-913F814A631A}"/>
          </ac:picMkLst>
        </pc:picChg>
      </pc:sldChg>
      <pc:sldChg chg="addSp delSp modSp new mod ord setBg">
        <pc:chgData name="Sobia Aqeel" userId="233fe873e90a3ec1" providerId="LiveId" clId="{4821F1FB-9EF3-4F81-B430-C47635901ADB}" dt="2025-05-03T19:03:25.137" v="340"/>
        <pc:sldMkLst>
          <pc:docMk/>
          <pc:sldMk cId="3342654964" sldId="262"/>
        </pc:sldMkLst>
        <pc:spChg chg="del">
          <ac:chgData name="Sobia Aqeel" userId="233fe873e90a3ec1" providerId="LiveId" clId="{4821F1FB-9EF3-4F81-B430-C47635901ADB}" dt="2025-05-03T18:10:40.934" v="196" actId="26606"/>
          <ac:spMkLst>
            <pc:docMk/>
            <pc:sldMk cId="3342654964" sldId="262"/>
            <ac:spMk id="2" creationId="{F24F1664-727A-DDB2-37FC-FD79931AD47D}"/>
          </ac:spMkLst>
        </pc:spChg>
        <pc:spChg chg="del">
          <ac:chgData name="Sobia Aqeel" userId="233fe873e90a3ec1" providerId="LiveId" clId="{4821F1FB-9EF3-4F81-B430-C47635901ADB}" dt="2025-05-03T18:10:27.317" v="193" actId="931"/>
          <ac:spMkLst>
            <pc:docMk/>
            <pc:sldMk cId="3342654964" sldId="262"/>
            <ac:spMk id="3" creationId="{3E7B0C61-EF47-2339-690C-6CAB9B0178C3}"/>
          </ac:spMkLst>
        </pc:spChg>
        <pc:spChg chg="add del mod">
          <ac:chgData name="Sobia Aqeel" userId="233fe873e90a3ec1" providerId="LiveId" clId="{4821F1FB-9EF3-4F81-B430-C47635901ADB}" dt="2025-05-03T18:12:12.216" v="229"/>
          <ac:spMkLst>
            <pc:docMk/>
            <pc:sldMk cId="3342654964" sldId="262"/>
            <ac:spMk id="6" creationId="{9148B3F3-7083-C541-C77F-E4D050D8ADE6}"/>
          </ac:spMkLst>
        </pc:spChg>
        <pc:spChg chg="add mod ord">
          <ac:chgData name="Sobia Aqeel" userId="233fe873e90a3ec1" providerId="LiveId" clId="{4821F1FB-9EF3-4F81-B430-C47635901ADB}" dt="2025-05-03T18:58:06.456" v="297" actId="255"/>
          <ac:spMkLst>
            <pc:docMk/>
            <pc:sldMk cId="3342654964" sldId="262"/>
            <ac:spMk id="8" creationId="{36374226-708D-D84C-698B-3AEC27238F5D}"/>
          </ac:spMkLst>
        </pc:spChg>
        <pc:spChg chg="add del mod">
          <ac:chgData name="Sobia Aqeel" userId="233fe873e90a3ec1" providerId="LiveId" clId="{4821F1FB-9EF3-4F81-B430-C47635901ADB}" dt="2025-05-03T18:55:27.933" v="281" actId="931"/>
          <ac:spMkLst>
            <pc:docMk/>
            <pc:sldMk cId="3342654964" sldId="262"/>
            <ac:spMk id="21" creationId="{F31CA7FE-DD3B-66A8-62F9-F90438AC23DA}"/>
          </ac:spMkLst>
        </pc:spChg>
        <pc:spChg chg="add del">
          <ac:chgData name="Sobia Aqeel" userId="233fe873e90a3ec1" providerId="LiveId" clId="{4821F1FB-9EF3-4F81-B430-C47635901ADB}" dt="2025-05-03T18:29:33.749" v="276" actId="26606"/>
          <ac:spMkLst>
            <pc:docMk/>
            <pc:sldMk cId="3342654964" sldId="262"/>
            <ac:spMk id="28" creationId="{0D7B6173-1D58-48E2-83CF-37350F315F75}"/>
          </ac:spMkLst>
        </pc:spChg>
        <pc:spChg chg="add del">
          <ac:chgData name="Sobia Aqeel" userId="233fe873e90a3ec1" providerId="LiveId" clId="{4821F1FB-9EF3-4F81-B430-C47635901ADB}" dt="2025-05-03T18:29:33.749" v="276" actId="26606"/>
          <ac:spMkLst>
            <pc:docMk/>
            <pc:sldMk cId="3342654964" sldId="262"/>
            <ac:spMk id="29" creationId="{2F36CA75-CFBF-4844-B719-8FE9EBADA9AF}"/>
          </ac:spMkLst>
        </pc:spChg>
        <pc:spChg chg="add del mod">
          <ac:chgData name="Sobia Aqeel" userId="233fe873e90a3ec1" providerId="LiveId" clId="{4821F1FB-9EF3-4F81-B430-C47635901ADB}" dt="2025-05-03T18:29:33.749" v="276" actId="26606"/>
          <ac:spMkLst>
            <pc:docMk/>
            <pc:sldMk cId="3342654964" sldId="262"/>
            <ac:spMk id="30" creationId="{A022A8AD-94BD-0D4C-4949-357203594362}"/>
          </ac:spMkLst>
        </pc:spChg>
        <pc:spChg chg="add del">
          <ac:chgData name="Sobia Aqeel" userId="233fe873e90a3ec1" providerId="LiveId" clId="{4821F1FB-9EF3-4F81-B430-C47635901ADB}" dt="2025-05-03T18:27:29.989" v="260" actId="26606"/>
          <ac:spMkLst>
            <pc:docMk/>
            <pc:sldMk cId="3342654964" sldId="262"/>
            <ac:spMk id="31" creationId="{1EE70AE2-832E-4D1F-A983-946F2217D128}"/>
          </ac:spMkLst>
        </pc:spChg>
        <pc:spChg chg="add">
          <ac:chgData name="Sobia Aqeel" userId="233fe873e90a3ec1" providerId="LiveId" clId="{4821F1FB-9EF3-4F81-B430-C47635901ADB}" dt="2025-05-03T18:57:36.525" v="294" actId="26606"/>
          <ac:spMkLst>
            <pc:docMk/>
            <pc:sldMk cId="3342654964" sldId="262"/>
            <ac:spMk id="34" creationId="{ADA216DF-C268-4A25-A2DC-51E15F55003F}"/>
          </ac:spMkLst>
        </pc:spChg>
        <pc:spChg chg="add">
          <ac:chgData name="Sobia Aqeel" userId="233fe873e90a3ec1" providerId="LiveId" clId="{4821F1FB-9EF3-4F81-B430-C47635901ADB}" dt="2025-05-03T18:57:36.525" v="294" actId="26606"/>
          <ac:spMkLst>
            <pc:docMk/>
            <pc:sldMk cId="3342654964" sldId="262"/>
            <ac:spMk id="35" creationId="{DE127D07-37F2-4FE3-9F47-F0CD6740D5D8}"/>
          </ac:spMkLst>
        </pc:spChg>
        <pc:spChg chg="add del">
          <ac:chgData name="Sobia Aqeel" userId="233fe873e90a3ec1" providerId="LiveId" clId="{4821F1FB-9EF3-4F81-B430-C47635901ADB}" dt="2025-05-03T18:29:33.749" v="276" actId="26606"/>
          <ac:spMkLst>
            <pc:docMk/>
            <pc:sldMk cId="3342654964" sldId="262"/>
            <ac:spMk id="37" creationId="{3D4A84B9-E564-4DD0-97F8-DBF1C460C28A}"/>
          </ac:spMkLst>
        </pc:spChg>
        <pc:spChg chg="add del">
          <ac:chgData name="Sobia Aqeel" userId="233fe873e90a3ec1" providerId="LiveId" clId="{4821F1FB-9EF3-4F81-B430-C47635901ADB}" dt="2025-05-03T18:29:33.749" v="276" actId="26606"/>
          <ac:spMkLst>
            <pc:docMk/>
            <pc:sldMk cId="3342654964" sldId="262"/>
            <ac:spMk id="41" creationId="{102382E0-0A09-46AE-B955-B911CAFE7F00}"/>
          </ac:spMkLst>
        </pc:spChg>
        <pc:spChg chg="add del">
          <ac:chgData name="Sobia Aqeel" userId="233fe873e90a3ec1" providerId="LiveId" clId="{4821F1FB-9EF3-4F81-B430-C47635901ADB}" dt="2025-05-03T18:29:33.749" v="276" actId="26606"/>
          <ac:spMkLst>
            <pc:docMk/>
            <pc:sldMk cId="3342654964" sldId="262"/>
            <ac:spMk id="43" creationId="{7DE75D4A-0965-4973-BE75-DECCAC9A9614}"/>
          </ac:spMkLst>
        </pc:spChg>
        <pc:spChg chg="add del">
          <ac:chgData name="Sobia Aqeel" userId="233fe873e90a3ec1" providerId="LiveId" clId="{4821F1FB-9EF3-4F81-B430-C47635901ADB}" dt="2025-05-03T18:29:32.175" v="275" actId="26606"/>
          <ac:spMkLst>
            <pc:docMk/>
            <pc:sldMk cId="3342654964" sldId="262"/>
            <ac:spMk id="48" creationId="{A7AE9375-4664-4DB2-922D-2782A6E439AC}"/>
          </ac:spMkLst>
        </pc:spChg>
        <pc:spChg chg="add del">
          <ac:chgData name="Sobia Aqeel" userId="233fe873e90a3ec1" providerId="LiveId" clId="{4821F1FB-9EF3-4F81-B430-C47635901ADB}" dt="2025-05-03T18:29:32.175" v="275" actId="26606"/>
          <ac:spMkLst>
            <pc:docMk/>
            <pc:sldMk cId="3342654964" sldId="262"/>
            <ac:spMk id="52" creationId="{C87417AF-190E-4D6E-AFA6-7D3E84B0B430}"/>
          </ac:spMkLst>
        </pc:spChg>
        <pc:spChg chg="add del">
          <ac:chgData name="Sobia Aqeel" userId="233fe873e90a3ec1" providerId="LiveId" clId="{4821F1FB-9EF3-4F81-B430-C47635901ADB}" dt="2025-05-03T18:29:32.175" v="275" actId="26606"/>
          <ac:spMkLst>
            <pc:docMk/>
            <pc:sldMk cId="3342654964" sldId="262"/>
            <ac:spMk id="54" creationId="{80B30ED8-273E-4C07-8568-2FE5CC5C483D}"/>
          </ac:spMkLst>
        </pc:spChg>
        <pc:grpChg chg="add del">
          <ac:chgData name="Sobia Aqeel" userId="233fe873e90a3ec1" providerId="LiveId" clId="{4821F1FB-9EF3-4F81-B430-C47635901ADB}" dt="2025-05-03T18:23:53.993" v="237" actId="26606"/>
          <ac:grpSpMkLst>
            <pc:docMk/>
            <pc:sldMk cId="3342654964" sldId="262"/>
            <ac:grpSpMk id="10" creationId="{63737881-458F-40AD-B72B-B57D267DC423}"/>
          </ac:grpSpMkLst>
        </pc:grpChg>
        <pc:grpChg chg="add del">
          <ac:chgData name="Sobia Aqeel" userId="233fe873e90a3ec1" providerId="LiveId" clId="{4821F1FB-9EF3-4F81-B430-C47635901ADB}" dt="2025-05-03T18:57:36.525" v="294" actId="26606"/>
          <ac:grpSpMkLst>
            <pc:docMk/>
            <pc:sldMk cId="3342654964" sldId="262"/>
            <ac:grpSpMk id="24" creationId="{B0F380AC-9202-53E9-8D39-90E7C2AC7550}"/>
          </ac:grpSpMkLst>
        </pc:grpChg>
        <pc:grpChg chg="add del">
          <ac:chgData name="Sobia Aqeel" userId="233fe873e90a3ec1" providerId="LiveId" clId="{4821F1FB-9EF3-4F81-B430-C47635901ADB}" dt="2025-05-03T18:27:29.989" v="260" actId="26606"/>
          <ac:grpSpMkLst>
            <pc:docMk/>
            <pc:sldMk cId="3342654964" sldId="262"/>
            <ac:grpSpMk id="33" creationId="{7594B485-3656-43C7-AB7B-F237101E3282}"/>
          </ac:grpSpMkLst>
        </pc:grpChg>
        <pc:picChg chg="add del mod ord">
          <ac:chgData name="Sobia Aqeel" userId="233fe873e90a3ec1" providerId="LiveId" clId="{4821F1FB-9EF3-4F81-B430-C47635901ADB}" dt="2025-05-03T18:55:05.381" v="280" actId="478"/>
          <ac:picMkLst>
            <pc:docMk/>
            <pc:sldMk cId="3342654964" sldId="262"/>
            <ac:picMk id="5" creationId="{D1083ED9-09A7-DF4D-5705-11B52D624958}"/>
          </ac:picMkLst>
        </pc:picChg>
        <pc:picChg chg="add mod ord">
          <ac:chgData name="Sobia Aqeel" userId="233fe873e90a3ec1" providerId="LiveId" clId="{4821F1FB-9EF3-4F81-B430-C47635901ADB}" dt="2025-05-03T18:59:04.472" v="306" actId="14100"/>
          <ac:picMkLst>
            <pc:docMk/>
            <pc:sldMk cId="3342654964" sldId="262"/>
            <ac:picMk id="19" creationId="{9C29FF79-AAB2-2C32-2A91-5CE1480EFDDF}"/>
          </ac:picMkLst>
        </pc:picChg>
        <pc:picChg chg="add mod">
          <ac:chgData name="Sobia Aqeel" userId="233fe873e90a3ec1" providerId="LiveId" clId="{4821F1FB-9EF3-4F81-B430-C47635901ADB}" dt="2025-05-03T18:58:16.162" v="298" actId="14100"/>
          <ac:picMkLst>
            <pc:docMk/>
            <pc:sldMk cId="3342654964" sldId="262"/>
            <ac:picMk id="23" creationId="{BC9DC22E-2274-07F6-D52A-54ED36431C3E}"/>
          </ac:picMkLst>
        </pc:picChg>
        <pc:picChg chg="add mod">
          <ac:chgData name="Sobia Aqeel" userId="233fe873e90a3ec1" providerId="LiveId" clId="{4821F1FB-9EF3-4F81-B430-C47635901ADB}" dt="2025-05-03T18:59:30.368" v="307" actId="14100"/>
          <ac:picMkLst>
            <pc:docMk/>
            <pc:sldMk cId="3342654964" sldId="262"/>
            <ac:picMk id="32" creationId="{B9927121-6AA8-52C6-59DE-745CEF930EEE}"/>
          </ac:picMkLst>
        </pc:picChg>
        <pc:picChg chg="add del">
          <ac:chgData name="Sobia Aqeel" userId="233fe873e90a3ec1" providerId="LiveId" clId="{4821F1FB-9EF3-4F81-B430-C47635901ADB}" dt="2025-05-03T18:29:33.749" v="276" actId="26606"/>
          <ac:picMkLst>
            <pc:docMk/>
            <pc:sldMk cId="3342654964" sldId="262"/>
            <ac:picMk id="39" creationId="{4A599609-F5C2-4A0B-A992-913F814A631A}"/>
          </ac:picMkLst>
        </pc:picChg>
      </pc:sldChg>
      <pc:sldChg chg="addSp delSp modSp new mod ord setBg">
        <pc:chgData name="Sobia Aqeel" userId="233fe873e90a3ec1" providerId="LiveId" clId="{4821F1FB-9EF3-4F81-B430-C47635901ADB}" dt="2025-05-03T19:03:29.021" v="342"/>
        <pc:sldMkLst>
          <pc:docMk/>
          <pc:sldMk cId="24487336" sldId="263"/>
        </pc:sldMkLst>
        <pc:spChg chg="del">
          <ac:chgData name="Sobia Aqeel" userId="233fe873e90a3ec1" providerId="LiveId" clId="{4821F1FB-9EF3-4F81-B430-C47635901ADB}" dt="2025-05-03T19:00:41.308" v="311" actId="26606"/>
          <ac:spMkLst>
            <pc:docMk/>
            <pc:sldMk cId="24487336" sldId="263"/>
            <ac:spMk id="2" creationId="{94EDCD18-860B-484D-5E6F-D157FD34D30B}"/>
          </ac:spMkLst>
        </pc:spChg>
        <pc:spChg chg="del">
          <ac:chgData name="Sobia Aqeel" userId="233fe873e90a3ec1" providerId="LiveId" clId="{4821F1FB-9EF3-4F81-B430-C47635901ADB}" dt="2025-05-03T19:00:33.662" v="308" actId="931"/>
          <ac:spMkLst>
            <pc:docMk/>
            <pc:sldMk cId="24487336" sldId="263"/>
            <ac:spMk id="3" creationId="{01FA3A2C-618E-7BA9-3AAF-312E3F1B1D7B}"/>
          </ac:spMkLst>
        </pc:spChg>
        <pc:spChg chg="add mod">
          <ac:chgData name="Sobia Aqeel" userId="233fe873e90a3ec1" providerId="LiveId" clId="{4821F1FB-9EF3-4F81-B430-C47635901ADB}" dt="2025-05-03T19:02:35.661" v="336" actId="14100"/>
          <ac:spMkLst>
            <pc:docMk/>
            <pc:sldMk cId="24487336" sldId="263"/>
            <ac:spMk id="6" creationId="{4516EBAB-5AE0-89F0-7F54-B14858B5EB33}"/>
          </ac:spMkLst>
        </pc:spChg>
        <pc:spChg chg="add">
          <ac:chgData name="Sobia Aqeel" userId="233fe873e90a3ec1" providerId="LiveId" clId="{4821F1FB-9EF3-4F81-B430-C47635901ADB}" dt="2025-05-03T19:00:41.308" v="311" actId="26606"/>
          <ac:spMkLst>
            <pc:docMk/>
            <pc:sldMk cId="24487336" sldId="263"/>
            <ac:spMk id="10" creationId="{42A4FC2C-047E-45A5-965D-8E1E3BF09BC6}"/>
          </ac:spMkLst>
        </pc:spChg>
        <pc:picChg chg="add mod">
          <ac:chgData name="Sobia Aqeel" userId="233fe873e90a3ec1" providerId="LiveId" clId="{4821F1FB-9EF3-4F81-B430-C47635901ADB}" dt="2025-05-03T19:02:04.340" v="332" actId="1076"/>
          <ac:picMkLst>
            <pc:docMk/>
            <pc:sldMk cId="24487336" sldId="263"/>
            <ac:picMk id="5" creationId="{A94B19DE-EC53-C4FB-29D7-954EF2F156EA}"/>
          </ac:picMkLst>
        </pc:picChg>
      </pc:sldChg>
      <pc:sldChg chg="addSp delSp modSp new mod setBg">
        <pc:chgData name="Sobia Aqeel" userId="233fe873e90a3ec1" providerId="LiveId" clId="{4821F1FB-9EF3-4F81-B430-C47635901ADB}" dt="2025-05-03T19:04:04.216" v="346" actId="26606"/>
        <pc:sldMkLst>
          <pc:docMk/>
          <pc:sldMk cId="2478426083" sldId="264"/>
        </pc:sldMkLst>
        <pc:spChg chg="del">
          <ac:chgData name="Sobia Aqeel" userId="233fe873e90a3ec1" providerId="LiveId" clId="{4821F1FB-9EF3-4F81-B430-C47635901ADB}" dt="2025-05-03T19:04:04.216" v="346" actId="26606"/>
          <ac:spMkLst>
            <pc:docMk/>
            <pc:sldMk cId="2478426083" sldId="264"/>
            <ac:spMk id="2" creationId="{F5106F50-B8CE-ED31-1370-0F29E6F9CFD2}"/>
          </ac:spMkLst>
        </pc:spChg>
        <pc:spChg chg="del">
          <ac:chgData name="Sobia Aqeel" userId="233fe873e90a3ec1" providerId="LiveId" clId="{4821F1FB-9EF3-4F81-B430-C47635901ADB}" dt="2025-05-03T19:03:57.380" v="343" actId="931"/>
          <ac:spMkLst>
            <pc:docMk/>
            <pc:sldMk cId="2478426083" sldId="264"/>
            <ac:spMk id="3" creationId="{173181C3-9CC2-A59E-A6AC-14C1C1749286}"/>
          </ac:spMkLst>
        </pc:spChg>
        <pc:picChg chg="add mod">
          <ac:chgData name="Sobia Aqeel" userId="233fe873e90a3ec1" providerId="LiveId" clId="{4821F1FB-9EF3-4F81-B430-C47635901ADB}" dt="2025-05-03T19:04:04.216" v="346" actId="26606"/>
          <ac:picMkLst>
            <pc:docMk/>
            <pc:sldMk cId="2478426083" sldId="264"/>
            <ac:picMk id="5" creationId="{10E6E30B-933D-9A9C-878A-4E23D978A12B}"/>
          </ac:picMkLst>
        </pc:picChg>
      </pc:sldChg>
      <pc:sldChg chg="addSp delSp modSp new mod setBg">
        <pc:chgData name="Sobia Aqeel" userId="233fe873e90a3ec1" providerId="LiveId" clId="{4821F1FB-9EF3-4F81-B430-C47635901ADB}" dt="2025-05-03T22:18:32.164" v="398" actId="962"/>
        <pc:sldMkLst>
          <pc:docMk/>
          <pc:sldMk cId="1578298356" sldId="265"/>
        </pc:sldMkLst>
        <pc:spChg chg="add del">
          <ac:chgData name="Sobia Aqeel" userId="233fe873e90a3ec1" providerId="LiveId" clId="{4821F1FB-9EF3-4F81-B430-C47635901ADB}" dt="2025-05-03T19:05:21.324" v="354" actId="26606"/>
          <ac:spMkLst>
            <pc:docMk/>
            <pc:sldMk cId="1578298356" sldId="265"/>
            <ac:spMk id="2" creationId="{8313191D-161A-466A-DF31-B6D8D25C3D7C}"/>
          </ac:spMkLst>
        </pc:spChg>
        <pc:spChg chg="del">
          <ac:chgData name="Sobia Aqeel" userId="233fe873e90a3ec1" providerId="LiveId" clId="{4821F1FB-9EF3-4F81-B430-C47635901ADB}" dt="2025-05-03T19:04:47.325" v="347" actId="931"/>
          <ac:spMkLst>
            <pc:docMk/>
            <pc:sldMk cId="1578298356" sldId="265"/>
            <ac:spMk id="3" creationId="{89AC8C25-CCFC-0F7F-1ABC-18E749CB46BD}"/>
          </ac:spMkLst>
        </pc:spChg>
        <pc:spChg chg="add mod">
          <ac:chgData name="Sobia Aqeel" userId="233fe873e90a3ec1" providerId="LiveId" clId="{4821F1FB-9EF3-4F81-B430-C47635901ADB}" dt="2025-05-03T19:07:05.238" v="391" actId="26606"/>
          <ac:spMkLst>
            <pc:docMk/>
            <pc:sldMk cId="1578298356" sldId="265"/>
            <ac:spMk id="6" creationId="{DBF03A36-1FE3-8217-A465-64F7722C08AD}"/>
          </ac:spMkLst>
        </pc:spChg>
        <pc:spChg chg="add del">
          <ac:chgData name="Sobia Aqeel" userId="233fe873e90a3ec1" providerId="LiveId" clId="{4821F1FB-9EF3-4F81-B430-C47635901ADB}" dt="2025-05-03T22:18:18.927" v="392" actId="931"/>
          <ac:spMkLst>
            <pc:docMk/>
            <pc:sldMk cId="1578298356" sldId="265"/>
            <ac:spMk id="8" creationId="{501C0A7B-F77D-D382-C926-AFDF23400F41}"/>
          </ac:spMkLst>
        </pc:spChg>
        <pc:spChg chg="add del">
          <ac:chgData name="Sobia Aqeel" userId="233fe873e90a3ec1" providerId="LiveId" clId="{4821F1FB-9EF3-4F81-B430-C47635901ADB}" dt="2025-05-03T19:05:21.317" v="353" actId="26606"/>
          <ac:spMkLst>
            <pc:docMk/>
            <pc:sldMk cId="1578298356" sldId="265"/>
            <ac:spMk id="10" creationId="{42A4FC2C-047E-45A5-965D-8E1E3BF09BC6}"/>
          </ac:spMkLst>
        </pc:spChg>
        <pc:spChg chg="add">
          <ac:chgData name="Sobia Aqeel" userId="233fe873e90a3ec1" providerId="LiveId" clId="{4821F1FB-9EF3-4F81-B430-C47635901ADB}" dt="2025-05-03T19:07:05.238" v="391" actId="26606"/>
          <ac:spMkLst>
            <pc:docMk/>
            <pc:sldMk cId="1578298356" sldId="265"/>
            <ac:spMk id="13" creationId="{04812C46-200A-4DEB-A05E-3ED6C68C2387}"/>
          </ac:spMkLst>
        </pc:spChg>
        <pc:spChg chg="add">
          <ac:chgData name="Sobia Aqeel" userId="233fe873e90a3ec1" providerId="LiveId" clId="{4821F1FB-9EF3-4F81-B430-C47635901ADB}" dt="2025-05-03T19:07:05.238" v="391" actId="26606"/>
          <ac:spMkLst>
            <pc:docMk/>
            <pc:sldMk cId="1578298356" sldId="265"/>
            <ac:spMk id="15" creationId="{D1EA859B-E555-4109-94F3-6700E046E008}"/>
          </ac:spMkLst>
        </pc:spChg>
        <pc:picChg chg="add mod">
          <ac:chgData name="Sobia Aqeel" userId="233fe873e90a3ec1" providerId="LiveId" clId="{4821F1FB-9EF3-4F81-B430-C47635901ADB}" dt="2025-05-03T19:07:05.238" v="391" actId="26606"/>
          <ac:picMkLst>
            <pc:docMk/>
            <pc:sldMk cId="1578298356" sldId="265"/>
            <ac:picMk id="5" creationId="{D60313D8-CF22-DB1A-18E2-0E5D2B4DCD32}"/>
          </ac:picMkLst>
        </pc:picChg>
        <pc:picChg chg="add mod">
          <ac:chgData name="Sobia Aqeel" userId="233fe873e90a3ec1" providerId="LiveId" clId="{4821F1FB-9EF3-4F81-B430-C47635901ADB}" dt="2025-05-03T22:18:32.164" v="398" actId="962"/>
          <ac:picMkLst>
            <pc:docMk/>
            <pc:sldMk cId="1578298356" sldId="265"/>
            <ac:picMk id="9" creationId="{98602909-648A-69E8-624C-DF7F5E0F8108}"/>
          </ac:picMkLst>
        </pc:picChg>
      </pc:sldChg>
      <pc:sldChg chg="addSp delSp modSp new mod setBg">
        <pc:chgData name="Sobia Aqeel" userId="233fe873e90a3ec1" providerId="LiveId" clId="{4821F1FB-9EF3-4F81-B430-C47635901ADB}" dt="2025-05-03T22:21:12.918" v="404" actId="26606"/>
        <pc:sldMkLst>
          <pc:docMk/>
          <pc:sldMk cId="1037246035" sldId="266"/>
        </pc:sldMkLst>
        <pc:spChg chg="del">
          <ac:chgData name="Sobia Aqeel" userId="233fe873e90a3ec1" providerId="LiveId" clId="{4821F1FB-9EF3-4F81-B430-C47635901ADB}" dt="2025-05-03T22:21:12.918" v="404" actId="26606"/>
          <ac:spMkLst>
            <pc:docMk/>
            <pc:sldMk cId="1037246035" sldId="266"/>
            <ac:spMk id="2" creationId="{3D466107-A464-DE0D-9D6C-53584790176E}"/>
          </ac:spMkLst>
        </pc:spChg>
        <pc:spChg chg="del">
          <ac:chgData name="Sobia Aqeel" userId="233fe873e90a3ec1" providerId="LiveId" clId="{4821F1FB-9EF3-4F81-B430-C47635901ADB}" dt="2025-05-03T22:20:29.151" v="402" actId="931"/>
          <ac:spMkLst>
            <pc:docMk/>
            <pc:sldMk cId="1037246035" sldId="266"/>
            <ac:spMk id="3" creationId="{2ED5C337-3D38-C86B-22B8-E96ABF5FEE5E}"/>
          </ac:spMkLst>
        </pc:spChg>
        <pc:spChg chg="add">
          <ac:chgData name="Sobia Aqeel" userId="233fe873e90a3ec1" providerId="LiveId" clId="{4821F1FB-9EF3-4F81-B430-C47635901ADB}" dt="2025-05-03T22:21:12.918" v="404" actId="26606"/>
          <ac:spMkLst>
            <pc:docMk/>
            <pc:sldMk cId="1037246035" sldId="266"/>
            <ac:spMk id="10" creationId="{EBB17A8D-9B05-F73E-604D-3FF58B8A170E}"/>
          </ac:spMkLst>
        </pc:spChg>
        <pc:picChg chg="add mod">
          <ac:chgData name="Sobia Aqeel" userId="233fe873e90a3ec1" providerId="LiveId" clId="{4821F1FB-9EF3-4F81-B430-C47635901ADB}" dt="2025-05-03T22:21:12.918" v="404" actId="26606"/>
          <ac:picMkLst>
            <pc:docMk/>
            <pc:sldMk cId="1037246035" sldId="266"/>
            <ac:picMk id="5" creationId="{79D3501D-27DA-03A7-26BF-CD061CCB8DCC}"/>
          </ac:picMkLst>
        </pc:picChg>
        <pc:cxnChg chg="add">
          <ac:chgData name="Sobia Aqeel" userId="233fe873e90a3ec1" providerId="LiveId" clId="{4821F1FB-9EF3-4F81-B430-C47635901ADB}" dt="2025-05-03T22:21:12.918" v="404" actId="26606"/>
          <ac:cxnSpMkLst>
            <pc:docMk/>
            <pc:sldMk cId="1037246035" sldId="266"/>
            <ac:cxnSpMk id="12" creationId="{08671CFF-13CE-4046-6B91-44F30DCCF2E7}"/>
          </ac:cxnSpMkLst>
        </pc:cxnChg>
      </pc:sldChg>
      <pc:sldChg chg="addSp delSp modSp new mod setBg">
        <pc:chgData name="Sobia Aqeel" userId="233fe873e90a3ec1" providerId="LiveId" clId="{4821F1FB-9EF3-4F81-B430-C47635901ADB}" dt="2025-05-03T23:40:30.904" v="513" actId="14100"/>
        <pc:sldMkLst>
          <pc:docMk/>
          <pc:sldMk cId="3154659720" sldId="267"/>
        </pc:sldMkLst>
        <pc:spChg chg="mod">
          <ac:chgData name="Sobia Aqeel" userId="233fe873e90a3ec1" providerId="LiveId" clId="{4821F1FB-9EF3-4F81-B430-C47635901ADB}" dt="2025-05-03T23:39:46.940" v="506" actId="1076"/>
          <ac:spMkLst>
            <pc:docMk/>
            <pc:sldMk cId="3154659720" sldId="267"/>
            <ac:spMk id="2" creationId="{2C68E33E-1164-781A-9D00-22D673804BE7}"/>
          </ac:spMkLst>
        </pc:spChg>
        <pc:spChg chg="del">
          <ac:chgData name="Sobia Aqeel" userId="233fe873e90a3ec1" providerId="LiveId" clId="{4821F1FB-9EF3-4F81-B430-C47635901ADB}" dt="2025-05-03T22:21:52.408" v="405" actId="931"/>
          <ac:spMkLst>
            <pc:docMk/>
            <pc:sldMk cId="3154659720" sldId="267"/>
            <ac:spMk id="3" creationId="{10C2A986-86F1-780C-00B3-ED62F910D8EA}"/>
          </ac:spMkLst>
        </pc:spChg>
        <pc:spChg chg="add del">
          <ac:chgData name="Sobia Aqeel" userId="233fe873e90a3ec1" providerId="LiveId" clId="{4821F1FB-9EF3-4F81-B430-C47635901ADB}" dt="2025-05-03T22:29:19.520" v="443" actId="26606"/>
          <ac:spMkLst>
            <pc:docMk/>
            <pc:sldMk cId="3154659720" sldId="267"/>
            <ac:spMk id="14" creationId="{ADA216DF-C268-4A25-A2DC-51E15F55003F}"/>
          </ac:spMkLst>
        </pc:spChg>
        <pc:spChg chg="add del">
          <ac:chgData name="Sobia Aqeel" userId="233fe873e90a3ec1" providerId="LiveId" clId="{4821F1FB-9EF3-4F81-B430-C47635901ADB}" dt="2025-05-03T22:29:19.520" v="443" actId="26606"/>
          <ac:spMkLst>
            <pc:docMk/>
            <pc:sldMk cId="3154659720" sldId="267"/>
            <ac:spMk id="16" creationId="{DE127D07-37F2-4FE3-9F47-F0CD6740D5D8}"/>
          </ac:spMkLst>
        </pc:spChg>
        <pc:spChg chg="add del">
          <ac:chgData name="Sobia Aqeel" userId="233fe873e90a3ec1" providerId="LiveId" clId="{4821F1FB-9EF3-4F81-B430-C47635901ADB}" dt="2025-05-03T23:35:33.213" v="454" actId="26606"/>
          <ac:spMkLst>
            <pc:docMk/>
            <pc:sldMk cId="3154659720" sldId="267"/>
            <ac:spMk id="24" creationId="{F0087D53-9295-4463-AAE4-D5C626046E9F}"/>
          </ac:spMkLst>
        </pc:spChg>
        <pc:spChg chg="add del">
          <ac:chgData name="Sobia Aqeel" userId="233fe873e90a3ec1" providerId="LiveId" clId="{4821F1FB-9EF3-4F81-B430-C47635901ADB}" dt="2025-05-03T23:35:33.213" v="454" actId="26606"/>
          <ac:spMkLst>
            <pc:docMk/>
            <pc:sldMk cId="3154659720" sldId="267"/>
            <ac:spMk id="26" creationId="{D6A9C53F-5F90-40A5-8C85-5412D39C8C68}"/>
          </ac:spMkLst>
        </pc:spChg>
        <pc:spChg chg="add del">
          <ac:chgData name="Sobia Aqeel" userId="233fe873e90a3ec1" providerId="LiveId" clId="{4821F1FB-9EF3-4F81-B430-C47635901ADB}" dt="2025-05-03T23:35:33.184" v="453" actId="26606"/>
          <ac:spMkLst>
            <pc:docMk/>
            <pc:sldMk cId="3154659720" sldId="267"/>
            <ac:spMk id="31" creationId="{7C98A213-5994-475E-B327-DC6EC27FBA8B}"/>
          </ac:spMkLst>
        </pc:spChg>
        <pc:spChg chg="add del">
          <ac:chgData name="Sobia Aqeel" userId="233fe873e90a3ec1" providerId="LiveId" clId="{4821F1FB-9EF3-4F81-B430-C47635901ADB}" dt="2025-05-03T23:35:33.184" v="453" actId="26606"/>
          <ac:spMkLst>
            <pc:docMk/>
            <pc:sldMk cId="3154659720" sldId="267"/>
            <ac:spMk id="33" creationId="{4B030A0D-0DAD-4A99-89BB-419527D6A64B}"/>
          </ac:spMkLst>
        </pc:spChg>
        <pc:spChg chg="add del">
          <ac:chgData name="Sobia Aqeel" userId="233fe873e90a3ec1" providerId="LiveId" clId="{4821F1FB-9EF3-4F81-B430-C47635901ADB}" dt="2025-05-03T23:38:54.848" v="503" actId="478"/>
          <ac:spMkLst>
            <pc:docMk/>
            <pc:sldMk cId="3154659720" sldId="267"/>
            <ac:spMk id="39" creationId="{98822D41-FAE5-681F-7BF4-48B468DE2D36}"/>
          </ac:spMkLst>
        </pc:spChg>
        <pc:spChg chg="add">
          <ac:chgData name="Sobia Aqeel" userId="233fe873e90a3ec1" providerId="LiveId" clId="{4821F1FB-9EF3-4F81-B430-C47635901ADB}" dt="2025-05-03T23:38:43.541" v="502" actId="26606"/>
          <ac:spMkLst>
            <pc:docMk/>
            <pc:sldMk cId="3154659720" sldId="267"/>
            <ac:spMk id="42" creationId="{1E9986A5-A7D1-4022-BAC0-885FB7A141AE}"/>
          </ac:spMkLst>
        </pc:spChg>
        <pc:spChg chg="add">
          <ac:chgData name="Sobia Aqeel" userId="233fe873e90a3ec1" providerId="LiveId" clId="{4821F1FB-9EF3-4F81-B430-C47635901ADB}" dt="2025-05-03T23:38:43.541" v="502" actId="26606"/>
          <ac:spMkLst>
            <pc:docMk/>
            <pc:sldMk cId="3154659720" sldId="267"/>
            <ac:spMk id="44" creationId="{D2758DA7-6A89-49A1-B9F5-546D993242F8}"/>
          </ac:spMkLst>
        </pc:spChg>
        <pc:picChg chg="add mod ord">
          <ac:chgData name="Sobia Aqeel" userId="233fe873e90a3ec1" providerId="LiveId" clId="{4821F1FB-9EF3-4F81-B430-C47635901ADB}" dt="2025-05-03T23:38:43.541" v="502" actId="26606"/>
          <ac:picMkLst>
            <pc:docMk/>
            <pc:sldMk cId="3154659720" sldId="267"/>
            <ac:picMk id="5" creationId="{C8BD1D1A-2AAA-0701-E9EB-969AC875D791}"/>
          </ac:picMkLst>
        </pc:picChg>
        <pc:picChg chg="add del mod">
          <ac:chgData name="Sobia Aqeel" userId="233fe873e90a3ec1" providerId="LiveId" clId="{4821F1FB-9EF3-4F81-B430-C47635901ADB}" dt="2025-05-03T22:27:41.864" v="434" actId="21"/>
          <ac:picMkLst>
            <pc:docMk/>
            <pc:sldMk cId="3154659720" sldId="267"/>
            <ac:picMk id="7" creationId="{7F339D7F-AD18-2320-E443-935BC8B66B61}"/>
          </ac:picMkLst>
        </pc:picChg>
        <pc:picChg chg="add del mod">
          <ac:chgData name="Sobia Aqeel" userId="233fe873e90a3ec1" providerId="LiveId" clId="{4821F1FB-9EF3-4F81-B430-C47635901ADB}" dt="2025-05-03T22:28:44.028" v="440" actId="21"/>
          <ac:picMkLst>
            <pc:docMk/>
            <pc:sldMk cId="3154659720" sldId="267"/>
            <ac:picMk id="9" creationId="{E49EBD64-919A-57CA-2DB4-38ED8A992D8F}"/>
          </ac:picMkLst>
        </pc:picChg>
        <pc:picChg chg="add del mod">
          <ac:chgData name="Sobia Aqeel" userId="233fe873e90a3ec1" providerId="LiveId" clId="{4821F1FB-9EF3-4F81-B430-C47635901ADB}" dt="2025-05-03T22:24:06.832" v="418" actId="478"/>
          <ac:picMkLst>
            <pc:docMk/>
            <pc:sldMk cId="3154659720" sldId="267"/>
            <ac:picMk id="11" creationId="{D5B437D3-A9EE-E19B-A106-90948F5C037B}"/>
          </ac:picMkLst>
        </pc:picChg>
        <pc:picChg chg="add del mod">
          <ac:chgData name="Sobia Aqeel" userId="233fe873e90a3ec1" providerId="LiveId" clId="{4821F1FB-9EF3-4F81-B430-C47635901ADB}" dt="2025-05-03T22:26:44.070" v="426" actId="21"/>
          <ac:picMkLst>
            <pc:docMk/>
            <pc:sldMk cId="3154659720" sldId="267"/>
            <ac:picMk id="13" creationId="{BD09AED6-8537-CD98-F9FF-6397DBB1B0C4}"/>
          </ac:picMkLst>
        </pc:picChg>
        <pc:picChg chg="add del mod">
          <ac:chgData name="Sobia Aqeel" userId="233fe873e90a3ec1" providerId="LiveId" clId="{4821F1FB-9EF3-4F81-B430-C47635901ADB}" dt="2025-05-03T22:26:44.070" v="426" actId="21"/>
          <ac:picMkLst>
            <pc:docMk/>
            <pc:sldMk cId="3154659720" sldId="267"/>
            <ac:picMk id="17" creationId="{0B85B7B1-3E6A-CA9D-7FFD-BDCCA142D6B2}"/>
          </ac:picMkLst>
        </pc:picChg>
        <pc:picChg chg="add del mod ord">
          <ac:chgData name="Sobia Aqeel" userId="233fe873e90a3ec1" providerId="LiveId" clId="{4821F1FB-9EF3-4F81-B430-C47635901ADB}" dt="2025-05-03T23:40:09.862" v="510" actId="21"/>
          <ac:picMkLst>
            <pc:docMk/>
            <pc:sldMk cId="3154659720" sldId="267"/>
            <ac:picMk id="19" creationId="{9874F29C-AAB8-3B5E-5A95-A7AE3F434296}"/>
          </ac:picMkLst>
        </pc:picChg>
        <pc:picChg chg="add mod">
          <ac:chgData name="Sobia Aqeel" userId="233fe873e90a3ec1" providerId="LiveId" clId="{4821F1FB-9EF3-4F81-B430-C47635901ADB}" dt="2025-05-03T23:38:43.541" v="502" actId="26606"/>
          <ac:picMkLst>
            <pc:docMk/>
            <pc:sldMk cId="3154659720" sldId="267"/>
            <ac:picMk id="21" creationId="{26728F3C-3386-1BC1-4BB6-A5F197D67A60}"/>
          </ac:picMkLst>
        </pc:picChg>
        <pc:picChg chg="add del mod">
          <ac:chgData name="Sobia Aqeel" userId="233fe873e90a3ec1" providerId="LiveId" clId="{4821F1FB-9EF3-4F81-B430-C47635901ADB}" dt="2025-05-03T23:35:06.298" v="451" actId="478"/>
          <ac:picMkLst>
            <pc:docMk/>
            <pc:sldMk cId="3154659720" sldId="267"/>
            <ac:picMk id="23" creationId="{F2027271-D2A8-FFC6-468C-A7BFF884766B}"/>
          </ac:picMkLst>
        </pc:picChg>
        <pc:picChg chg="add mod">
          <ac:chgData name="Sobia Aqeel" userId="233fe873e90a3ec1" providerId="LiveId" clId="{4821F1FB-9EF3-4F81-B430-C47635901ADB}" dt="2025-05-03T23:40:30.904" v="513" actId="14100"/>
          <ac:picMkLst>
            <pc:docMk/>
            <pc:sldMk cId="3154659720" sldId="267"/>
            <ac:picMk id="25" creationId="{F1FFBF17-8581-84E9-AB02-29563D9FD05B}"/>
          </ac:picMkLst>
        </pc:picChg>
        <pc:cxnChg chg="add del">
          <ac:chgData name="Sobia Aqeel" userId="233fe873e90a3ec1" providerId="LiveId" clId="{4821F1FB-9EF3-4F81-B430-C47635901ADB}" dt="2025-05-03T23:38:43.541" v="502" actId="26606"/>
          <ac:cxnSpMkLst>
            <pc:docMk/>
            <pc:sldMk cId="3154659720" sldId="267"/>
            <ac:cxnSpMk id="35" creationId="{7667AA61-5C27-F30F-D229-06CBE5709F33}"/>
          </ac:cxnSpMkLst>
        </pc:cxnChg>
      </pc:sldChg>
      <pc:sldChg chg="addSp delSp modSp new mod setBg setClrOvrMap">
        <pc:chgData name="Sobia Aqeel" userId="233fe873e90a3ec1" providerId="LiveId" clId="{4821F1FB-9EF3-4F81-B430-C47635901ADB}" dt="2025-05-03T23:59:37.033" v="627" actId="14100"/>
        <pc:sldMkLst>
          <pc:docMk/>
          <pc:sldMk cId="2884775848" sldId="268"/>
        </pc:sldMkLst>
        <pc:spChg chg="mod ord">
          <ac:chgData name="Sobia Aqeel" userId="233fe873e90a3ec1" providerId="LiveId" clId="{4821F1FB-9EF3-4F81-B430-C47635901ADB}" dt="2025-05-03T23:57:42.541" v="621" actId="1076"/>
          <ac:spMkLst>
            <pc:docMk/>
            <pc:sldMk cId="2884775848" sldId="268"/>
            <ac:spMk id="2" creationId="{BD52BA1F-B51D-E2CF-4AAB-3F7E8E6AA75C}"/>
          </ac:spMkLst>
        </pc:spChg>
        <pc:spChg chg="del">
          <ac:chgData name="Sobia Aqeel" userId="233fe873e90a3ec1" providerId="LiveId" clId="{4821F1FB-9EF3-4F81-B430-C47635901ADB}" dt="2025-05-03T22:27:25.573" v="431"/>
          <ac:spMkLst>
            <pc:docMk/>
            <pc:sldMk cId="2884775848" sldId="268"/>
            <ac:spMk id="3" creationId="{D0516C56-BD12-F65D-8718-E968F4C1BA18}"/>
          </ac:spMkLst>
        </pc:spChg>
        <pc:spChg chg="add del mod">
          <ac:chgData name="Sobia Aqeel" userId="233fe873e90a3ec1" providerId="LiveId" clId="{4821F1FB-9EF3-4F81-B430-C47635901ADB}" dt="2025-05-03T22:28:53.303" v="441"/>
          <ac:spMkLst>
            <pc:docMk/>
            <pc:sldMk cId="2884775848" sldId="268"/>
            <ac:spMk id="8" creationId="{873A8047-03C2-C1FE-B20C-B18B5D9301CE}"/>
          </ac:spMkLst>
        </pc:spChg>
        <pc:spChg chg="add del mod">
          <ac:chgData name="Sobia Aqeel" userId="233fe873e90a3ec1" providerId="LiveId" clId="{4821F1FB-9EF3-4F81-B430-C47635901ADB}" dt="2025-05-03T23:42:38.903" v="515" actId="931"/>
          <ac:spMkLst>
            <pc:docMk/>
            <pc:sldMk cId="2884775848" sldId="268"/>
            <ac:spMk id="12" creationId="{C78A5454-F496-2FE9-6010-3EB3414B7DB2}"/>
          </ac:spMkLst>
        </pc:spChg>
        <pc:spChg chg="add del mod">
          <ac:chgData name="Sobia Aqeel" userId="233fe873e90a3ec1" providerId="LiveId" clId="{4821F1FB-9EF3-4F81-B430-C47635901ADB}" dt="2025-05-03T23:47:17.964" v="567" actId="478"/>
          <ac:spMkLst>
            <pc:docMk/>
            <pc:sldMk cId="2884775848" sldId="268"/>
            <ac:spMk id="24" creationId="{5B3772AB-F692-F413-F3AF-2EB7274F7832}"/>
          </ac:spMkLst>
        </pc:spChg>
        <pc:spChg chg="add del">
          <ac:chgData name="Sobia Aqeel" userId="233fe873e90a3ec1" providerId="LiveId" clId="{4821F1FB-9EF3-4F81-B430-C47635901ADB}" dt="2025-05-03T23:46:59.486" v="566" actId="26606"/>
          <ac:spMkLst>
            <pc:docMk/>
            <pc:sldMk cId="2884775848" sldId="268"/>
            <ac:spMk id="27" creationId="{5CB593EA-2F98-479F-B4C4-F366571FA64D}"/>
          </ac:spMkLst>
        </pc:spChg>
        <pc:spChg chg="add del">
          <ac:chgData name="Sobia Aqeel" userId="233fe873e90a3ec1" providerId="LiveId" clId="{4821F1FB-9EF3-4F81-B430-C47635901ADB}" dt="2025-05-03T23:46:59.486" v="566" actId="26606"/>
          <ac:spMkLst>
            <pc:docMk/>
            <pc:sldMk cId="2884775848" sldId="268"/>
            <ac:spMk id="29" creationId="{39BEB6D0-9E4E-4221-93D1-74ABECEE9EFC}"/>
          </ac:spMkLst>
        </pc:spChg>
        <pc:spChg chg="add">
          <ac:chgData name="Sobia Aqeel" userId="233fe873e90a3ec1" providerId="LiveId" clId="{4821F1FB-9EF3-4F81-B430-C47635901ADB}" dt="2025-05-03T23:51:37.447" v="568" actId="26606"/>
          <ac:spMkLst>
            <pc:docMk/>
            <pc:sldMk cId="2884775848" sldId="268"/>
            <ac:spMk id="45" creationId="{7BC0F8B1-F985-469B-8332-13DBC7665557}"/>
          </ac:spMkLst>
        </pc:spChg>
        <pc:spChg chg="add">
          <ac:chgData name="Sobia Aqeel" userId="233fe873e90a3ec1" providerId="LiveId" clId="{4821F1FB-9EF3-4F81-B430-C47635901ADB}" dt="2025-05-03T23:51:37.447" v="568" actId="26606"/>
          <ac:spMkLst>
            <pc:docMk/>
            <pc:sldMk cId="2884775848" sldId="268"/>
            <ac:spMk id="47" creationId="{89D15953-1642-4DD6-AD9E-01AA19247FF6}"/>
          </ac:spMkLst>
        </pc:spChg>
        <pc:spChg chg="add">
          <ac:chgData name="Sobia Aqeel" userId="233fe873e90a3ec1" providerId="LiveId" clId="{4821F1FB-9EF3-4F81-B430-C47635901ADB}" dt="2025-05-03T23:51:37.447" v="568" actId="26606"/>
          <ac:spMkLst>
            <pc:docMk/>
            <pc:sldMk cId="2884775848" sldId="268"/>
            <ac:spMk id="51" creationId="{FBF3780C-749F-4B50-9E1D-F2B1F6DBB7DD}"/>
          </ac:spMkLst>
        </pc:spChg>
        <pc:picChg chg="add del mod">
          <ac:chgData name="Sobia Aqeel" userId="233fe873e90a3ec1" providerId="LiveId" clId="{4821F1FB-9EF3-4F81-B430-C47635901ADB}" dt="2025-05-03T22:27:18.073" v="430" actId="478"/>
          <ac:picMkLst>
            <pc:docMk/>
            <pc:sldMk cId="2884775848" sldId="268"/>
            <ac:picMk id="4" creationId="{584D5137-99FA-95B6-83D2-CF57AA95C79C}"/>
          </ac:picMkLst>
        </pc:picChg>
        <pc:picChg chg="add del mod">
          <ac:chgData name="Sobia Aqeel" userId="233fe873e90a3ec1" providerId="LiveId" clId="{4821F1FB-9EF3-4F81-B430-C47635901ADB}" dt="2025-05-03T22:27:18.073" v="430" actId="478"/>
          <ac:picMkLst>
            <pc:docMk/>
            <pc:sldMk cId="2884775848" sldId="268"/>
            <ac:picMk id="5" creationId="{BCD89D4E-86E5-E734-C47F-783E71EE1EF6}"/>
          </ac:picMkLst>
        </pc:picChg>
        <pc:picChg chg="add del mod">
          <ac:chgData name="Sobia Aqeel" userId="233fe873e90a3ec1" providerId="LiveId" clId="{4821F1FB-9EF3-4F81-B430-C47635901ADB}" dt="2025-05-03T22:27:29.940" v="433" actId="478"/>
          <ac:picMkLst>
            <pc:docMk/>
            <pc:sldMk cId="2884775848" sldId="268"/>
            <ac:picMk id="6" creationId="{50A4F828-3A2C-3430-65D7-5A63168B5BCE}"/>
          </ac:picMkLst>
        </pc:picChg>
        <pc:picChg chg="add del mod ord">
          <ac:chgData name="Sobia Aqeel" userId="233fe873e90a3ec1" providerId="LiveId" clId="{4821F1FB-9EF3-4F81-B430-C47635901ADB}" dt="2025-05-03T23:51:58.709" v="570" actId="21"/>
          <ac:picMkLst>
            <pc:docMk/>
            <pc:sldMk cId="2884775848" sldId="268"/>
            <ac:picMk id="9" creationId="{7F339D7F-AD18-2320-E443-935BC8B66B61}"/>
          </ac:picMkLst>
        </pc:picChg>
        <pc:picChg chg="add del mod">
          <ac:chgData name="Sobia Aqeel" userId="233fe873e90a3ec1" providerId="LiveId" clId="{4821F1FB-9EF3-4F81-B430-C47635901ADB}" dt="2025-05-03T23:41:58.934" v="514" actId="478"/>
          <ac:picMkLst>
            <pc:docMk/>
            <pc:sldMk cId="2884775848" sldId="268"/>
            <ac:picMk id="10" creationId="{EE8FD495-71FB-B60F-D50D-B559725EADB1}"/>
          </ac:picMkLst>
        </pc:picChg>
        <pc:picChg chg="add del mod ord">
          <ac:chgData name="Sobia Aqeel" userId="233fe873e90a3ec1" providerId="LiveId" clId="{4821F1FB-9EF3-4F81-B430-C47635901ADB}" dt="2025-05-03T23:52:19.261" v="573" actId="21"/>
          <ac:picMkLst>
            <pc:docMk/>
            <pc:sldMk cId="2884775848" sldId="268"/>
            <ac:picMk id="14" creationId="{345587C2-4BB1-F446-70EE-C77129BFBD18}"/>
          </ac:picMkLst>
        </pc:picChg>
        <pc:picChg chg="add del mod ord">
          <ac:chgData name="Sobia Aqeel" userId="233fe873e90a3ec1" providerId="LiveId" clId="{4821F1FB-9EF3-4F81-B430-C47635901ADB}" dt="2025-05-03T23:53:25.840" v="583" actId="21"/>
          <ac:picMkLst>
            <pc:docMk/>
            <pc:sldMk cId="2884775848" sldId="268"/>
            <ac:picMk id="16" creationId="{596F3564-8557-114C-6E4A-4F582EA2FB56}"/>
          </ac:picMkLst>
        </pc:picChg>
        <pc:picChg chg="add del mod ord">
          <ac:chgData name="Sobia Aqeel" userId="233fe873e90a3ec1" providerId="LiveId" clId="{4821F1FB-9EF3-4F81-B430-C47635901ADB}" dt="2025-05-03T23:56:02.630" v="600" actId="21"/>
          <ac:picMkLst>
            <pc:docMk/>
            <pc:sldMk cId="2884775848" sldId="268"/>
            <ac:picMk id="18" creationId="{3E3395D2-AD38-30D3-827A-4425C3457AE9}"/>
          </ac:picMkLst>
        </pc:picChg>
        <pc:picChg chg="add del mod ord">
          <ac:chgData name="Sobia Aqeel" userId="233fe873e90a3ec1" providerId="LiveId" clId="{4821F1FB-9EF3-4F81-B430-C47635901ADB}" dt="2025-05-03T23:52:58.281" v="580" actId="21"/>
          <ac:picMkLst>
            <pc:docMk/>
            <pc:sldMk cId="2884775848" sldId="268"/>
            <ac:picMk id="20" creationId="{42F41086-876A-C5A4-82E4-470B9208F692}"/>
          </ac:picMkLst>
        </pc:picChg>
        <pc:picChg chg="add mod">
          <ac:chgData name="Sobia Aqeel" userId="233fe873e90a3ec1" providerId="LiveId" clId="{4821F1FB-9EF3-4F81-B430-C47635901ADB}" dt="2025-05-03T23:52:12.099" v="572" actId="14100"/>
          <ac:picMkLst>
            <pc:docMk/>
            <pc:sldMk cId="2884775848" sldId="268"/>
            <ac:picMk id="21" creationId="{5142D78A-F894-60D4-213F-22C194761679}"/>
          </ac:picMkLst>
        </pc:picChg>
        <pc:picChg chg="add mod">
          <ac:chgData name="Sobia Aqeel" userId="233fe873e90a3ec1" providerId="LiveId" clId="{4821F1FB-9EF3-4F81-B430-C47635901ADB}" dt="2025-05-03T23:59:37.033" v="627" actId="14100"/>
          <ac:picMkLst>
            <pc:docMk/>
            <pc:sldMk cId="2884775848" sldId="268"/>
            <ac:picMk id="22" creationId="{83CF0479-547F-2E1C-5602-A54C16FF473E}"/>
          </ac:picMkLst>
        </pc:picChg>
        <pc:picChg chg="add mod">
          <ac:chgData name="Sobia Aqeel" userId="233fe873e90a3ec1" providerId="LiveId" clId="{4821F1FB-9EF3-4F81-B430-C47635901ADB}" dt="2025-05-03T23:58:42.093" v="622" actId="14100"/>
          <ac:picMkLst>
            <pc:docMk/>
            <pc:sldMk cId="2884775848" sldId="268"/>
            <ac:picMk id="23" creationId="{95E5BE16-F21F-D669-09F9-E8582F0BAB7C}"/>
          </ac:picMkLst>
        </pc:picChg>
        <pc:picChg chg="add mod">
          <ac:chgData name="Sobia Aqeel" userId="233fe873e90a3ec1" providerId="LiveId" clId="{4821F1FB-9EF3-4F81-B430-C47635901ADB}" dt="2025-05-03T23:59:32.645" v="626" actId="1076"/>
          <ac:picMkLst>
            <pc:docMk/>
            <pc:sldMk cId="2884775848" sldId="268"/>
            <ac:picMk id="25" creationId="{596F3564-8557-114C-6E4A-4F582EA2FB56}"/>
          </ac:picMkLst>
        </pc:picChg>
        <pc:picChg chg="add mod">
          <ac:chgData name="Sobia Aqeel" userId="233fe873e90a3ec1" providerId="LiveId" clId="{4821F1FB-9EF3-4F81-B430-C47635901ADB}" dt="2025-05-03T23:58:56.510" v="623" actId="14100"/>
          <ac:picMkLst>
            <pc:docMk/>
            <pc:sldMk cId="2884775848" sldId="268"/>
            <ac:picMk id="26" creationId="{9607DDDB-3368-360A-9362-147D24CAFCE7}"/>
          </ac:picMkLst>
        </pc:picChg>
        <pc:cxnChg chg="add del">
          <ac:chgData name="Sobia Aqeel" userId="233fe873e90a3ec1" providerId="LiveId" clId="{4821F1FB-9EF3-4F81-B430-C47635901ADB}" dt="2025-05-03T23:51:37.447" v="568" actId="26606"/>
          <ac:cxnSpMkLst>
            <pc:docMk/>
            <pc:sldMk cId="2884775848" sldId="268"/>
            <ac:cxnSpMk id="38" creationId="{882DD753-EA38-4E86-91FB-05041A44A28E}"/>
          </ac:cxnSpMkLst>
        </pc:cxnChg>
      </pc:sldChg>
      <pc:sldChg chg="addSp delSp modSp new mod setBg">
        <pc:chgData name="Sobia Aqeel" userId="233fe873e90a3ec1" providerId="LiveId" clId="{4821F1FB-9EF3-4F81-B430-C47635901ADB}" dt="2025-05-04T00:03:25.815" v="659" actId="26606"/>
        <pc:sldMkLst>
          <pc:docMk/>
          <pc:sldMk cId="1064674351" sldId="269"/>
        </pc:sldMkLst>
        <pc:spChg chg="mod ord">
          <ac:chgData name="Sobia Aqeel" userId="233fe873e90a3ec1" providerId="LiveId" clId="{4821F1FB-9EF3-4F81-B430-C47635901ADB}" dt="2025-05-04T00:03:25.815" v="659" actId="26606"/>
          <ac:spMkLst>
            <pc:docMk/>
            <pc:sldMk cId="1064674351" sldId="269"/>
            <ac:spMk id="2" creationId="{BFA83C32-CDD1-9399-7D0A-8FBF826343DE}"/>
          </ac:spMkLst>
        </pc:spChg>
        <pc:spChg chg="del">
          <ac:chgData name="Sobia Aqeel" userId="233fe873e90a3ec1" providerId="LiveId" clId="{4821F1FB-9EF3-4F81-B430-C47635901ADB}" dt="2025-05-04T00:00:45.316" v="632" actId="931"/>
          <ac:spMkLst>
            <pc:docMk/>
            <pc:sldMk cId="1064674351" sldId="269"/>
            <ac:spMk id="3" creationId="{8995B6FB-7EA3-DE87-4EC9-42CEEC406FDD}"/>
          </ac:spMkLst>
        </pc:spChg>
        <pc:spChg chg="add mod">
          <ac:chgData name="Sobia Aqeel" userId="233fe873e90a3ec1" providerId="LiveId" clId="{4821F1FB-9EF3-4F81-B430-C47635901ADB}" dt="2025-05-04T00:03:25.815" v="659" actId="26606"/>
          <ac:spMkLst>
            <pc:docMk/>
            <pc:sldMk cId="1064674351" sldId="269"/>
            <ac:spMk id="6" creationId="{41E11291-1D1E-49FB-6CB3-73AC5241FDD4}"/>
          </ac:spMkLst>
        </pc:spChg>
        <pc:spChg chg="add del">
          <ac:chgData name="Sobia Aqeel" userId="233fe873e90a3ec1" providerId="LiveId" clId="{4821F1FB-9EF3-4F81-B430-C47635901ADB}" dt="2025-05-04T00:03:25.815" v="659" actId="26606"/>
          <ac:spMkLst>
            <pc:docMk/>
            <pc:sldMk cId="1064674351" sldId="269"/>
            <ac:spMk id="11" creationId="{04812C46-200A-4DEB-A05E-3ED6C68C2387}"/>
          </ac:spMkLst>
        </pc:spChg>
        <pc:spChg chg="add del">
          <ac:chgData name="Sobia Aqeel" userId="233fe873e90a3ec1" providerId="LiveId" clId="{4821F1FB-9EF3-4F81-B430-C47635901ADB}" dt="2025-05-04T00:03:25.815" v="659" actId="26606"/>
          <ac:spMkLst>
            <pc:docMk/>
            <pc:sldMk cId="1064674351" sldId="269"/>
            <ac:spMk id="13" creationId="{D1EA859B-E555-4109-94F3-6700E046E008}"/>
          </ac:spMkLst>
        </pc:spChg>
        <pc:picChg chg="add mod">
          <ac:chgData name="Sobia Aqeel" userId="233fe873e90a3ec1" providerId="LiveId" clId="{4821F1FB-9EF3-4F81-B430-C47635901ADB}" dt="2025-05-04T00:03:25.815" v="659" actId="26606"/>
          <ac:picMkLst>
            <pc:docMk/>
            <pc:sldMk cId="1064674351" sldId="269"/>
            <ac:picMk id="5" creationId="{06699F79-1EF5-7A16-9E72-C67B5929EC7F}"/>
          </ac:picMkLst>
        </pc:picChg>
      </pc:sldChg>
      <pc:sldChg chg="new del">
        <pc:chgData name="Sobia Aqeel" userId="233fe873e90a3ec1" providerId="LiveId" clId="{4821F1FB-9EF3-4F81-B430-C47635901ADB}" dt="2025-05-04T00:14:49.490" v="722" actId="47"/>
        <pc:sldMkLst>
          <pc:docMk/>
          <pc:sldMk cId="2405270031" sldId="270"/>
        </pc:sldMkLst>
      </pc:sldChg>
      <pc:sldChg chg="addSp delSp modSp new mod setBg">
        <pc:chgData name="Sobia Aqeel" userId="233fe873e90a3ec1" providerId="LiveId" clId="{4821F1FB-9EF3-4F81-B430-C47635901ADB}" dt="2025-05-04T00:41:15.555" v="957" actId="14100"/>
        <pc:sldMkLst>
          <pc:docMk/>
          <pc:sldMk cId="1796733875" sldId="271"/>
        </pc:sldMkLst>
        <pc:spChg chg="del">
          <ac:chgData name="Sobia Aqeel" userId="233fe873e90a3ec1" providerId="LiveId" clId="{4821F1FB-9EF3-4F81-B430-C47635901ADB}" dt="2025-05-04T00:15:01.674" v="723" actId="478"/>
          <ac:spMkLst>
            <pc:docMk/>
            <pc:sldMk cId="1796733875" sldId="271"/>
            <ac:spMk id="2" creationId="{00653B8C-4F8E-5DF5-E329-CAF7477ADB6E}"/>
          </ac:spMkLst>
        </pc:spChg>
        <pc:spChg chg="del">
          <ac:chgData name="Sobia Aqeel" userId="233fe873e90a3ec1" providerId="LiveId" clId="{4821F1FB-9EF3-4F81-B430-C47635901ADB}" dt="2025-05-04T00:15:08.519" v="724" actId="478"/>
          <ac:spMkLst>
            <pc:docMk/>
            <pc:sldMk cId="1796733875" sldId="271"/>
            <ac:spMk id="3" creationId="{5D5BBAED-36CA-9DFD-98CF-544782152C29}"/>
          </ac:spMkLst>
        </pc:spChg>
        <pc:spChg chg="add del mod">
          <ac:chgData name="Sobia Aqeel" userId="233fe873e90a3ec1" providerId="LiveId" clId="{4821F1FB-9EF3-4F81-B430-C47635901ADB}" dt="2025-05-04T00:39:15.666" v="940" actId="21"/>
          <ac:spMkLst>
            <pc:docMk/>
            <pc:sldMk cId="1796733875" sldId="271"/>
            <ac:spMk id="10" creationId="{410E3FCA-112B-30D6-3246-49E16949E619}"/>
          </ac:spMkLst>
        </pc:spChg>
        <pc:spChg chg="add mod">
          <ac:chgData name="Sobia Aqeel" userId="233fe873e90a3ec1" providerId="LiveId" clId="{4821F1FB-9EF3-4F81-B430-C47635901ADB}" dt="2025-05-04T00:41:15.555" v="957" actId="14100"/>
          <ac:spMkLst>
            <pc:docMk/>
            <pc:sldMk cId="1796733875" sldId="271"/>
            <ac:spMk id="12" creationId="{36F0B949-CAF2-4DDF-F823-25A060565210}"/>
          </ac:spMkLst>
        </pc:spChg>
        <pc:picChg chg="add mod ord">
          <ac:chgData name="Sobia Aqeel" userId="233fe873e90a3ec1" providerId="LiveId" clId="{4821F1FB-9EF3-4F81-B430-C47635901ADB}" dt="2025-05-04T00:41:00.938" v="956" actId="14100"/>
          <ac:picMkLst>
            <pc:docMk/>
            <pc:sldMk cId="1796733875" sldId="271"/>
            <ac:picMk id="5" creationId="{0093E628-3B03-CD2E-4A9F-ACEF08858BE1}"/>
          </ac:picMkLst>
        </pc:picChg>
        <pc:picChg chg="add del mod">
          <ac:chgData name="Sobia Aqeel" userId="233fe873e90a3ec1" providerId="LiveId" clId="{4821F1FB-9EF3-4F81-B430-C47635901ADB}" dt="2025-05-04T00:39:59.398" v="946" actId="21"/>
          <ac:picMkLst>
            <pc:docMk/>
            <pc:sldMk cId="1796733875" sldId="271"/>
            <ac:picMk id="7" creationId="{999D19C2-5EEA-0347-F896-5725CFEDC60E}"/>
          </ac:picMkLst>
        </pc:picChg>
        <pc:picChg chg="add del mod">
          <ac:chgData name="Sobia Aqeel" userId="233fe873e90a3ec1" providerId="LiveId" clId="{4821F1FB-9EF3-4F81-B430-C47635901ADB}" dt="2025-05-04T00:37:01.143" v="923" actId="21"/>
          <ac:picMkLst>
            <pc:docMk/>
            <pc:sldMk cId="1796733875" sldId="271"/>
            <ac:picMk id="9" creationId="{69A7BDF9-03F9-AC91-5A1A-566BAC9EBECF}"/>
          </ac:picMkLst>
        </pc:picChg>
        <pc:picChg chg="add mod">
          <ac:chgData name="Sobia Aqeel" userId="233fe873e90a3ec1" providerId="LiveId" clId="{4821F1FB-9EF3-4F81-B430-C47635901ADB}" dt="2025-05-04T00:40:18.122" v="949" actId="14100"/>
          <ac:picMkLst>
            <pc:docMk/>
            <pc:sldMk cId="1796733875" sldId="271"/>
            <ac:picMk id="11" creationId="{8FC455BE-1612-D4C8-40DB-6D9AD732BDE0}"/>
          </ac:picMkLst>
        </pc:picChg>
        <pc:picChg chg="add mod">
          <ac:chgData name="Sobia Aqeel" userId="233fe873e90a3ec1" providerId="LiveId" clId="{4821F1FB-9EF3-4F81-B430-C47635901ADB}" dt="2025-05-04T00:40:52.892" v="955" actId="1076"/>
          <ac:picMkLst>
            <pc:docMk/>
            <pc:sldMk cId="1796733875" sldId="271"/>
            <ac:picMk id="13" creationId="{76872B0D-13EF-4E82-7BDC-2DB6FDFDBCE8}"/>
          </ac:picMkLst>
        </pc:picChg>
        <pc:cxnChg chg="add">
          <ac:chgData name="Sobia Aqeel" userId="233fe873e90a3ec1" providerId="LiveId" clId="{4821F1FB-9EF3-4F81-B430-C47635901ADB}" dt="2025-05-04T00:35:17.326" v="884" actId="26606"/>
          <ac:cxnSpMkLst>
            <pc:docMk/>
            <pc:sldMk cId="1796733875" sldId="271"/>
            <ac:cxnSpMk id="14" creationId="{DCD67800-37AC-4E14-89B0-F79DCB3FB86D}"/>
          </ac:cxnSpMkLst>
        </pc:cxnChg>
        <pc:cxnChg chg="add">
          <ac:chgData name="Sobia Aqeel" userId="233fe873e90a3ec1" providerId="LiveId" clId="{4821F1FB-9EF3-4F81-B430-C47635901ADB}" dt="2025-05-04T00:35:17.326" v="884" actId="26606"/>
          <ac:cxnSpMkLst>
            <pc:docMk/>
            <pc:sldMk cId="1796733875" sldId="271"/>
            <ac:cxnSpMk id="16" creationId="{20F1788F-A5AE-4188-8274-F7F2E3833ECD}"/>
          </ac:cxnSpMkLst>
        </pc:cxnChg>
      </pc:sldChg>
      <pc:sldChg chg="addSp delSp modSp new mod setBg">
        <pc:chgData name="Sobia Aqeel" userId="233fe873e90a3ec1" providerId="LiveId" clId="{4821F1FB-9EF3-4F81-B430-C47635901ADB}" dt="2025-05-04T00:56:07.175" v="1023" actId="14100"/>
        <pc:sldMkLst>
          <pc:docMk/>
          <pc:sldMk cId="1796632116" sldId="272"/>
        </pc:sldMkLst>
        <pc:spChg chg="del">
          <ac:chgData name="Sobia Aqeel" userId="233fe873e90a3ec1" providerId="LiveId" clId="{4821F1FB-9EF3-4F81-B430-C47635901ADB}" dt="2025-05-04T00:16:46.319" v="738" actId="478"/>
          <ac:spMkLst>
            <pc:docMk/>
            <pc:sldMk cId="1796632116" sldId="272"/>
            <ac:spMk id="2" creationId="{C6BBF240-379D-5A82-015D-FF2E7B7E08FF}"/>
          </ac:spMkLst>
        </pc:spChg>
        <pc:spChg chg="del">
          <ac:chgData name="Sobia Aqeel" userId="233fe873e90a3ec1" providerId="LiveId" clId="{4821F1FB-9EF3-4F81-B430-C47635901ADB}" dt="2025-05-04T00:16:50.449" v="739" actId="478"/>
          <ac:spMkLst>
            <pc:docMk/>
            <pc:sldMk cId="1796632116" sldId="272"/>
            <ac:spMk id="3" creationId="{A0333ED8-58C0-AB21-F009-B42B4CD68C6D}"/>
          </ac:spMkLst>
        </pc:spChg>
        <pc:spChg chg="add mod">
          <ac:chgData name="Sobia Aqeel" userId="233fe873e90a3ec1" providerId="LiveId" clId="{4821F1FB-9EF3-4F81-B430-C47635901ADB}" dt="2025-05-04T00:55:13.991" v="1019" actId="20577"/>
          <ac:spMkLst>
            <pc:docMk/>
            <pc:sldMk cId="1796632116" sldId="272"/>
            <ac:spMk id="10" creationId="{7159DABB-9C7C-F3F9-E4A6-2714CFE63AFA}"/>
          </ac:spMkLst>
        </pc:spChg>
        <pc:spChg chg="add del">
          <ac:chgData name="Sobia Aqeel" userId="233fe873e90a3ec1" providerId="LiveId" clId="{4821F1FB-9EF3-4F81-B430-C47635901ADB}" dt="2025-05-04T00:18:44.181" v="749" actId="26606"/>
          <ac:spMkLst>
            <pc:docMk/>
            <pc:sldMk cId="1796632116" sldId="272"/>
            <ac:spMk id="14" creationId="{C96C8BAF-68F3-4B78-B238-35DF5D86560D}"/>
          </ac:spMkLst>
        </pc:spChg>
        <pc:grpChg chg="add del">
          <ac:chgData name="Sobia Aqeel" userId="233fe873e90a3ec1" providerId="LiveId" clId="{4821F1FB-9EF3-4F81-B430-C47635901ADB}" dt="2025-05-04T00:18:44.181" v="749" actId="26606"/>
          <ac:grpSpMkLst>
            <pc:docMk/>
            <pc:sldMk cId="1796632116" sldId="272"/>
            <ac:grpSpMk id="16" creationId="{4F4CD6D0-5A87-4BA2-A13A-0E40511C3CFA}"/>
          </ac:grpSpMkLst>
        </pc:grpChg>
        <pc:grpChg chg="add del">
          <ac:chgData name="Sobia Aqeel" userId="233fe873e90a3ec1" providerId="LiveId" clId="{4821F1FB-9EF3-4F81-B430-C47635901ADB}" dt="2025-05-04T00:18:44.181" v="749" actId="26606"/>
          <ac:grpSpMkLst>
            <pc:docMk/>
            <pc:sldMk cId="1796632116" sldId="272"/>
            <ac:grpSpMk id="20" creationId="{E9537076-EF48-4F72-9164-FD8260D550AC}"/>
          </ac:grpSpMkLst>
        </pc:grpChg>
        <pc:grpChg chg="add del">
          <ac:chgData name="Sobia Aqeel" userId="233fe873e90a3ec1" providerId="LiveId" clId="{4821F1FB-9EF3-4F81-B430-C47635901ADB}" dt="2025-05-04T00:18:44.181" v="749" actId="26606"/>
          <ac:grpSpMkLst>
            <pc:docMk/>
            <pc:sldMk cId="1796632116" sldId="272"/>
            <ac:grpSpMk id="24" creationId="{6EFC3492-86BD-4D75-B5B4-C2DBFE0BD106}"/>
          </ac:grpSpMkLst>
        </pc:grpChg>
        <pc:picChg chg="add del mod ord">
          <ac:chgData name="Sobia Aqeel" userId="233fe873e90a3ec1" providerId="LiveId" clId="{4821F1FB-9EF3-4F81-B430-C47635901ADB}" dt="2025-05-04T00:41:47.313" v="961" actId="478"/>
          <ac:picMkLst>
            <pc:docMk/>
            <pc:sldMk cId="1796632116" sldId="272"/>
            <ac:picMk id="5" creationId="{8DBCD0EE-A216-DFF1-0611-B761D745E260}"/>
          </ac:picMkLst>
        </pc:picChg>
        <pc:picChg chg="add del mod ord">
          <ac:chgData name="Sobia Aqeel" userId="233fe873e90a3ec1" providerId="LiveId" clId="{4821F1FB-9EF3-4F81-B430-C47635901ADB}" dt="2025-05-04T00:41:50.001" v="962" actId="478"/>
          <ac:picMkLst>
            <pc:docMk/>
            <pc:sldMk cId="1796632116" sldId="272"/>
            <ac:picMk id="7" creationId="{C9ABD1CB-29ED-6075-C144-C994DEAB6415}"/>
          </ac:picMkLst>
        </pc:picChg>
        <pc:picChg chg="add del mod">
          <ac:chgData name="Sobia Aqeel" userId="233fe873e90a3ec1" providerId="LiveId" clId="{4821F1FB-9EF3-4F81-B430-C47635901ADB}" dt="2025-05-04T00:20:31.832" v="777" actId="478"/>
          <ac:picMkLst>
            <pc:docMk/>
            <pc:sldMk cId="1796632116" sldId="272"/>
            <ac:picMk id="9" creationId="{0EF4A586-3D4C-25DB-97C6-E3032C5798FC}"/>
          </ac:picMkLst>
        </pc:picChg>
        <pc:picChg chg="add del mod">
          <ac:chgData name="Sobia Aqeel" userId="233fe873e90a3ec1" providerId="LiveId" clId="{4821F1FB-9EF3-4F81-B430-C47635901ADB}" dt="2025-05-04T00:25:59.585" v="822" actId="478"/>
          <ac:picMkLst>
            <pc:docMk/>
            <pc:sldMk cId="1796632116" sldId="272"/>
            <ac:picMk id="12" creationId="{F9FABB24-65A3-93B8-C779-C6246CD934D0}"/>
          </ac:picMkLst>
        </pc:picChg>
        <pc:picChg chg="add del mod">
          <ac:chgData name="Sobia Aqeel" userId="233fe873e90a3ec1" providerId="LiveId" clId="{4821F1FB-9EF3-4F81-B430-C47635901ADB}" dt="2025-05-04T00:41:30.766" v="958" actId="478"/>
          <ac:picMkLst>
            <pc:docMk/>
            <pc:sldMk cId="1796632116" sldId="272"/>
            <ac:picMk id="15" creationId="{048670D4-2C37-ED86-A5FE-75F50F287A58}"/>
          </ac:picMkLst>
        </pc:picChg>
        <pc:picChg chg="add mod">
          <ac:chgData name="Sobia Aqeel" userId="233fe873e90a3ec1" providerId="LiveId" clId="{4821F1FB-9EF3-4F81-B430-C47635901ADB}" dt="2025-05-04T00:55:45.897" v="1021" actId="14100"/>
          <ac:picMkLst>
            <pc:docMk/>
            <pc:sldMk cId="1796632116" sldId="272"/>
            <ac:picMk id="23" creationId="{464B6C02-56B1-5726-C4C3-8123E1037422}"/>
          </ac:picMkLst>
        </pc:picChg>
        <pc:picChg chg="add mod">
          <ac:chgData name="Sobia Aqeel" userId="233fe873e90a3ec1" providerId="LiveId" clId="{4821F1FB-9EF3-4F81-B430-C47635901ADB}" dt="2025-05-04T00:56:07.175" v="1023" actId="14100"/>
          <ac:picMkLst>
            <pc:docMk/>
            <pc:sldMk cId="1796632116" sldId="272"/>
            <ac:picMk id="28" creationId="{5286008C-7C90-ED31-7077-F253E782164A}"/>
          </ac:picMkLst>
        </pc:picChg>
        <pc:picChg chg="add del mod">
          <ac:chgData name="Sobia Aqeel" userId="233fe873e90a3ec1" providerId="LiveId" clId="{4821F1FB-9EF3-4F81-B430-C47635901ADB}" dt="2025-05-04T00:53:38.489" v="1005" actId="478"/>
          <ac:picMkLst>
            <pc:docMk/>
            <pc:sldMk cId="1796632116" sldId="272"/>
            <ac:picMk id="30" creationId="{8720E7EF-E13C-B042-C6B1-B81F09DD2416}"/>
          </ac:picMkLst>
        </pc:picChg>
        <pc:picChg chg="add mod">
          <ac:chgData name="Sobia Aqeel" userId="233fe873e90a3ec1" providerId="LiveId" clId="{4821F1FB-9EF3-4F81-B430-C47635901ADB}" dt="2025-05-04T00:55:21.796" v="1020" actId="14100"/>
          <ac:picMkLst>
            <pc:docMk/>
            <pc:sldMk cId="1796632116" sldId="272"/>
            <ac:picMk id="32" creationId="{807D2389-8376-CE18-7AFD-260D6EB2450D}"/>
          </ac:picMkLst>
        </pc:picChg>
      </pc:sldChg>
      <pc:sldChg chg="addSp delSp modSp new mod setBg">
        <pc:chgData name="Sobia Aqeel" userId="233fe873e90a3ec1" providerId="LiveId" clId="{4821F1FB-9EF3-4F81-B430-C47635901ADB}" dt="2025-05-04T00:13:56.173" v="721" actId="14100"/>
        <pc:sldMkLst>
          <pc:docMk/>
          <pc:sldMk cId="2286121238" sldId="273"/>
        </pc:sldMkLst>
        <pc:spChg chg="mod">
          <ac:chgData name="Sobia Aqeel" userId="233fe873e90a3ec1" providerId="LiveId" clId="{4821F1FB-9EF3-4F81-B430-C47635901ADB}" dt="2025-05-04T00:10:52.815" v="701" actId="1076"/>
          <ac:spMkLst>
            <pc:docMk/>
            <pc:sldMk cId="2286121238" sldId="273"/>
            <ac:spMk id="2" creationId="{E8CB930F-1458-2A19-3F89-933C2129FA04}"/>
          </ac:spMkLst>
        </pc:spChg>
        <pc:spChg chg="del">
          <ac:chgData name="Sobia Aqeel" userId="233fe873e90a3ec1" providerId="LiveId" clId="{4821F1FB-9EF3-4F81-B430-C47635901ADB}" dt="2025-05-04T00:07:35.830" v="661" actId="931"/>
          <ac:spMkLst>
            <pc:docMk/>
            <pc:sldMk cId="2286121238" sldId="273"/>
            <ac:spMk id="3" creationId="{087254AD-FA75-DCD4-E356-E17B2DCF62FC}"/>
          </ac:spMkLst>
        </pc:spChg>
        <pc:spChg chg="add del mod">
          <ac:chgData name="Sobia Aqeel" userId="233fe873e90a3ec1" providerId="LiveId" clId="{4821F1FB-9EF3-4F81-B430-C47635901ADB}" dt="2025-05-04T00:13:38.571" v="719" actId="478"/>
          <ac:spMkLst>
            <pc:docMk/>
            <pc:sldMk cId="2286121238" sldId="273"/>
            <ac:spMk id="10" creationId="{2A6D4CC6-5208-E2D7-F263-8AEAB29CD540}"/>
          </ac:spMkLst>
        </pc:spChg>
        <pc:spChg chg="add">
          <ac:chgData name="Sobia Aqeel" userId="233fe873e90a3ec1" providerId="LiveId" clId="{4821F1FB-9EF3-4F81-B430-C47635901ADB}" dt="2025-05-04T00:08:31.716" v="667" actId="26606"/>
          <ac:spMkLst>
            <pc:docMk/>
            <pc:sldMk cId="2286121238" sldId="273"/>
            <ac:spMk id="12" creationId="{F0087D53-9295-4463-AAE4-D5C626046E9F}"/>
          </ac:spMkLst>
        </pc:spChg>
        <pc:spChg chg="add">
          <ac:chgData name="Sobia Aqeel" userId="233fe873e90a3ec1" providerId="LiveId" clId="{4821F1FB-9EF3-4F81-B430-C47635901ADB}" dt="2025-05-04T00:08:31.716" v="667" actId="26606"/>
          <ac:spMkLst>
            <pc:docMk/>
            <pc:sldMk cId="2286121238" sldId="273"/>
            <ac:spMk id="14" creationId="{D6A9C53F-5F90-40A5-8C85-5412D39C8C68}"/>
          </ac:spMkLst>
        </pc:spChg>
        <pc:picChg chg="add del mod ord">
          <ac:chgData name="Sobia Aqeel" userId="233fe873e90a3ec1" providerId="LiveId" clId="{4821F1FB-9EF3-4F81-B430-C47635901ADB}" dt="2025-05-04T00:12:21.734" v="711" actId="21"/>
          <ac:picMkLst>
            <pc:docMk/>
            <pc:sldMk cId="2286121238" sldId="273"/>
            <ac:picMk id="5" creationId="{EEA7E12C-60B9-87D8-547F-CB219420BEDD}"/>
          </ac:picMkLst>
        </pc:picChg>
        <pc:picChg chg="add del mod">
          <ac:chgData name="Sobia Aqeel" userId="233fe873e90a3ec1" providerId="LiveId" clId="{4821F1FB-9EF3-4F81-B430-C47635901ADB}" dt="2025-05-04T00:11:41.720" v="707" actId="21"/>
          <ac:picMkLst>
            <pc:docMk/>
            <pc:sldMk cId="2286121238" sldId="273"/>
            <ac:picMk id="7" creationId="{8D1748BD-56DD-79D5-C4BD-8B88BF897CC2}"/>
          </ac:picMkLst>
        </pc:picChg>
        <pc:picChg chg="add mod">
          <ac:chgData name="Sobia Aqeel" userId="233fe873e90a3ec1" providerId="LiveId" clId="{4821F1FB-9EF3-4F81-B430-C47635901ADB}" dt="2025-05-04T00:13:50.326" v="720" actId="14100"/>
          <ac:picMkLst>
            <pc:docMk/>
            <pc:sldMk cId="2286121238" sldId="273"/>
            <ac:picMk id="8" creationId="{4673744C-008C-92F5-CE6C-77E427B04E49}"/>
          </ac:picMkLst>
        </pc:picChg>
        <pc:picChg chg="add mod">
          <ac:chgData name="Sobia Aqeel" userId="233fe873e90a3ec1" providerId="LiveId" clId="{4821F1FB-9EF3-4F81-B430-C47635901ADB}" dt="2025-05-04T00:13:56.173" v="721" actId="14100"/>
          <ac:picMkLst>
            <pc:docMk/>
            <pc:sldMk cId="2286121238" sldId="273"/>
            <ac:picMk id="11" creationId="{985FF4FF-4E3F-D0BF-FBF1-D637B69ACC76}"/>
          </ac:picMkLst>
        </pc:picChg>
      </pc:sldChg>
      <pc:sldChg chg="addSp delSp modSp new mod ord setBg">
        <pc:chgData name="Sobia Aqeel" userId="233fe873e90a3ec1" providerId="LiveId" clId="{4821F1FB-9EF3-4F81-B430-C47635901ADB}" dt="2025-05-04T00:41:54.342" v="964"/>
        <pc:sldMkLst>
          <pc:docMk/>
          <pc:sldMk cId="696511253" sldId="274"/>
        </pc:sldMkLst>
        <pc:spChg chg="mod ord">
          <ac:chgData name="Sobia Aqeel" userId="233fe873e90a3ec1" providerId="LiveId" clId="{4821F1FB-9EF3-4F81-B430-C47635901ADB}" dt="2025-05-04T00:33:49.584" v="876" actId="14100"/>
          <ac:spMkLst>
            <pc:docMk/>
            <pc:sldMk cId="696511253" sldId="274"/>
            <ac:spMk id="2" creationId="{D66422F2-E171-47AB-6B09-BF8FE5C43C7C}"/>
          </ac:spMkLst>
        </pc:spChg>
        <pc:spChg chg="del">
          <ac:chgData name="Sobia Aqeel" userId="233fe873e90a3ec1" providerId="LiveId" clId="{4821F1FB-9EF3-4F81-B430-C47635901ADB}" dt="2025-05-04T00:28:22.760" v="834" actId="931"/>
          <ac:spMkLst>
            <pc:docMk/>
            <pc:sldMk cId="696511253" sldId="274"/>
            <ac:spMk id="3" creationId="{84F34CF0-441A-4FCE-C6BC-4DFDB33D75FE}"/>
          </ac:spMkLst>
        </pc:spChg>
        <pc:spChg chg="add del">
          <ac:chgData name="Sobia Aqeel" userId="233fe873e90a3ec1" providerId="LiveId" clId="{4821F1FB-9EF3-4F81-B430-C47635901ADB}" dt="2025-05-04T00:30:45.226" v="844" actId="26606"/>
          <ac:spMkLst>
            <pc:docMk/>
            <pc:sldMk cId="696511253" sldId="274"/>
            <ac:spMk id="19" creationId="{671B41B4-C649-417B-E7B3-73DA75D89406}"/>
          </ac:spMkLst>
        </pc:spChg>
        <pc:spChg chg="add del">
          <ac:chgData name="Sobia Aqeel" userId="233fe873e90a3ec1" providerId="LiveId" clId="{4821F1FB-9EF3-4F81-B430-C47635901ADB}" dt="2025-05-04T00:30:45.226" v="844" actId="26606"/>
          <ac:spMkLst>
            <pc:docMk/>
            <pc:sldMk cId="696511253" sldId="274"/>
            <ac:spMk id="22" creationId="{4CBC69AF-AE9D-43C7-A183-244646418BB4}"/>
          </ac:spMkLst>
        </pc:spChg>
        <pc:spChg chg="add del">
          <ac:chgData name="Sobia Aqeel" userId="233fe873e90a3ec1" providerId="LiveId" clId="{4821F1FB-9EF3-4F81-B430-C47635901ADB}" dt="2025-05-04T00:30:45.226" v="844" actId="26606"/>
          <ac:spMkLst>
            <pc:docMk/>
            <pc:sldMk cId="696511253" sldId="274"/>
            <ac:spMk id="24" creationId="{BE64232A-D912-4882-BF58-104918115741}"/>
          </ac:spMkLst>
        </pc:spChg>
        <pc:spChg chg="add del">
          <ac:chgData name="Sobia Aqeel" userId="233fe873e90a3ec1" providerId="LiveId" clId="{4821F1FB-9EF3-4F81-B430-C47635901ADB}" dt="2025-05-04T00:30:45.226" v="844" actId="26606"/>
          <ac:spMkLst>
            <pc:docMk/>
            <pc:sldMk cId="696511253" sldId="274"/>
            <ac:spMk id="26" creationId="{E8E4E9D8-6D9C-4646-83A2-11844D84EAE4}"/>
          </ac:spMkLst>
        </pc:spChg>
        <pc:spChg chg="add del">
          <ac:chgData name="Sobia Aqeel" userId="233fe873e90a3ec1" providerId="LiveId" clId="{4821F1FB-9EF3-4F81-B430-C47635901ADB}" dt="2025-05-04T00:31:50.627" v="848" actId="26606"/>
          <ac:spMkLst>
            <pc:docMk/>
            <pc:sldMk cId="696511253" sldId="274"/>
            <ac:spMk id="30" creationId="{4CBC69AF-AE9D-43C7-A183-244646418BB4}"/>
          </ac:spMkLst>
        </pc:spChg>
        <pc:spChg chg="add del">
          <ac:chgData name="Sobia Aqeel" userId="233fe873e90a3ec1" providerId="LiveId" clId="{4821F1FB-9EF3-4F81-B430-C47635901ADB}" dt="2025-05-04T00:31:50.627" v="848" actId="26606"/>
          <ac:spMkLst>
            <pc:docMk/>
            <pc:sldMk cId="696511253" sldId="274"/>
            <ac:spMk id="31" creationId="{BE64232A-D912-4882-BF58-104918115741}"/>
          </ac:spMkLst>
        </pc:spChg>
        <pc:spChg chg="add del">
          <ac:chgData name="Sobia Aqeel" userId="233fe873e90a3ec1" providerId="LiveId" clId="{4821F1FB-9EF3-4F81-B430-C47635901ADB}" dt="2025-05-04T00:31:50.627" v="848" actId="26606"/>
          <ac:spMkLst>
            <pc:docMk/>
            <pc:sldMk cId="696511253" sldId="274"/>
            <ac:spMk id="32" creationId="{E8E4E9D8-6D9C-4646-83A2-11844D84EAE4}"/>
          </ac:spMkLst>
        </pc:spChg>
        <pc:spChg chg="add del">
          <ac:chgData name="Sobia Aqeel" userId="233fe873e90a3ec1" providerId="LiveId" clId="{4821F1FB-9EF3-4F81-B430-C47635901ADB}" dt="2025-05-04T00:31:50.627" v="848" actId="26606"/>
          <ac:spMkLst>
            <pc:docMk/>
            <pc:sldMk cId="696511253" sldId="274"/>
            <ac:spMk id="33" creationId="{671B41B4-C649-417B-E7B3-73DA75D89406}"/>
          </ac:spMkLst>
        </pc:spChg>
        <pc:spChg chg="add del">
          <ac:chgData name="Sobia Aqeel" userId="233fe873e90a3ec1" providerId="LiveId" clId="{4821F1FB-9EF3-4F81-B430-C47635901ADB}" dt="2025-05-04T00:32:28.870" v="854" actId="26606"/>
          <ac:spMkLst>
            <pc:docMk/>
            <pc:sldMk cId="696511253" sldId="274"/>
            <ac:spMk id="35" creationId="{21AC6A30-4F22-4C0F-B278-19C5B8A80C55}"/>
          </ac:spMkLst>
        </pc:spChg>
        <pc:spChg chg="add del">
          <ac:chgData name="Sobia Aqeel" userId="233fe873e90a3ec1" providerId="LiveId" clId="{4821F1FB-9EF3-4F81-B430-C47635901ADB}" dt="2025-05-04T00:32:28.870" v="854" actId="26606"/>
          <ac:spMkLst>
            <pc:docMk/>
            <pc:sldMk cId="696511253" sldId="274"/>
            <ac:spMk id="36" creationId="{BB4335AD-65B1-44E4-90AF-264024FE4BD2}"/>
          </ac:spMkLst>
        </pc:spChg>
        <pc:spChg chg="add del mod">
          <ac:chgData name="Sobia Aqeel" userId="233fe873e90a3ec1" providerId="LiveId" clId="{4821F1FB-9EF3-4F81-B430-C47635901ADB}" dt="2025-05-04T00:32:28.870" v="854" actId="26606"/>
          <ac:spMkLst>
            <pc:docMk/>
            <pc:sldMk cId="696511253" sldId="274"/>
            <ac:spMk id="37" creationId="{3C29C321-5495-F15C-6E6A-F27AE0B713F4}"/>
          </ac:spMkLst>
        </pc:spChg>
        <pc:spChg chg="add del">
          <ac:chgData name="Sobia Aqeel" userId="233fe873e90a3ec1" providerId="LiveId" clId="{4821F1FB-9EF3-4F81-B430-C47635901ADB}" dt="2025-05-04T00:32:26.499" v="852" actId="26606"/>
          <ac:spMkLst>
            <pc:docMk/>
            <pc:sldMk cId="696511253" sldId="274"/>
            <ac:spMk id="42" creationId="{49724451-1817-47EC-8F8A-7534815277C6}"/>
          </ac:spMkLst>
        </pc:spChg>
        <pc:spChg chg="add del">
          <ac:chgData name="Sobia Aqeel" userId="233fe873e90a3ec1" providerId="LiveId" clId="{4821F1FB-9EF3-4F81-B430-C47635901ADB}" dt="2025-05-04T00:32:26.499" v="852" actId="26606"/>
          <ac:spMkLst>
            <pc:docMk/>
            <pc:sldMk cId="696511253" sldId="274"/>
            <ac:spMk id="44" creationId="{1972FFF2-19E8-4ABA-8DF0-DF0BB9CA0F44}"/>
          </ac:spMkLst>
        </pc:spChg>
        <pc:spChg chg="add del">
          <ac:chgData name="Sobia Aqeel" userId="233fe873e90a3ec1" providerId="LiveId" clId="{4821F1FB-9EF3-4F81-B430-C47635901ADB}" dt="2025-05-04T00:32:26.499" v="852" actId="26606"/>
          <ac:spMkLst>
            <pc:docMk/>
            <pc:sldMk cId="696511253" sldId="274"/>
            <ac:spMk id="46" creationId="{D675D8C3-7329-47B0-9782-C66F095D7366}"/>
          </ac:spMkLst>
        </pc:spChg>
        <pc:spChg chg="add del">
          <ac:chgData name="Sobia Aqeel" userId="233fe873e90a3ec1" providerId="LiveId" clId="{4821F1FB-9EF3-4F81-B430-C47635901ADB}" dt="2025-05-04T00:32:26.499" v="852" actId="26606"/>
          <ac:spMkLst>
            <pc:docMk/>
            <pc:sldMk cId="696511253" sldId="274"/>
            <ac:spMk id="48" creationId="{CB077B7C-FE7A-4C81-92C6-F20D2AE425E1}"/>
          </ac:spMkLst>
        </pc:spChg>
        <pc:grpChg chg="add del">
          <ac:chgData name="Sobia Aqeel" userId="233fe873e90a3ec1" providerId="LiveId" clId="{4821F1FB-9EF3-4F81-B430-C47635901ADB}" dt="2025-05-04T00:32:31.523" v="855" actId="26606"/>
          <ac:grpSpMkLst>
            <pc:docMk/>
            <pc:sldMk cId="696511253" sldId="274"/>
            <ac:grpSpMk id="12" creationId="{38555AC8-A31F-E4F7-01BB-AEFF5E8C160A}"/>
          </ac:grpSpMkLst>
        </pc:grpChg>
        <pc:grpChg chg="add del">
          <ac:chgData name="Sobia Aqeel" userId="233fe873e90a3ec1" providerId="LiveId" clId="{4821F1FB-9EF3-4F81-B430-C47635901ADB}" dt="2025-05-04T00:30:51.294" v="846" actId="26606"/>
          <ac:grpSpMkLst>
            <pc:docMk/>
            <pc:sldMk cId="696511253" sldId="274"/>
            <ac:grpSpMk id="20" creationId="{BF65200E-BE19-61BA-8C12-E73CE7790A3F}"/>
          </ac:grpSpMkLst>
        </pc:grpChg>
        <pc:picChg chg="add mod ord">
          <ac:chgData name="Sobia Aqeel" userId="233fe873e90a3ec1" providerId="LiveId" clId="{4821F1FB-9EF3-4F81-B430-C47635901ADB}" dt="2025-05-04T00:34:32.816" v="883" actId="14100"/>
          <ac:picMkLst>
            <pc:docMk/>
            <pc:sldMk cId="696511253" sldId="274"/>
            <ac:picMk id="5" creationId="{898E6F37-D360-7429-9F10-969AC34AD886}"/>
          </ac:picMkLst>
        </pc:picChg>
        <pc:picChg chg="add mod ord">
          <ac:chgData name="Sobia Aqeel" userId="233fe873e90a3ec1" providerId="LiveId" clId="{4821F1FB-9EF3-4F81-B430-C47635901ADB}" dt="2025-05-04T00:34:05.145" v="878" actId="14100"/>
          <ac:picMkLst>
            <pc:docMk/>
            <pc:sldMk cId="696511253" sldId="274"/>
            <ac:picMk id="7" creationId="{1203F0B9-74F6-E3B8-BD47-4F7FE4211D0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4897D-44F5-4746-80DE-4E5D343F8A7C}" type="datetimeFigureOut">
              <a:rPr lang="en-US" smtClean="0"/>
              <a:t>5/4/2025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03828-657D-4D3E-A381-D14DFBB52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38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603828-657D-4D3E-A381-D14DFBB5249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4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1FB2-3817-E4C9-D7E6-2C931B97E4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2C9986-F94F-FDEE-89B7-DB27B9523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E185F-C9BE-F300-3AD5-1A471095A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D18EE-61C9-3107-3204-9DC9691D6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0ECA5-F0B0-DCA5-C063-C4B7824D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19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91F29-B44F-92ED-9957-D770AB166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F23D0E-0050-C2E0-D854-79A81FA4A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CBCB5-387C-5A89-DCB7-77A18373C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CEEAF-F672-A7E2-C4E8-706509E03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88070-A209-B987-7FF9-05A9EF574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31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776F2E-181C-D67A-9A3C-CF292B9E14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60FC6D-2E1D-BC51-AB4F-2F7A09001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100D9-2C84-2CFC-0B03-4EBCC1BE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22041-212C-B006-E22D-D9C383FC7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85477-B9C1-1210-F4F2-A15E67DEB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02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DA147-9223-2847-45CB-7ADC8701F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91052-173B-564C-42ED-209F707A3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698CA-0338-356E-18C1-58E79A75A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3F787-E7E3-8138-311B-575A7B885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323EB-9489-06FC-C20C-FCEA0CCA7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2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74964-A9A2-9E34-A3E9-BB4B6A45D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A64FD-BA50-3556-6804-4F30A5953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63C1D-E3DA-43AA-EF9E-BFFFC8986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B2F26-727D-A18C-C781-62994A5B2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BC830-B4DB-C2A4-C854-14E13873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72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F9DA5-ADAF-3EF5-E7C0-D28EB91CF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DB115-75A1-1E70-43BA-501B16E2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83D868-372B-A676-000D-AA70117E5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12520B-AA42-E075-9A45-0CB070FE2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E8321A-A3D0-5036-D2A2-FB48A5E5B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D67A7-260B-4663-D9B0-68E4A9D14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57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81A00-2906-E8C9-6954-1D40EE0FE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40BE5-FFA1-C48A-B645-624D5C08D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68A6B8-04B4-1636-0393-D81179EC6F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B2C4B1-AE1E-7000-A2C0-51D8D2E8E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A71867-BBE2-1EEB-CB5F-AA0F5E76A7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6D3E53-86C6-C109-D045-4BD7623B9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5B8F2E-913F-CE1D-BAFC-4559F417F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143F42-FDC6-0A07-CEFF-0FF54CE54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3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996DD-6CBC-ADA1-F11C-E774A133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BFAD3B-319F-F195-1920-0B5553669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E580FF-C64C-F2CF-3E1D-A25E714E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2CA1C6-BFCF-2D4E-D53C-0D589F567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63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B79FF4-698B-270B-C978-1EA7C1DE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2F8851-325A-FA50-2552-444038898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2A07DD-E7CC-0BAE-CCC2-C98310EF4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6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76695-DC20-C044-972A-300638E70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3F50F-FDE6-C194-A7B0-7F5214854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3668A-D6E6-416D-F69A-F753F2945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5053F-F68F-FF6B-4914-F45EB8A58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115A6-C82B-603D-47E8-A71B7A06B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E8C0F-2A68-6B25-707D-F826F2CC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41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BB305-B00F-327F-9D57-D198ACDC6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C921A0-8CF8-EA5C-2CF2-DE5421B629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7D37EA-A9F7-A7AC-6B94-6F4CDA361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203938-4807-E3F5-04D2-334E26B1F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6D9B1-6E6F-2F5B-EC14-8DC2924B6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44EB7-4E65-4DAA-0E5E-C06F4E90D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2E3D13-96F5-E839-6A29-188F30A31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5C0D0-116D-D4D2-51B3-38D9AB59B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0BBB5-051B-C1BD-2393-E12C6D9D2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EEC2DA-0A8C-4B5C-8761-4F3AE5F782B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924BDD-1518-E4CC-BAEF-2AAB3AC197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FC1F4-0DF6-8E12-E25B-BC36946A3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674A8B-53A6-4630-9BAA-422F291C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white flag with a crescent and star">
            <a:extLst>
              <a:ext uri="{FF2B5EF4-FFF2-40B4-BE49-F238E27FC236}">
                <a16:creationId xmlns:a16="http://schemas.microsoft.com/office/drawing/2014/main" id="{25A8E5DC-E22B-8C30-DAAA-8726525C4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1E4E0C0-73BF-2B0F-DE41-820659639A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Pakistan Handicrafts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45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ollage of different objects&#10;&#10;AI-generated content may be incorrect.">
            <a:extLst>
              <a:ext uri="{FF2B5EF4-FFF2-40B4-BE49-F238E27FC236}">
                <a16:creationId xmlns:a16="http://schemas.microsoft.com/office/drawing/2014/main" id="{10E6E30B-933D-9A9C-878A-4E23D978A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6089"/>
          <a:stretch/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26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group of colorful rugs&#10;&#10;AI-generated content may be incorrect.">
            <a:extLst>
              <a:ext uri="{FF2B5EF4-FFF2-40B4-BE49-F238E27FC236}">
                <a16:creationId xmlns:a16="http://schemas.microsoft.com/office/drawing/2014/main" id="{D60313D8-CF22-DB1A-18E2-0E5D2B4DC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9" b="26298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F03A36-1FE3-8217-A465-64F7722C08AD}"/>
              </a:ext>
            </a:extLst>
          </p:cNvPr>
          <p:cNvSpPr txBox="1"/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latin typeface="+mj-lt"/>
                <a:ea typeface="+mj-ea"/>
                <a:cs typeface="+mj-cs"/>
              </a:rPr>
              <a:t>Table Runner, Cushions, Mates </a:t>
            </a:r>
          </a:p>
        </p:txBody>
      </p:sp>
      <p:pic>
        <p:nvPicPr>
          <p:cNvPr id="9" name="Content Placeholder 8" descr="A stack of colorful blankets">
            <a:extLst>
              <a:ext uri="{FF2B5EF4-FFF2-40B4-BE49-F238E27FC236}">
                <a16:creationId xmlns:a16="http://schemas.microsoft.com/office/drawing/2014/main" id="{98602909-648A-69E8-624C-DF7F5E0F8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492" y="2630152"/>
            <a:ext cx="4411572" cy="2955753"/>
          </a:xfrm>
        </p:spPr>
      </p:pic>
    </p:spTree>
    <p:extLst>
      <p:ext uri="{BB962C8B-B14F-4D97-AF65-F5344CB8AC3E}">
        <p14:creationId xmlns:p14="http://schemas.microsoft.com/office/powerpoint/2010/main" val="1578298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D3501D-27DA-03A7-26BF-CD061CCB8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25" r="-2" b="6300"/>
          <a:stretch/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B17A8D-9B05-F73E-604D-3FF58B8A1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49000">
                <a:srgbClr val="000000">
                  <a:alpha val="12000"/>
                </a:srgbClr>
              </a:gs>
              <a:gs pos="100000">
                <a:srgbClr val="000000">
                  <a:alpha val="46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671CFF-13CE-4046-6B91-44F30DCCF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246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1E9986A5-A7D1-4022-BAC0-885FB7A14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68E33E-1164-781A-9D00-22D673804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5318" y="449465"/>
            <a:ext cx="3344528" cy="17038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kern="1200" dirty="0">
                <a:latin typeface="+mj-lt"/>
                <a:ea typeface="+mj-ea"/>
                <a:cs typeface="+mj-cs"/>
              </a:rPr>
              <a:t>Famous Pakistani Truck Art Decor</a:t>
            </a:r>
          </a:p>
        </p:txBody>
      </p:sp>
      <p:pic>
        <p:nvPicPr>
          <p:cNvPr id="21" name="Picture 20" descr="A toy car with a colorful design&#10;&#10;AI-generated content may be incorrect.">
            <a:extLst>
              <a:ext uri="{FF2B5EF4-FFF2-40B4-BE49-F238E27FC236}">
                <a16:creationId xmlns:a16="http://schemas.microsoft.com/office/drawing/2014/main" id="{26728F3C-3386-1BC1-4BB6-A5F197D67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8" r="2377" b="-3"/>
          <a:stretch/>
        </p:blipFill>
        <p:spPr>
          <a:xfrm>
            <a:off x="20" y="-1"/>
            <a:ext cx="3975444" cy="4306593"/>
          </a:xfrm>
          <a:custGeom>
            <a:avLst/>
            <a:gdLst/>
            <a:ahLst/>
            <a:cxnLst/>
            <a:rect l="l" t="t" r="r" b="b"/>
            <a:pathLst>
              <a:path w="3975464" h="4365555">
                <a:moveTo>
                  <a:pt x="0" y="0"/>
                </a:moveTo>
                <a:lnTo>
                  <a:pt x="3954724" y="0"/>
                </a:lnTo>
                <a:lnTo>
                  <a:pt x="3944328" y="441228"/>
                </a:lnTo>
                <a:cubicBezTo>
                  <a:pt x="3942781" y="508796"/>
                  <a:pt x="3939430" y="576877"/>
                  <a:pt x="3951159" y="643804"/>
                </a:cubicBezTo>
                <a:cubicBezTo>
                  <a:pt x="3980543" y="810736"/>
                  <a:pt x="3979900" y="978310"/>
                  <a:pt x="3967011" y="1146396"/>
                </a:cubicBezTo>
                <a:cubicBezTo>
                  <a:pt x="3954123" y="1321150"/>
                  <a:pt x="3931569" y="1495262"/>
                  <a:pt x="3940203" y="1671170"/>
                </a:cubicBezTo>
                <a:cubicBezTo>
                  <a:pt x="3945230" y="1770534"/>
                  <a:pt x="3953091" y="1869643"/>
                  <a:pt x="3953091" y="1969263"/>
                </a:cubicBezTo>
                <a:cubicBezTo>
                  <a:pt x="3955799" y="2447623"/>
                  <a:pt x="3948581" y="2926496"/>
                  <a:pt x="3959665" y="3405241"/>
                </a:cubicBezTo>
                <a:cubicBezTo>
                  <a:pt x="3962629" y="3529479"/>
                  <a:pt x="3949097" y="3653076"/>
                  <a:pt x="3946777" y="3777057"/>
                </a:cubicBezTo>
                <a:cubicBezTo>
                  <a:pt x="3944973" y="3878089"/>
                  <a:pt x="3947873" y="3979056"/>
                  <a:pt x="3950499" y="4080023"/>
                </a:cubicBezTo>
                <a:lnTo>
                  <a:pt x="3952324" y="4346210"/>
                </a:lnTo>
                <a:lnTo>
                  <a:pt x="3923793" y="4344582"/>
                </a:lnTo>
                <a:cubicBezTo>
                  <a:pt x="3869166" y="4337251"/>
                  <a:pt x="3813841" y="4336693"/>
                  <a:pt x="3759075" y="4342933"/>
                </a:cubicBezTo>
                <a:cubicBezTo>
                  <a:pt x="3703277" y="4347626"/>
                  <a:pt x="3647607" y="4354981"/>
                  <a:pt x="3591682" y="4357645"/>
                </a:cubicBezTo>
                <a:cubicBezTo>
                  <a:pt x="3349688" y="4370998"/>
                  <a:pt x="3107046" y="4367447"/>
                  <a:pt x="2865549" y="4346991"/>
                </a:cubicBezTo>
                <a:cubicBezTo>
                  <a:pt x="2661378" y="4329084"/>
                  <a:pt x="2456048" y="4328501"/>
                  <a:pt x="2251775" y="4345215"/>
                </a:cubicBezTo>
                <a:cubicBezTo>
                  <a:pt x="2200819" y="4349148"/>
                  <a:pt x="2149862" y="4359293"/>
                  <a:pt x="2098906" y="4351937"/>
                </a:cubicBezTo>
                <a:cubicBezTo>
                  <a:pt x="2025044" y="4342895"/>
                  <a:pt x="1950494" y="4340688"/>
                  <a:pt x="1876224" y="4345343"/>
                </a:cubicBezTo>
                <a:cubicBezTo>
                  <a:pt x="1700042" y="4352318"/>
                  <a:pt x="1523986" y="4361576"/>
                  <a:pt x="1347676" y="4359039"/>
                </a:cubicBezTo>
                <a:cubicBezTo>
                  <a:pt x="1064484" y="4355108"/>
                  <a:pt x="781420" y="4341031"/>
                  <a:pt x="498101" y="4351430"/>
                </a:cubicBezTo>
                <a:cubicBezTo>
                  <a:pt x="364340" y="4356376"/>
                  <a:pt x="230578" y="4360752"/>
                  <a:pt x="96817" y="4355568"/>
                </a:cubicBezTo>
                <a:lnTo>
                  <a:pt x="0" y="4349268"/>
                </a:lnTo>
                <a:close/>
              </a:path>
            </a:pathLst>
          </a:custGeom>
        </p:spPr>
      </p:pic>
      <p:pic>
        <p:nvPicPr>
          <p:cNvPr id="5" name="Content Placeholder 4" descr="A colorful table with a bird painted on it&#10;&#10;AI-generated content may be incorrect.">
            <a:extLst>
              <a:ext uri="{FF2B5EF4-FFF2-40B4-BE49-F238E27FC236}">
                <a16:creationId xmlns:a16="http://schemas.microsoft.com/office/drawing/2014/main" id="{C8BD1D1A-2AAA-0701-E9EB-969AC875D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62"/>
          <a:stretch/>
        </p:blipFill>
        <p:spPr>
          <a:xfrm>
            <a:off x="8194953" y="-1"/>
            <a:ext cx="3997047" cy="4306593"/>
          </a:xfrm>
          <a:custGeom>
            <a:avLst/>
            <a:gdLst/>
            <a:ahLst/>
            <a:cxnLst/>
            <a:rect l="l" t="t" r="r" b="b"/>
            <a:pathLst>
              <a:path w="3997047" h="4358703">
                <a:moveTo>
                  <a:pt x="9389" y="0"/>
                </a:moveTo>
                <a:lnTo>
                  <a:pt x="3997047" y="0"/>
                </a:lnTo>
                <a:lnTo>
                  <a:pt x="3997047" y="4347477"/>
                </a:lnTo>
                <a:lnTo>
                  <a:pt x="3922844" y="4341211"/>
                </a:lnTo>
                <a:cubicBezTo>
                  <a:pt x="3821334" y="4336140"/>
                  <a:pt x="3719771" y="4340396"/>
                  <a:pt x="3618208" y="4343440"/>
                </a:cubicBezTo>
                <a:cubicBezTo>
                  <a:pt x="3488013" y="4347245"/>
                  <a:pt x="3357819" y="4358659"/>
                  <a:pt x="3227370" y="4344455"/>
                </a:cubicBezTo>
                <a:cubicBezTo>
                  <a:pt x="3152388" y="4335717"/>
                  <a:pt x="3076577" y="4336833"/>
                  <a:pt x="3001887" y="4347752"/>
                </a:cubicBezTo>
                <a:cubicBezTo>
                  <a:pt x="2932216" y="4357340"/>
                  <a:pt x="2861768" y="4360092"/>
                  <a:pt x="2791563" y="4355995"/>
                </a:cubicBezTo>
                <a:cubicBezTo>
                  <a:pt x="2658694" y="4350416"/>
                  <a:pt x="2524678" y="4346991"/>
                  <a:pt x="2391171" y="4351303"/>
                </a:cubicBezTo>
                <a:cubicBezTo>
                  <a:pt x="2185433" y="4357898"/>
                  <a:pt x="1979696" y="4363985"/>
                  <a:pt x="1773830" y="4351303"/>
                </a:cubicBezTo>
                <a:cubicBezTo>
                  <a:pt x="1620961" y="4342172"/>
                  <a:pt x="1468090" y="4341031"/>
                  <a:pt x="1315220" y="4345723"/>
                </a:cubicBezTo>
                <a:cubicBezTo>
                  <a:pt x="1162350" y="4350416"/>
                  <a:pt x="1009480" y="4359927"/>
                  <a:pt x="856610" y="4351303"/>
                </a:cubicBezTo>
                <a:cubicBezTo>
                  <a:pt x="678261" y="4341158"/>
                  <a:pt x="499913" y="4342933"/>
                  <a:pt x="321565" y="4344708"/>
                </a:cubicBezTo>
                <a:cubicBezTo>
                  <a:pt x="235449" y="4345596"/>
                  <a:pt x="149428" y="4348323"/>
                  <a:pt x="63422" y="4349686"/>
                </a:cubicBezTo>
                <a:lnTo>
                  <a:pt x="12951" y="4349060"/>
                </a:lnTo>
                <a:lnTo>
                  <a:pt x="371" y="4107346"/>
                </a:lnTo>
                <a:cubicBezTo>
                  <a:pt x="-757" y="4015610"/>
                  <a:pt x="887" y="3923810"/>
                  <a:pt x="2691" y="3832074"/>
                </a:cubicBezTo>
                <a:cubicBezTo>
                  <a:pt x="5913" y="3674244"/>
                  <a:pt x="16095" y="3516543"/>
                  <a:pt x="20090" y="3358714"/>
                </a:cubicBezTo>
                <a:cubicBezTo>
                  <a:pt x="25761" y="3131266"/>
                  <a:pt x="3336" y="2903945"/>
                  <a:pt x="10940" y="2576618"/>
                </a:cubicBezTo>
                <a:cubicBezTo>
                  <a:pt x="20219" y="2395455"/>
                  <a:pt x="14032" y="2115054"/>
                  <a:pt x="14677" y="1833500"/>
                </a:cubicBezTo>
                <a:cubicBezTo>
                  <a:pt x="15451" y="1643745"/>
                  <a:pt x="5269" y="1454247"/>
                  <a:pt x="6171" y="1264621"/>
                </a:cubicBezTo>
                <a:cubicBezTo>
                  <a:pt x="6815" y="1124998"/>
                  <a:pt x="19961" y="986016"/>
                  <a:pt x="25375" y="846777"/>
                </a:cubicBezTo>
                <a:cubicBezTo>
                  <a:pt x="30078" y="676691"/>
                  <a:pt x="25426" y="506464"/>
                  <a:pt x="11455" y="336877"/>
                </a:cubicBezTo>
                <a:cubicBezTo>
                  <a:pt x="4818" y="243154"/>
                  <a:pt x="5623" y="149366"/>
                  <a:pt x="8088" y="55563"/>
                </a:cubicBezTo>
                <a:close/>
              </a:path>
            </a:pathLst>
          </a:custGeom>
        </p:spPr>
      </p:pic>
      <p:sp>
        <p:nvSpPr>
          <p:cNvPr id="44" name="sketch line">
            <a:extLst>
              <a:ext uri="{FF2B5EF4-FFF2-40B4-BE49-F238E27FC236}">
                <a16:creationId xmlns:a16="http://schemas.microsoft.com/office/drawing/2014/main" id="{D2758DA7-6A89-49A1-B9F5-546D9932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22904" y="5413767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 row of painted cricket bats&#10;&#10;AI-generated content may be incorrect.">
            <a:extLst>
              <a:ext uri="{FF2B5EF4-FFF2-40B4-BE49-F238E27FC236}">
                <a16:creationId xmlns:a16="http://schemas.microsoft.com/office/drawing/2014/main" id="{F1FFBF17-8581-84E9-AB02-29563D9FD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8" r="14700" b="3"/>
          <a:stretch/>
        </p:blipFill>
        <p:spPr>
          <a:xfrm>
            <a:off x="3657600" y="2551406"/>
            <a:ext cx="5486399" cy="4306594"/>
          </a:xfrm>
          <a:custGeom>
            <a:avLst/>
            <a:gdLst/>
            <a:ahLst/>
            <a:cxnLst/>
            <a:rect l="l" t="t" r="r" b="b"/>
            <a:pathLst>
              <a:path w="3872656" h="4370715">
                <a:moveTo>
                  <a:pt x="9308" y="0"/>
                </a:moveTo>
                <a:lnTo>
                  <a:pt x="3851998" y="0"/>
                </a:lnTo>
                <a:lnTo>
                  <a:pt x="3841520" y="444702"/>
                </a:lnTo>
                <a:cubicBezTo>
                  <a:pt x="3839973" y="512270"/>
                  <a:pt x="3836622" y="580351"/>
                  <a:pt x="3848351" y="647278"/>
                </a:cubicBezTo>
                <a:cubicBezTo>
                  <a:pt x="3877736" y="814210"/>
                  <a:pt x="3877092" y="981784"/>
                  <a:pt x="3864203" y="1149870"/>
                </a:cubicBezTo>
                <a:cubicBezTo>
                  <a:pt x="3851315" y="1324624"/>
                  <a:pt x="3828761" y="1498736"/>
                  <a:pt x="3837395" y="1674644"/>
                </a:cubicBezTo>
                <a:cubicBezTo>
                  <a:pt x="3842422" y="1774008"/>
                  <a:pt x="3850284" y="1873117"/>
                  <a:pt x="3850284" y="1972737"/>
                </a:cubicBezTo>
                <a:cubicBezTo>
                  <a:pt x="3852991" y="2451097"/>
                  <a:pt x="3845773" y="2929970"/>
                  <a:pt x="3856857" y="3408715"/>
                </a:cubicBezTo>
                <a:cubicBezTo>
                  <a:pt x="3859821" y="3532953"/>
                  <a:pt x="3846289" y="3656550"/>
                  <a:pt x="3843969" y="3780531"/>
                </a:cubicBezTo>
                <a:cubicBezTo>
                  <a:pt x="3842165" y="3881563"/>
                  <a:pt x="3845065" y="3982530"/>
                  <a:pt x="3847691" y="4083497"/>
                </a:cubicBezTo>
                <a:lnTo>
                  <a:pt x="3849494" y="4346466"/>
                </a:lnTo>
                <a:lnTo>
                  <a:pt x="3739963" y="4345485"/>
                </a:lnTo>
                <a:cubicBezTo>
                  <a:pt x="3702780" y="4346420"/>
                  <a:pt x="3665581" y="4348259"/>
                  <a:pt x="3628383" y="4349908"/>
                </a:cubicBezTo>
                <a:cubicBezTo>
                  <a:pt x="3508316" y="4356655"/>
                  <a:pt x="3387918" y="4354828"/>
                  <a:pt x="3268119" y="4344454"/>
                </a:cubicBezTo>
                <a:cubicBezTo>
                  <a:pt x="3196206" y="4335589"/>
                  <a:pt x="3123466" y="4335589"/>
                  <a:pt x="3051553" y="4344454"/>
                </a:cubicBezTo>
                <a:cubicBezTo>
                  <a:pt x="2869715" y="4368829"/>
                  <a:pt x="2685977" y="4376260"/>
                  <a:pt x="2502751" y="4366648"/>
                </a:cubicBezTo>
                <a:cubicBezTo>
                  <a:pt x="2288987" y="4357263"/>
                  <a:pt x="2075733" y="4337859"/>
                  <a:pt x="1861843" y="4332533"/>
                </a:cubicBezTo>
                <a:cubicBezTo>
                  <a:pt x="1726297" y="4329109"/>
                  <a:pt x="1589733" y="4319851"/>
                  <a:pt x="1455972" y="4342552"/>
                </a:cubicBezTo>
                <a:cubicBezTo>
                  <a:pt x="1319536" y="4365887"/>
                  <a:pt x="1184374" y="4354980"/>
                  <a:pt x="1048318" y="4348258"/>
                </a:cubicBezTo>
                <a:cubicBezTo>
                  <a:pt x="946532" y="4340953"/>
                  <a:pt x="844365" y="4340953"/>
                  <a:pt x="742578" y="4348258"/>
                </a:cubicBezTo>
                <a:cubicBezTo>
                  <a:pt x="618869" y="4360661"/>
                  <a:pt x="494432" y="4364263"/>
                  <a:pt x="370214" y="4359038"/>
                </a:cubicBezTo>
                <a:cubicBezTo>
                  <a:pt x="296007" y="4355170"/>
                  <a:pt x="221738" y="4351270"/>
                  <a:pt x="147421" y="4348702"/>
                </a:cubicBezTo>
                <a:lnTo>
                  <a:pt x="13040" y="4347289"/>
                </a:lnTo>
                <a:lnTo>
                  <a:pt x="371" y="4103870"/>
                </a:lnTo>
                <a:cubicBezTo>
                  <a:pt x="-757" y="4012134"/>
                  <a:pt x="886" y="3920334"/>
                  <a:pt x="2690" y="3828598"/>
                </a:cubicBezTo>
                <a:cubicBezTo>
                  <a:pt x="5913" y="3670768"/>
                  <a:pt x="16095" y="3513067"/>
                  <a:pt x="20090" y="3355238"/>
                </a:cubicBezTo>
                <a:cubicBezTo>
                  <a:pt x="25761" y="3127790"/>
                  <a:pt x="3336" y="2900469"/>
                  <a:pt x="10940" y="2573142"/>
                </a:cubicBezTo>
                <a:cubicBezTo>
                  <a:pt x="20218" y="2391979"/>
                  <a:pt x="14032" y="2111578"/>
                  <a:pt x="14677" y="1830024"/>
                </a:cubicBezTo>
                <a:cubicBezTo>
                  <a:pt x="15451" y="1640269"/>
                  <a:pt x="5268" y="1450771"/>
                  <a:pt x="6171" y="1261145"/>
                </a:cubicBezTo>
                <a:cubicBezTo>
                  <a:pt x="6815" y="1121522"/>
                  <a:pt x="19961" y="982540"/>
                  <a:pt x="25374" y="843301"/>
                </a:cubicBezTo>
                <a:cubicBezTo>
                  <a:pt x="30078" y="673215"/>
                  <a:pt x="25426" y="502988"/>
                  <a:pt x="11455" y="333401"/>
                </a:cubicBezTo>
                <a:cubicBezTo>
                  <a:pt x="4817" y="239678"/>
                  <a:pt x="5623" y="145890"/>
                  <a:pt x="8088" y="5208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54659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2BA1F-B51D-E2CF-4AAB-3F7E8E6AA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831" y="3665762"/>
            <a:ext cx="3915937" cy="241055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Chiniot Wooden Handicraft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BC0F8B1-F985-469B-8332-13DBC7665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1791963" y="451044"/>
            <a:ext cx="2308583" cy="2741196"/>
          </a:xfrm>
          <a:custGeom>
            <a:avLst/>
            <a:gdLst>
              <a:gd name="connsiteX0" fmla="*/ 2308583 w 2308583"/>
              <a:gd name="connsiteY0" fmla="*/ 2741196 h 2741196"/>
              <a:gd name="connsiteX1" fmla="*/ 462 w 2308583"/>
              <a:gd name="connsiteY1" fmla="*/ 2741196 h 2741196"/>
              <a:gd name="connsiteX2" fmla="*/ 0 w 2308583"/>
              <a:gd name="connsiteY2" fmla="*/ 2469337 h 2741196"/>
              <a:gd name="connsiteX3" fmla="*/ 2022607 w 2308583"/>
              <a:gd name="connsiteY3" fmla="*/ 2470269 h 2741196"/>
              <a:gd name="connsiteX4" fmla="*/ 2022607 w 2308583"/>
              <a:gd name="connsiteY4" fmla="*/ 0 h 2741196"/>
              <a:gd name="connsiteX5" fmla="*/ 2308583 w 2308583"/>
              <a:gd name="connsiteY5" fmla="*/ 0 h 274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741196">
                <a:moveTo>
                  <a:pt x="2308583" y="2741196"/>
                </a:moveTo>
                <a:lnTo>
                  <a:pt x="462" y="2741196"/>
                </a:lnTo>
                <a:cubicBezTo>
                  <a:pt x="-462" y="2647366"/>
                  <a:pt x="923" y="2563167"/>
                  <a:pt x="0" y="2469337"/>
                </a:cubicBezTo>
                <a:lnTo>
                  <a:pt x="2022607" y="2470269"/>
                </a:lnTo>
                <a:lnTo>
                  <a:pt x="2022607" y="0"/>
                </a:lnTo>
                <a:lnTo>
                  <a:pt x="2308583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89D15953-1642-4DD6-AD9E-01AA19247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9466977" y="434000"/>
            <a:ext cx="2308583" cy="1114404"/>
          </a:xfrm>
          <a:custGeom>
            <a:avLst/>
            <a:gdLst>
              <a:gd name="connsiteX0" fmla="*/ 462 w 2308583"/>
              <a:gd name="connsiteY0" fmla="*/ 1114404 h 1114404"/>
              <a:gd name="connsiteX1" fmla="*/ 2308583 w 2308583"/>
              <a:gd name="connsiteY1" fmla="*/ 1114404 h 1114404"/>
              <a:gd name="connsiteX2" fmla="*/ 2308583 w 2308583"/>
              <a:gd name="connsiteY2" fmla="*/ 0 h 1114404"/>
              <a:gd name="connsiteX3" fmla="*/ 2022607 w 2308583"/>
              <a:gd name="connsiteY3" fmla="*/ 0 h 1114404"/>
              <a:gd name="connsiteX4" fmla="*/ 2022607 w 2308583"/>
              <a:gd name="connsiteY4" fmla="*/ 843477 h 1114404"/>
              <a:gd name="connsiteX5" fmla="*/ 0 w 2308583"/>
              <a:gd name="connsiteY5" fmla="*/ 842545 h 1114404"/>
              <a:gd name="connsiteX6" fmla="*/ 462 w 2308583"/>
              <a:gd name="connsiteY6" fmla="*/ 1114404 h 1114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1114404">
                <a:moveTo>
                  <a:pt x="462" y="1114404"/>
                </a:moveTo>
                <a:lnTo>
                  <a:pt x="2308583" y="1114404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843477"/>
                </a:lnTo>
                <a:lnTo>
                  <a:pt x="0" y="842545"/>
                </a:lnTo>
                <a:cubicBezTo>
                  <a:pt x="923" y="936375"/>
                  <a:pt x="-462" y="1020574"/>
                  <a:pt x="462" y="1114404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918D9D3-1370-4FF6-9DFC-9F87F9039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14400" y="5377218"/>
            <a:ext cx="4387755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 6">
            <a:extLst>
              <a:ext uri="{FF2B5EF4-FFF2-40B4-BE49-F238E27FC236}">
                <a16:creationId xmlns:a16="http://schemas.microsoft.com/office/drawing/2014/main" id="{FBF3780C-749F-4B50-9E1D-F2B1F6DBB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76833" y="2919002"/>
            <a:ext cx="2525072" cy="3398994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1" name="Picture 20" descr="A group of wooden bowls&#10;&#10;AI-generated content may be incorrect.">
            <a:extLst>
              <a:ext uri="{FF2B5EF4-FFF2-40B4-BE49-F238E27FC236}">
                <a16:creationId xmlns:a16="http://schemas.microsoft.com/office/drawing/2014/main" id="{5142D78A-F894-60D4-213F-22C194761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2" r="944" b="-3"/>
          <a:stretch/>
        </p:blipFill>
        <p:spPr>
          <a:xfrm>
            <a:off x="5" y="-1"/>
            <a:ext cx="4348383" cy="3192240"/>
          </a:xfrm>
          <a:prstGeom prst="rect">
            <a:avLst/>
          </a:prstGeom>
        </p:spPr>
      </p:pic>
      <p:pic>
        <p:nvPicPr>
          <p:cNvPr id="22" name="Content Placeholder 13" descr="A group of wooden utensils in a mug&#10;&#10;AI-generated content may be incorrect.">
            <a:extLst>
              <a:ext uri="{FF2B5EF4-FFF2-40B4-BE49-F238E27FC236}">
                <a16:creationId xmlns:a16="http://schemas.microsoft.com/office/drawing/2014/main" id="{83CF0479-547F-2E1C-5602-A54C16FF4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20077"/>
          <a:stretch/>
        </p:blipFill>
        <p:spPr>
          <a:xfrm>
            <a:off x="8479971" y="-1"/>
            <a:ext cx="3712023" cy="3591578"/>
          </a:xfrm>
          <a:prstGeom prst="rect">
            <a:avLst/>
          </a:prstGeom>
        </p:spPr>
      </p:pic>
      <p:pic>
        <p:nvPicPr>
          <p:cNvPr id="23" name="Picture 22" descr="A round wooden table with a shelf&#10;&#10;AI-generated content may be incorrect.">
            <a:extLst>
              <a:ext uri="{FF2B5EF4-FFF2-40B4-BE49-F238E27FC236}">
                <a16:creationId xmlns:a16="http://schemas.microsoft.com/office/drawing/2014/main" id="{95E5BE16-F21F-D669-09F9-E8582F0BA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" r="1214" b="2"/>
          <a:stretch/>
        </p:blipFill>
        <p:spPr>
          <a:xfrm>
            <a:off x="4257920" y="-2"/>
            <a:ext cx="4786083" cy="4074281"/>
          </a:xfrm>
          <a:prstGeom prst="rect">
            <a:avLst/>
          </a:prstGeom>
        </p:spPr>
      </p:pic>
      <p:pic>
        <p:nvPicPr>
          <p:cNvPr id="25" name="Picture 24" descr="A blue and gold vase with a lid">
            <a:extLst>
              <a:ext uri="{FF2B5EF4-FFF2-40B4-BE49-F238E27FC236}">
                <a16:creationId xmlns:a16="http://schemas.microsoft.com/office/drawing/2014/main" id="{596F3564-8557-114C-6E4A-4F582EA2FB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1" r="2" b="12549"/>
          <a:stretch/>
        </p:blipFill>
        <p:spPr>
          <a:xfrm>
            <a:off x="7866921" y="3591578"/>
            <a:ext cx="4301785" cy="3266422"/>
          </a:xfrm>
          <a:prstGeom prst="rect">
            <a:avLst/>
          </a:prstGeom>
        </p:spPr>
      </p:pic>
      <p:pic>
        <p:nvPicPr>
          <p:cNvPr id="26" name="Picture 25" descr="A stack of wood tables with designs&#10;&#10;AI-generated content may be incorrect.">
            <a:extLst>
              <a:ext uri="{FF2B5EF4-FFF2-40B4-BE49-F238E27FC236}">
                <a16:creationId xmlns:a16="http://schemas.microsoft.com/office/drawing/2014/main" id="{9607DDDB-3368-360A-9362-147D24CAFC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6" r="4" b="8528"/>
          <a:stretch/>
        </p:blipFill>
        <p:spPr>
          <a:xfrm>
            <a:off x="23294" y="3327660"/>
            <a:ext cx="4583429" cy="353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75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83C32-CDD1-9399-7D0A-8FBF82634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colorful rugs&#10;&#10;AI-generated content may be incorrect.">
            <a:extLst>
              <a:ext uri="{FF2B5EF4-FFF2-40B4-BE49-F238E27FC236}">
                <a16:creationId xmlns:a16="http://schemas.microsoft.com/office/drawing/2014/main" id="{06699F79-1EF5-7A16-9E72-C67B5929EC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7899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E11291-1D1E-49FB-6CB3-73AC5241FDD4}"/>
              </a:ext>
            </a:extLst>
          </p:cNvPr>
          <p:cNvSpPr txBox="1"/>
          <p:nvPr/>
        </p:nvSpPr>
        <p:spPr>
          <a:xfrm>
            <a:off x="2939970" y="5914663"/>
            <a:ext cx="5833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Carpets &amp; Rugs</a:t>
            </a:r>
          </a:p>
        </p:txBody>
      </p:sp>
    </p:spTree>
    <p:extLst>
      <p:ext uri="{BB962C8B-B14F-4D97-AF65-F5344CB8AC3E}">
        <p14:creationId xmlns:p14="http://schemas.microsoft.com/office/powerpoint/2010/main" val="1064674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air of metal vases&#10;&#10;AI-generated content may be incorrect.">
            <a:extLst>
              <a:ext uri="{FF2B5EF4-FFF2-40B4-BE49-F238E27FC236}">
                <a16:creationId xmlns:a16="http://schemas.microsoft.com/office/drawing/2014/main" id="{0093E628-3B03-CD2E-4A9F-ACEF08858B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244" y="3429000"/>
            <a:ext cx="3827756" cy="3433938"/>
          </a:xfrm>
          <a:prstGeom prst="rect">
            <a:avLst/>
          </a:prstGeom>
        </p:spPr>
      </p:pic>
      <p:pic>
        <p:nvPicPr>
          <p:cNvPr id="11" name="Picture 10" descr="A group of copper pots&#10;&#10;AI-generated content may be incorrect.">
            <a:extLst>
              <a:ext uri="{FF2B5EF4-FFF2-40B4-BE49-F238E27FC236}">
                <a16:creationId xmlns:a16="http://schemas.microsoft.com/office/drawing/2014/main" id="{8FC455BE-1612-D4C8-40DB-6D9AD732BD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4" y="0"/>
            <a:ext cx="8028949" cy="67959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F0B949-CAF2-4DDF-F823-25A060565210}"/>
              </a:ext>
            </a:extLst>
          </p:cNvPr>
          <p:cNvSpPr txBox="1"/>
          <p:nvPr/>
        </p:nvSpPr>
        <p:spPr>
          <a:xfrm>
            <a:off x="7511970" y="206815"/>
            <a:ext cx="5311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Bross &amp; Matel Art</a:t>
            </a:r>
          </a:p>
        </p:txBody>
      </p:sp>
      <p:pic>
        <p:nvPicPr>
          <p:cNvPr id="13" name="Picture 12" descr="A statue of an elephant&#10;&#10;AI-generated content may be incorrect.">
            <a:extLst>
              <a:ext uri="{FF2B5EF4-FFF2-40B4-BE49-F238E27FC236}">
                <a16:creationId xmlns:a16="http://schemas.microsoft.com/office/drawing/2014/main" id="{76872B0D-13EF-4E82-7BDC-2DB6FDFDB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834" y="506543"/>
            <a:ext cx="3155745" cy="337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33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422F2-E171-47AB-6B09-BF8FE5C43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14" y="365125"/>
            <a:ext cx="5157486" cy="1325563"/>
          </a:xfrm>
        </p:spPr>
        <p:txBody>
          <a:bodyPr/>
          <a:lstStyle/>
          <a:p>
            <a:r>
              <a:rPr lang="en-US" b="1" dirty="0"/>
              <a:t>Matel Art</a:t>
            </a:r>
          </a:p>
        </p:txBody>
      </p:sp>
      <p:pic>
        <p:nvPicPr>
          <p:cNvPr id="5" name="Content Placeholder 4" descr="A group of tables with plants on them&#10;&#10;AI-generated content may be incorrect.">
            <a:extLst>
              <a:ext uri="{FF2B5EF4-FFF2-40B4-BE49-F238E27FC236}">
                <a16:creationId xmlns:a16="http://schemas.microsoft.com/office/drawing/2014/main" id="{898E6F37-D360-7429-9F10-969AC34AD8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134"/>
            <a:ext cx="6504972" cy="5364865"/>
          </a:xfrm>
        </p:spPr>
      </p:pic>
      <p:pic>
        <p:nvPicPr>
          <p:cNvPr id="7" name="Picture 6" descr="A statue of a tower&#10;&#10;AI-generated content may be incorrect.">
            <a:extLst>
              <a:ext uri="{FF2B5EF4-FFF2-40B4-BE49-F238E27FC236}">
                <a16:creationId xmlns:a16="http://schemas.microsoft.com/office/drawing/2014/main" id="{1203F0B9-74F6-E3B8-BD47-4F7FE4211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800" y="-112014"/>
            <a:ext cx="5576200" cy="697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511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159DABB-9C7C-F3F9-E4A6-2714CFE63AFA}"/>
              </a:ext>
            </a:extLst>
          </p:cNvPr>
          <p:cNvSpPr txBox="1"/>
          <p:nvPr/>
        </p:nvSpPr>
        <p:spPr>
          <a:xfrm>
            <a:off x="4016416" y="5185458"/>
            <a:ext cx="80944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400" b="1" dirty="0"/>
          </a:p>
          <a:p>
            <a:pPr algn="ctr"/>
            <a:r>
              <a:rPr lang="en-US" sz="4400" b="1" dirty="0"/>
              <a:t>Pink Salt Lamps</a:t>
            </a:r>
          </a:p>
        </p:txBody>
      </p:sp>
      <p:pic>
        <p:nvPicPr>
          <p:cNvPr id="23" name="Picture 22" descr="A salt pyramid on a wooden stand&#10;&#10;AI-generated content may be incorrect.">
            <a:extLst>
              <a:ext uri="{FF2B5EF4-FFF2-40B4-BE49-F238E27FC236}">
                <a16:creationId xmlns:a16="http://schemas.microsoft.com/office/drawing/2014/main" id="{464B6C02-56B1-5726-C4C3-8123E1037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016416" cy="3044142"/>
          </a:xfrm>
          <a:prstGeom prst="rect">
            <a:avLst/>
          </a:prstGeom>
        </p:spPr>
      </p:pic>
      <p:pic>
        <p:nvPicPr>
          <p:cNvPr id="28" name="Picture 27" descr="A black metal box with a lit up rock inside">
            <a:extLst>
              <a:ext uri="{FF2B5EF4-FFF2-40B4-BE49-F238E27FC236}">
                <a16:creationId xmlns:a16="http://schemas.microsoft.com/office/drawing/2014/main" id="{5286008C-7C90-ED31-7077-F253E7821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1479"/>
            <a:ext cx="4109014" cy="3896520"/>
          </a:xfrm>
          <a:prstGeom prst="rect">
            <a:avLst/>
          </a:prstGeom>
        </p:spPr>
      </p:pic>
      <p:pic>
        <p:nvPicPr>
          <p:cNvPr id="32" name="Picture 31" descr="A group of lamps lit up&#10;&#10;AI-generated content may be incorrect.">
            <a:extLst>
              <a:ext uri="{FF2B5EF4-FFF2-40B4-BE49-F238E27FC236}">
                <a16:creationId xmlns:a16="http://schemas.microsoft.com/office/drawing/2014/main" id="{807D2389-8376-CE18-7AFD-260D6EB245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543" y="-1"/>
            <a:ext cx="8094458" cy="559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3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6D9C9-933E-729F-CD74-24DD8542A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ollage of different pottery">
            <a:extLst>
              <a:ext uri="{FF2B5EF4-FFF2-40B4-BE49-F238E27FC236}">
                <a16:creationId xmlns:a16="http://schemas.microsoft.com/office/drawing/2014/main" id="{7EC7F8F5-3CD5-0069-9AAD-00E3A98CD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" y="0"/>
            <a:ext cx="12187784" cy="6858000"/>
          </a:xfrm>
        </p:spPr>
      </p:pic>
    </p:spTree>
    <p:extLst>
      <p:ext uri="{BB962C8B-B14F-4D97-AF65-F5344CB8AC3E}">
        <p14:creationId xmlns:p14="http://schemas.microsoft.com/office/powerpoint/2010/main" val="2834119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A15A88-001A-4EEF-8984-D87E6435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A7AC64-1F9F-7002-D5D1-EB5C0ECD3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9282" y="1367673"/>
            <a:ext cx="3675791" cy="26655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200" dirty="0">
                <a:solidFill>
                  <a:schemeClr val="bg1"/>
                </a:solidFill>
              </a:rPr>
              <a:t>Clay Art </a:t>
            </a:r>
          </a:p>
        </p:txBody>
      </p:sp>
      <p:pic>
        <p:nvPicPr>
          <p:cNvPr id="4" name="Content Placeholder 3" descr="A person painting a pot&#10;&#10;AI-generated content may be incorrect.">
            <a:extLst>
              <a:ext uri="{FF2B5EF4-FFF2-40B4-BE49-F238E27FC236}">
                <a16:creationId xmlns:a16="http://schemas.microsoft.com/office/drawing/2014/main" id="{E3217749-F42F-8DE4-1D9B-ADA524994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>
          <a:xfrm>
            <a:off x="-153843" y="-2"/>
            <a:ext cx="4551219" cy="6857990"/>
          </a:xfrm>
          <a:custGeom>
            <a:avLst/>
            <a:gdLst/>
            <a:ahLst/>
            <a:cxnLst/>
            <a:rect l="l" t="t" r="r" b="b"/>
            <a:pathLst>
              <a:path w="4551219" h="6858000">
                <a:moveTo>
                  <a:pt x="4194211" y="6564619"/>
                </a:moveTo>
                <a:lnTo>
                  <a:pt x="4194211" y="6564620"/>
                </a:lnTo>
                <a:cubicBezTo>
                  <a:pt x="4204498" y="6575478"/>
                  <a:pt x="4210595" y="6582146"/>
                  <a:pt x="4216690" y="6588625"/>
                </a:cubicBezTo>
                <a:lnTo>
                  <a:pt x="4233312" y="6625224"/>
                </a:lnTo>
                <a:lnTo>
                  <a:pt x="4226218" y="6662539"/>
                </a:lnTo>
                <a:lnTo>
                  <a:pt x="4226217" y="6662540"/>
                </a:lnTo>
                <a:lnTo>
                  <a:pt x="4226216" y="6662543"/>
                </a:lnTo>
                <a:lnTo>
                  <a:pt x="4214767" y="6683026"/>
                </a:lnTo>
                <a:lnTo>
                  <a:pt x="4211619" y="6702975"/>
                </a:lnTo>
                <a:lnTo>
                  <a:pt x="4211619" y="6702976"/>
                </a:lnTo>
                <a:cubicBezTo>
                  <a:pt x="4212024" y="6716168"/>
                  <a:pt x="4217168" y="6729218"/>
                  <a:pt x="4225455" y="6742552"/>
                </a:cubicBezTo>
                <a:lnTo>
                  <a:pt x="4225456" y="6742554"/>
                </a:lnTo>
                <a:lnTo>
                  <a:pt x="4244933" y="6812061"/>
                </a:lnTo>
                <a:lnTo>
                  <a:pt x="4244933" y="6812063"/>
                </a:lnTo>
                <a:lnTo>
                  <a:pt x="4244933" y="6812062"/>
                </a:lnTo>
                <a:lnTo>
                  <a:pt x="4244933" y="6812061"/>
                </a:lnTo>
                <a:lnTo>
                  <a:pt x="4240159" y="6776799"/>
                </a:lnTo>
                <a:lnTo>
                  <a:pt x="4225456" y="6742554"/>
                </a:lnTo>
                <a:lnTo>
                  <a:pt x="4225455" y="6742551"/>
                </a:lnTo>
                <a:lnTo>
                  <a:pt x="4211619" y="6702975"/>
                </a:lnTo>
                <a:lnTo>
                  <a:pt x="4226216" y="6662543"/>
                </a:lnTo>
                <a:lnTo>
                  <a:pt x="4226217" y="6662541"/>
                </a:lnTo>
                <a:lnTo>
                  <a:pt x="4226218" y="6662539"/>
                </a:lnTo>
                <a:lnTo>
                  <a:pt x="4233301" y="6645551"/>
                </a:lnTo>
                <a:lnTo>
                  <a:pt x="4233312" y="6625224"/>
                </a:lnTo>
                <a:lnTo>
                  <a:pt x="4233312" y="6625223"/>
                </a:lnTo>
                <a:cubicBezTo>
                  <a:pt x="4231216" y="6611340"/>
                  <a:pt x="4225168" y="6597577"/>
                  <a:pt x="4216690" y="6588624"/>
                </a:cubicBezTo>
                <a:close/>
                <a:moveTo>
                  <a:pt x="4274532" y="6438980"/>
                </a:moveTo>
                <a:lnTo>
                  <a:pt x="4254602" y="6463839"/>
                </a:lnTo>
                <a:lnTo>
                  <a:pt x="4254600" y="6463848"/>
                </a:lnTo>
                <a:lnTo>
                  <a:pt x="4240803" y="6513011"/>
                </a:lnTo>
                <a:lnTo>
                  <a:pt x="4221998" y="6546193"/>
                </a:lnTo>
                <a:lnTo>
                  <a:pt x="4221998" y="6546194"/>
                </a:lnTo>
                <a:lnTo>
                  <a:pt x="4238336" y="6521803"/>
                </a:lnTo>
                <a:lnTo>
                  <a:pt x="4240803" y="6513011"/>
                </a:lnTo>
                <a:lnTo>
                  <a:pt x="4243614" y="6508051"/>
                </a:lnTo>
                <a:lnTo>
                  <a:pt x="4254600" y="6463848"/>
                </a:lnTo>
                <a:lnTo>
                  <a:pt x="4254602" y="6463840"/>
                </a:lnTo>
                <a:cubicBezTo>
                  <a:pt x="4257553" y="6451649"/>
                  <a:pt x="4265030" y="6444076"/>
                  <a:pt x="4274532" y="6438980"/>
                </a:cubicBezTo>
                <a:close/>
                <a:moveTo>
                  <a:pt x="4360506" y="6365203"/>
                </a:moveTo>
                <a:lnTo>
                  <a:pt x="4359224" y="6387909"/>
                </a:lnTo>
                <a:lnTo>
                  <a:pt x="4357461" y="6391548"/>
                </a:lnTo>
                <a:lnTo>
                  <a:pt x="4349806" y="6407331"/>
                </a:lnTo>
                <a:lnTo>
                  <a:pt x="4349806" y="6407332"/>
                </a:lnTo>
                <a:lnTo>
                  <a:pt x="4357461" y="6391548"/>
                </a:lnTo>
                <a:lnTo>
                  <a:pt x="4359225" y="6387909"/>
                </a:lnTo>
                <a:close/>
                <a:moveTo>
                  <a:pt x="4121437" y="4221390"/>
                </a:moveTo>
                <a:lnTo>
                  <a:pt x="4121437" y="4221391"/>
                </a:lnTo>
                <a:cubicBezTo>
                  <a:pt x="4122199" y="4232060"/>
                  <a:pt x="4122389" y="4243872"/>
                  <a:pt x="4127153" y="4253014"/>
                </a:cubicBezTo>
                <a:cubicBezTo>
                  <a:pt x="4139346" y="4277401"/>
                  <a:pt x="4154966" y="4300070"/>
                  <a:pt x="4166969" y="4324645"/>
                </a:cubicBezTo>
                <a:lnTo>
                  <a:pt x="4175923" y="4363890"/>
                </a:lnTo>
                <a:lnTo>
                  <a:pt x="4175161" y="4482003"/>
                </a:lnTo>
                <a:cubicBezTo>
                  <a:pt x="4172493" y="4546775"/>
                  <a:pt x="4171921" y="4612499"/>
                  <a:pt x="4115151" y="4659173"/>
                </a:cubicBezTo>
                <a:cubicBezTo>
                  <a:pt x="4110579" y="4662985"/>
                  <a:pt x="4107911" y="4671175"/>
                  <a:pt x="4107149" y="4677654"/>
                </a:cubicBezTo>
                <a:cubicBezTo>
                  <a:pt x="4103530" y="4707563"/>
                  <a:pt x="4103148" y="4738234"/>
                  <a:pt x="4097242" y="4767763"/>
                </a:cubicBezTo>
                <a:cubicBezTo>
                  <a:pt x="4094861" y="4779574"/>
                  <a:pt x="4094052" y="4790386"/>
                  <a:pt x="4095933" y="4800482"/>
                </a:cubicBezTo>
                <a:lnTo>
                  <a:pt x="4095933" y="4800483"/>
                </a:lnTo>
                <a:cubicBezTo>
                  <a:pt x="4097814" y="4810580"/>
                  <a:pt x="4102387" y="4819963"/>
                  <a:pt x="4110769" y="4828916"/>
                </a:cubicBezTo>
                <a:lnTo>
                  <a:pt x="4132950" y="4863342"/>
                </a:lnTo>
                <a:lnTo>
                  <a:pt x="4140479" y="4889274"/>
                </a:lnTo>
                <a:lnTo>
                  <a:pt x="4138774" y="4912167"/>
                </a:lnTo>
                <a:cubicBezTo>
                  <a:pt x="4137059" y="4919977"/>
                  <a:pt x="4136702" y="4927121"/>
                  <a:pt x="4137372" y="4933803"/>
                </a:cubicBezTo>
                <a:lnTo>
                  <a:pt x="4137372" y="4933804"/>
                </a:lnTo>
                <a:lnTo>
                  <a:pt x="4142131" y="4952672"/>
                </a:lnTo>
                <a:lnTo>
                  <a:pt x="4144924" y="4957453"/>
                </a:lnTo>
                <a:lnTo>
                  <a:pt x="4146202" y="4961455"/>
                </a:lnTo>
                <a:cubicBezTo>
                  <a:pt x="4150713" y="4970096"/>
                  <a:pt x="4156419" y="4978393"/>
                  <a:pt x="4162206" y="4987037"/>
                </a:cubicBezTo>
                <a:cubicBezTo>
                  <a:pt x="4173445" y="5003801"/>
                  <a:pt x="4187543" y="5022852"/>
                  <a:pt x="4188685" y="5041521"/>
                </a:cubicBezTo>
                <a:cubicBezTo>
                  <a:pt x="4189304" y="5052095"/>
                  <a:pt x="4192222" y="5062299"/>
                  <a:pt x="4195901" y="5072375"/>
                </a:cubicBezTo>
                <a:lnTo>
                  <a:pt x="4201805" y="5087442"/>
                </a:lnTo>
                <a:lnTo>
                  <a:pt x="4214832" y="5133219"/>
                </a:lnTo>
                <a:lnTo>
                  <a:pt x="4214833" y="5133224"/>
                </a:lnTo>
                <a:lnTo>
                  <a:pt x="4208118" y="5166112"/>
                </a:lnTo>
                <a:lnTo>
                  <a:pt x="4208118" y="5166113"/>
                </a:lnTo>
                <a:cubicBezTo>
                  <a:pt x="4207356" y="5167637"/>
                  <a:pt x="4207928" y="5169780"/>
                  <a:pt x="4208809" y="5172090"/>
                </a:cubicBezTo>
                <a:lnTo>
                  <a:pt x="4211356" y="5179067"/>
                </a:lnTo>
                <a:cubicBezTo>
                  <a:pt x="4214976" y="5196594"/>
                  <a:pt x="4215024" y="5213597"/>
                  <a:pt x="4211190" y="5229433"/>
                </a:cubicBezTo>
                <a:lnTo>
                  <a:pt x="4200644" y="5248928"/>
                </a:lnTo>
                <a:lnTo>
                  <a:pt x="4187733" y="5272795"/>
                </a:lnTo>
                <a:cubicBezTo>
                  <a:pt x="4176088" y="5285440"/>
                  <a:pt x="4168382" y="5298594"/>
                  <a:pt x="4163830" y="5312287"/>
                </a:cubicBezTo>
                <a:lnTo>
                  <a:pt x="4162774" y="5321350"/>
                </a:lnTo>
                <a:lnTo>
                  <a:pt x="4160300" y="5326162"/>
                </a:lnTo>
                <a:lnTo>
                  <a:pt x="4158854" y="5355013"/>
                </a:lnTo>
                <a:lnTo>
                  <a:pt x="4158854" y="5355014"/>
                </a:lnTo>
                <a:cubicBezTo>
                  <a:pt x="4159503" y="5364882"/>
                  <a:pt x="4161206" y="5375002"/>
                  <a:pt x="4163730" y="5385384"/>
                </a:cubicBezTo>
                <a:cubicBezTo>
                  <a:pt x="4166969" y="5398721"/>
                  <a:pt x="4169255" y="5412057"/>
                  <a:pt x="4171921" y="5425582"/>
                </a:cubicBezTo>
                <a:cubicBezTo>
                  <a:pt x="4175731" y="5443870"/>
                  <a:pt x="4179733" y="5462351"/>
                  <a:pt x="4183543" y="5480637"/>
                </a:cubicBezTo>
                <a:lnTo>
                  <a:pt x="4188067" y="5507667"/>
                </a:lnTo>
                <a:lnTo>
                  <a:pt x="4177448" y="5531691"/>
                </a:lnTo>
                <a:lnTo>
                  <a:pt x="4177447" y="5531692"/>
                </a:lnTo>
                <a:cubicBezTo>
                  <a:pt x="4170398" y="5537599"/>
                  <a:pt x="4167206" y="5542648"/>
                  <a:pt x="4167302" y="5547577"/>
                </a:cubicBezTo>
                <a:lnTo>
                  <a:pt x="4167302" y="5547578"/>
                </a:lnTo>
                <a:cubicBezTo>
                  <a:pt x="4167397" y="5552507"/>
                  <a:pt x="4170779" y="5557317"/>
                  <a:pt x="4176875" y="5562746"/>
                </a:cubicBezTo>
                <a:cubicBezTo>
                  <a:pt x="4219548" y="5600467"/>
                  <a:pt x="4246219" y="5646189"/>
                  <a:pt x="4248123" y="5704483"/>
                </a:cubicBezTo>
                <a:cubicBezTo>
                  <a:pt x="4248505" y="5716485"/>
                  <a:pt x="4251171" y="5728678"/>
                  <a:pt x="4254029" y="5740488"/>
                </a:cubicBezTo>
                <a:cubicBezTo>
                  <a:pt x="4255744" y="5747728"/>
                  <a:pt x="4257650" y="5756493"/>
                  <a:pt x="4262794" y="5760873"/>
                </a:cubicBezTo>
                <a:cubicBezTo>
                  <a:pt x="4302037" y="5794974"/>
                  <a:pt x="4329280" y="5837457"/>
                  <a:pt x="4351189" y="5883751"/>
                </a:cubicBezTo>
                <a:lnTo>
                  <a:pt x="4351191" y="5883755"/>
                </a:lnTo>
                <a:lnTo>
                  <a:pt x="4369094" y="5935945"/>
                </a:lnTo>
                <a:lnTo>
                  <a:pt x="4369096" y="5935949"/>
                </a:lnTo>
                <a:lnTo>
                  <a:pt x="4365476" y="5993289"/>
                </a:lnTo>
                <a:lnTo>
                  <a:pt x="4365475" y="5993290"/>
                </a:lnTo>
                <a:cubicBezTo>
                  <a:pt x="4364334" y="6004530"/>
                  <a:pt x="4364524" y="6017484"/>
                  <a:pt x="4358999" y="6026439"/>
                </a:cubicBezTo>
                <a:cubicBezTo>
                  <a:pt x="4341662" y="6054824"/>
                  <a:pt x="4322994" y="6082257"/>
                  <a:pt x="4302799" y="6108737"/>
                </a:cubicBezTo>
                <a:cubicBezTo>
                  <a:pt x="4294131" y="6120073"/>
                  <a:pt x="4289178" y="6126883"/>
                  <a:pt x="4289107" y="6133313"/>
                </a:cubicBezTo>
                <a:lnTo>
                  <a:pt x="4289107" y="6133314"/>
                </a:lnTo>
                <a:lnTo>
                  <a:pt x="4292807" y="6143189"/>
                </a:lnTo>
                <a:lnTo>
                  <a:pt x="4304703" y="6155599"/>
                </a:lnTo>
                <a:lnTo>
                  <a:pt x="4304706" y="6155602"/>
                </a:lnTo>
                <a:cubicBezTo>
                  <a:pt x="4326994" y="6175797"/>
                  <a:pt x="4338614" y="6200944"/>
                  <a:pt x="4343376" y="6228756"/>
                </a:cubicBezTo>
                <a:lnTo>
                  <a:pt x="4360713" y="6361539"/>
                </a:lnTo>
                <a:lnTo>
                  <a:pt x="4360713" y="6361538"/>
                </a:lnTo>
                <a:cubicBezTo>
                  <a:pt x="4357093" y="6317150"/>
                  <a:pt x="4350808" y="6272763"/>
                  <a:pt x="4343376" y="6228755"/>
                </a:cubicBezTo>
                <a:cubicBezTo>
                  <a:pt x="4338614" y="6200943"/>
                  <a:pt x="4326994" y="6175796"/>
                  <a:pt x="4304706" y="6155601"/>
                </a:cubicBezTo>
                <a:lnTo>
                  <a:pt x="4304703" y="6155599"/>
                </a:lnTo>
                <a:lnTo>
                  <a:pt x="4289107" y="6133314"/>
                </a:lnTo>
                <a:lnTo>
                  <a:pt x="4302799" y="6108738"/>
                </a:lnTo>
                <a:cubicBezTo>
                  <a:pt x="4322994" y="6082258"/>
                  <a:pt x="4341662" y="6054825"/>
                  <a:pt x="4358999" y="6026440"/>
                </a:cubicBezTo>
                <a:cubicBezTo>
                  <a:pt x="4364524" y="6017485"/>
                  <a:pt x="4364334" y="6004531"/>
                  <a:pt x="4365475" y="5993291"/>
                </a:cubicBezTo>
                <a:lnTo>
                  <a:pt x="4365476" y="5993289"/>
                </a:lnTo>
                <a:lnTo>
                  <a:pt x="4368929" y="5964476"/>
                </a:lnTo>
                <a:lnTo>
                  <a:pt x="4369096" y="5935949"/>
                </a:lnTo>
                <a:lnTo>
                  <a:pt x="4369096" y="5935948"/>
                </a:lnTo>
                <a:lnTo>
                  <a:pt x="4369094" y="5935945"/>
                </a:lnTo>
                <a:lnTo>
                  <a:pt x="4362214" y="5909350"/>
                </a:lnTo>
                <a:lnTo>
                  <a:pt x="4351191" y="5883755"/>
                </a:lnTo>
                <a:lnTo>
                  <a:pt x="4351189" y="5883750"/>
                </a:lnTo>
                <a:cubicBezTo>
                  <a:pt x="4329280" y="5837456"/>
                  <a:pt x="4302037" y="5794973"/>
                  <a:pt x="4262794" y="5760872"/>
                </a:cubicBezTo>
                <a:cubicBezTo>
                  <a:pt x="4257650" y="5756492"/>
                  <a:pt x="4255744" y="5747727"/>
                  <a:pt x="4254029" y="5740487"/>
                </a:cubicBezTo>
                <a:cubicBezTo>
                  <a:pt x="4251171" y="5728677"/>
                  <a:pt x="4248505" y="5716484"/>
                  <a:pt x="4248123" y="5704482"/>
                </a:cubicBezTo>
                <a:cubicBezTo>
                  <a:pt x="4246219" y="5646188"/>
                  <a:pt x="4219548" y="5600466"/>
                  <a:pt x="4176875" y="5562745"/>
                </a:cubicBezTo>
                <a:lnTo>
                  <a:pt x="4167302" y="5547577"/>
                </a:lnTo>
                <a:lnTo>
                  <a:pt x="4177447" y="5531693"/>
                </a:lnTo>
                <a:lnTo>
                  <a:pt x="4177448" y="5531691"/>
                </a:lnTo>
                <a:lnTo>
                  <a:pt x="4185847" y="5520421"/>
                </a:lnTo>
                <a:lnTo>
                  <a:pt x="4188067" y="5507667"/>
                </a:lnTo>
                <a:lnTo>
                  <a:pt x="4188067" y="5507666"/>
                </a:lnTo>
                <a:cubicBezTo>
                  <a:pt x="4188020" y="5498831"/>
                  <a:pt x="4185448" y="5489496"/>
                  <a:pt x="4183543" y="5480636"/>
                </a:cubicBezTo>
                <a:cubicBezTo>
                  <a:pt x="4179733" y="5462350"/>
                  <a:pt x="4175731" y="5443869"/>
                  <a:pt x="4171921" y="5425581"/>
                </a:cubicBezTo>
                <a:cubicBezTo>
                  <a:pt x="4169255" y="5412056"/>
                  <a:pt x="4166969" y="5398720"/>
                  <a:pt x="4163730" y="5385383"/>
                </a:cubicBezTo>
                <a:lnTo>
                  <a:pt x="4158854" y="5355013"/>
                </a:lnTo>
                <a:lnTo>
                  <a:pt x="4162774" y="5321350"/>
                </a:lnTo>
                <a:lnTo>
                  <a:pt x="4187733" y="5272796"/>
                </a:lnTo>
                <a:lnTo>
                  <a:pt x="4200644" y="5248928"/>
                </a:lnTo>
                <a:lnTo>
                  <a:pt x="4211191" y="5229432"/>
                </a:lnTo>
                <a:lnTo>
                  <a:pt x="4211356" y="5179067"/>
                </a:lnTo>
                <a:lnTo>
                  <a:pt x="4211356" y="5179066"/>
                </a:lnTo>
                <a:cubicBezTo>
                  <a:pt x="4210880" y="5176875"/>
                  <a:pt x="4209690" y="5174399"/>
                  <a:pt x="4208809" y="5172089"/>
                </a:cubicBezTo>
                <a:lnTo>
                  <a:pt x="4208118" y="5166113"/>
                </a:lnTo>
                <a:lnTo>
                  <a:pt x="4214833" y="5133224"/>
                </a:lnTo>
                <a:lnTo>
                  <a:pt x="4214833" y="5133223"/>
                </a:lnTo>
                <a:lnTo>
                  <a:pt x="4214832" y="5133219"/>
                </a:lnTo>
                <a:lnTo>
                  <a:pt x="4207690" y="5102460"/>
                </a:lnTo>
                <a:lnTo>
                  <a:pt x="4201805" y="5087442"/>
                </a:lnTo>
                <a:lnTo>
                  <a:pt x="4201799" y="5087422"/>
                </a:lnTo>
                <a:cubicBezTo>
                  <a:pt x="4195713" y="5072410"/>
                  <a:pt x="4189614" y="5057380"/>
                  <a:pt x="4188685" y="5041520"/>
                </a:cubicBezTo>
                <a:cubicBezTo>
                  <a:pt x="4187543" y="5022851"/>
                  <a:pt x="4173445" y="5003800"/>
                  <a:pt x="4162206" y="4987036"/>
                </a:cubicBezTo>
                <a:lnTo>
                  <a:pt x="4144924" y="4957453"/>
                </a:lnTo>
                <a:lnTo>
                  <a:pt x="4137372" y="4933804"/>
                </a:lnTo>
                <a:lnTo>
                  <a:pt x="4138774" y="4912168"/>
                </a:lnTo>
                <a:cubicBezTo>
                  <a:pt x="4140536" y="4904357"/>
                  <a:pt x="4141048" y="4896713"/>
                  <a:pt x="4140479" y="4889275"/>
                </a:cubicBezTo>
                <a:lnTo>
                  <a:pt x="4140479" y="4889274"/>
                </a:lnTo>
                <a:lnTo>
                  <a:pt x="4135701" y="4867613"/>
                </a:lnTo>
                <a:lnTo>
                  <a:pt x="4132950" y="4863342"/>
                </a:lnTo>
                <a:lnTo>
                  <a:pt x="4131200" y="4857316"/>
                </a:lnTo>
                <a:cubicBezTo>
                  <a:pt x="4126057" y="4847213"/>
                  <a:pt x="4119056" y="4837702"/>
                  <a:pt x="4110769" y="4828915"/>
                </a:cubicBezTo>
                <a:lnTo>
                  <a:pt x="4095933" y="4800482"/>
                </a:lnTo>
                <a:lnTo>
                  <a:pt x="4097242" y="4767764"/>
                </a:lnTo>
                <a:cubicBezTo>
                  <a:pt x="4103148" y="4738235"/>
                  <a:pt x="4103530" y="4707564"/>
                  <a:pt x="4107149" y="4677655"/>
                </a:cubicBezTo>
                <a:cubicBezTo>
                  <a:pt x="4107911" y="4671176"/>
                  <a:pt x="4110579" y="4662986"/>
                  <a:pt x="4115151" y="4659174"/>
                </a:cubicBezTo>
                <a:cubicBezTo>
                  <a:pt x="4171921" y="4612500"/>
                  <a:pt x="4172493" y="4546776"/>
                  <a:pt x="4175161" y="4482004"/>
                </a:cubicBezTo>
                <a:cubicBezTo>
                  <a:pt x="4176875" y="4442761"/>
                  <a:pt x="4176875" y="4403325"/>
                  <a:pt x="4175923" y="4363890"/>
                </a:cubicBezTo>
                <a:lnTo>
                  <a:pt x="4175923" y="4363889"/>
                </a:lnTo>
                <a:cubicBezTo>
                  <a:pt x="4175731" y="4350553"/>
                  <a:pt x="4172683" y="4336456"/>
                  <a:pt x="4166969" y="4324644"/>
                </a:cubicBezTo>
                <a:cubicBezTo>
                  <a:pt x="4154966" y="4300069"/>
                  <a:pt x="4139346" y="4277400"/>
                  <a:pt x="4127153" y="4253013"/>
                </a:cubicBezTo>
                <a:close/>
                <a:moveTo>
                  <a:pt x="4190328" y="2836171"/>
                </a:moveTo>
                <a:lnTo>
                  <a:pt x="4181637" y="2848792"/>
                </a:lnTo>
                <a:cubicBezTo>
                  <a:pt x="4176637" y="2865009"/>
                  <a:pt x="4170779" y="2881306"/>
                  <a:pt x="4166033" y="2897784"/>
                </a:cubicBezTo>
                <a:lnTo>
                  <a:pt x="4165004" y="2903549"/>
                </a:lnTo>
                <a:lnTo>
                  <a:pt x="4161730" y="2914327"/>
                </a:lnTo>
                <a:lnTo>
                  <a:pt x="4157099" y="2947858"/>
                </a:lnTo>
                <a:lnTo>
                  <a:pt x="4157098" y="2947861"/>
                </a:lnTo>
                <a:lnTo>
                  <a:pt x="4157098" y="2947862"/>
                </a:lnTo>
                <a:cubicBezTo>
                  <a:pt x="4156729" y="2959156"/>
                  <a:pt x="4157729" y="2970575"/>
                  <a:pt x="4160682" y="2982148"/>
                </a:cubicBezTo>
                <a:lnTo>
                  <a:pt x="4172375" y="3077401"/>
                </a:lnTo>
                <a:lnTo>
                  <a:pt x="4159920" y="3172653"/>
                </a:lnTo>
                <a:cubicBezTo>
                  <a:pt x="4134011" y="3276479"/>
                  <a:pt x="4106579" y="3380304"/>
                  <a:pt x="4112293" y="3489466"/>
                </a:cubicBezTo>
                <a:cubicBezTo>
                  <a:pt x="4113245" y="3507562"/>
                  <a:pt x="4101624" y="3529089"/>
                  <a:pt x="4090194" y="3544712"/>
                </a:cubicBezTo>
                <a:cubicBezTo>
                  <a:pt x="4079336" y="3559667"/>
                  <a:pt x="4073477" y="3566811"/>
                  <a:pt x="4072572" y="3574407"/>
                </a:cubicBezTo>
                <a:lnTo>
                  <a:pt x="4072572" y="3574408"/>
                </a:lnTo>
                <a:cubicBezTo>
                  <a:pt x="4071667" y="3582004"/>
                  <a:pt x="4075716" y="3590053"/>
                  <a:pt x="4084670" y="3606817"/>
                </a:cubicBezTo>
                <a:cubicBezTo>
                  <a:pt x="4089052" y="3614819"/>
                  <a:pt x="4091718" y="3624725"/>
                  <a:pt x="4098196" y="3630632"/>
                </a:cubicBezTo>
                <a:lnTo>
                  <a:pt x="4115925" y="3654415"/>
                </a:lnTo>
                <a:lnTo>
                  <a:pt x="4118836" y="3665923"/>
                </a:lnTo>
                <a:lnTo>
                  <a:pt x="4122437" y="3680163"/>
                </a:lnTo>
                <a:lnTo>
                  <a:pt x="4118389" y="3734836"/>
                </a:lnTo>
                <a:lnTo>
                  <a:pt x="4118389" y="3734837"/>
                </a:lnTo>
                <a:cubicBezTo>
                  <a:pt x="4117437" y="3741315"/>
                  <a:pt x="4116103" y="3749125"/>
                  <a:pt x="4118771" y="3754652"/>
                </a:cubicBezTo>
                <a:lnTo>
                  <a:pt x="4125128" y="3789775"/>
                </a:lnTo>
                <a:lnTo>
                  <a:pt x="4110197" y="3822471"/>
                </a:lnTo>
                <a:cubicBezTo>
                  <a:pt x="4103149" y="3831901"/>
                  <a:pt x="4097529" y="3842045"/>
                  <a:pt x="4095862" y="3852618"/>
                </a:cubicBezTo>
                <a:lnTo>
                  <a:pt x="4095862" y="3852619"/>
                </a:lnTo>
                <a:lnTo>
                  <a:pt x="4096642" y="3868763"/>
                </a:lnTo>
                <a:lnTo>
                  <a:pt x="4105245" y="3885336"/>
                </a:lnTo>
                <a:lnTo>
                  <a:pt x="4105245" y="3885338"/>
                </a:lnTo>
                <a:cubicBezTo>
                  <a:pt x="4114961" y="3897721"/>
                  <a:pt x="4122367" y="3910318"/>
                  <a:pt x="4127626" y="3923124"/>
                </a:cubicBezTo>
                <a:lnTo>
                  <a:pt x="4137130" y="3962159"/>
                </a:lnTo>
                <a:lnTo>
                  <a:pt x="4121438" y="4043837"/>
                </a:lnTo>
                <a:lnTo>
                  <a:pt x="4121437" y="4043838"/>
                </a:lnTo>
                <a:cubicBezTo>
                  <a:pt x="4112674" y="4063841"/>
                  <a:pt x="4107292" y="4083701"/>
                  <a:pt x="4106316" y="4103824"/>
                </a:cubicBezTo>
                <a:lnTo>
                  <a:pt x="4106316" y="4103825"/>
                </a:lnTo>
                <a:lnTo>
                  <a:pt x="4108283" y="4134255"/>
                </a:lnTo>
                <a:lnTo>
                  <a:pt x="4117627" y="4165381"/>
                </a:lnTo>
                <a:lnTo>
                  <a:pt x="4117627" y="4165383"/>
                </a:lnTo>
                <a:lnTo>
                  <a:pt x="4121532" y="4192387"/>
                </a:lnTo>
                <a:lnTo>
                  <a:pt x="4121532" y="4192386"/>
                </a:lnTo>
                <a:cubicBezTo>
                  <a:pt x="4121628" y="4182766"/>
                  <a:pt x="4121056" y="4173479"/>
                  <a:pt x="4117627" y="4165382"/>
                </a:cubicBezTo>
                <a:lnTo>
                  <a:pt x="4117627" y="4165381"/>
                </a:lnTo>
                <a:lnTo>
                  <a:pt x="4106316" y="4103825"/>
                </a:lnTo>
                <a:lnTo>
                  <a:pt x="4121437" y="4043839"/>
                </a:lnTo>
                <a:lnTo>
                  <a:pt x="4121438" y="4043837"/>
                </a:lnTo>
                <a:lnTo>
                  <a:pt x="4134740" y="4002409"/>
                </a:lnTo>
                <a:lnTo>
                  <a:pt x="4137130" y="3962159"/>
                </a:lnTo>
                <a:lnTo>
                  <a:pt x="4137130" y="3962158"/>
                </a:lnTo>
                <a:cubicBezTo>
                  <a:pt x="4134868" y="3935726"/>
                  <a:pt x="4124677" y="3910103"/>
                  <a:pt x="4105245" y="3885337"/>
                </a:cubicBezTo>
                <a:lnTo>
                  <a:pt x="4105245" y="3885336"/>
                </a:lnTo>
                <a:lnTo>
                  <a:pt x="4095862" y="3852619"/>
                </a:lnTo>
                <a:lnTo>
                  <a:pt x="4110197" y="3822472"/>
                </a:lnTo>
                <a:cubicBezTo>
                  <a:pt x="4118389" y="3811613"/>
                  <a:pt x="4123533" y="3800896"/>
                  <a:pt x="4125128" y="3789776"/>
                </a:cubicBezTo>
                <a:lnTo>
                  <a:pt x="4125128" y="3789775"/>
                </a:lnTo>
                <a:cubicBezTo>
                  <a:pt x="4126724" y="3778654"/>
                  <a:pt x="4124771" y="3767129"/>
                  <a:pt x="4118771" y="3754651"/>
                </a:cubicBezTo>
                <a:lnTo>
                  <a:pt x="4118389" y="3734837"/>
                </a:lnTo>
                <a:lnTo>
                  <a:pt x="4122437" y="3680163"/>
                </a:lnTo>
                <a:lnTo>
                  <a:pt x="4122437" y="3680162"/>
                </a:lnTo>
                <a:lnTo>
                  <a:pt x="4118836" y="3665923"/>
                </a:lnTo>
                <a:lnTo>
                  <a:pt x="4115925" y="3654415"/>
                </a:lnTo>
                <a:lnTo>
                  <a:pt x="4115925" y="3654415"/>
                </a:lnTo>
                <a:lnTo>
                  <a:pt x="4115925" y="3654415"/>
                </a:lnTo>
                <a:cubicBezTo>
                  <a:pt x="4112115" y="3646122"/>
                  <a:pt x="4106436" y="3638156"/>
                  <a:pt x="4098196" y="3630631"/>
                </a:cubicBezTo>
                <a:cubicBezTo>
                  <a:pt x="4091718" y="3624724"/>
                  <a:pt x="4089052" y="3614818"/>
                  <a:pt x="4084670" y="3606816"/>
                </a:cubicBezTo>
                <a:cubicBezTo>
                  <a:pt x="4080193" y="3598434"/>
                  <a:pt x="4076942" y="3592231"/>
                  <a:pt x="4074924" y="3587173"/>
                </a:cubicBezTo>
                <a:lnTo>
                  <a:pt x="4072572" y="3574407"/>
                </a:lnTo>
                <a:lnTo>
                  <a:pt x="4077651" y="3562320"/>
                </a:lnTo>
                <a:cubicBezTo>
                  <a:pt x="4080586" y="3557715"/>
                  <a:pt x="4084765" y="3552190"/>
                  <a:pt x="4090194" y="3544713"/>
                </a:cubicBezTo>
                <a:cubicBezTo>
                  <a:pt x="4101624" y="3529090"/>
                  <a:pt x="4113245" y="3507563"/>
                  <a:pt x="4112293" y="3489467"/>
                </a:cubicBezTo>
                <a:cubicBezTo>
                  <a:pt x="4106579" y="3380305"/>
                  <a:pt x="4134011" y="3276480"/>
                  <a:pt x="4159920" y="3172654"/>
                </a:cubicBezTo>
                <a:cubicBezTo>
                  <a:pt x="4167922" y="3140649"/>
                  <a:pt x="4172160" y="3109025"/>
                  <a:pt x="4172375" y="3077401"/>
                </a:cubicBezTo>
                <a:lnTo>
                  <a:pt x="4172375" y="3077400"/>
                </a:lnTo>
                <a:cubicBezTo>
                  <a:pt x="4172589" y="3045776"/>
                  <a:pt x="4168779" y="3014152"/>
                  <a:pt x="4160682" y="2982147"/>
                </a:cubicBezTo>
                <a:lnTo>
                  <a:pt x="4157098" y="2947862"/>
                </a:lnTo>
                <a:lnTo>
                  <a:pt x="4157099" y="2947858"/>
                </a:lnTo>
                <a:lnTo>
                  <a:pt x="4165004" y="2903549"/>
                </a:lnTo>
                <a:lnTo>
                  <a:pt x="4181637" y="2848793"/>
                </a:lnTo>
                <a:cubicBezTo>
                  <a:pt x="4182970" y="2844316"/>
                  <a:pt x="4186256" y="2839982"/>
                  <a:pt x="4190328" y="2836172"/>
                </a:cubicBezTo>
                <a:close/>
                <a:moveTo>
                  <a:pt x="3705842" y="1508457"/>
                </a:moveTo>
                <a:lnTo>
                  <a:pt x="3677748" y="1596213"/>
                </a:lnTo>
                <a:cubicBezTo>
                  <a:pt x="3675271" y="1604978"/>
                  <a:pt x="3676796" y="1615836"/>
                  <a:pt x="3679653" y="1624980"/>
                </a:cubicBezTo>
                <a:cubicBezTo>
                  <a:pt x="3689369" y="1656223"/>
                  <a:pt x="3713754" y="1676036"/>
                  <a:pt x="3736234" y="1697753"/>
                </a:cubicBezTo>
                <a:cubicBezTo>
                  <a:pt x="3746141" y="1707279"/>
                  <a:pt x="3753189" y="1720423"/>
                  <a:pt x="3758903" y="1733188"/>
                </a:cubicBezTo>
                <a:cubicBezTo>
                  <a:pt x="3773574" y="1766335"/>
                  <a:pt x="3786718" y="1800246"/>
                  <a:pt x="3800624" y="1833775"/>
                </a:cubicBezTo>
                <a:cubicBezTo>
                  <a:pt x="3801958" y="1837013"/>
                  <a:pt x="3805387" y="1839679"/>
                  <a:pt x="3808245" y="1842158"/>
                </a:cubicBezTo>
                <a:cubicBezTo>
                  <a:pt x="3838346" y="1866922"/>
                  <a:pt x="3868635" y="1891497"/>
                  <a:pt x="3898736" y="1916454"/>
                </a:cubicBezTo>
                <a:cubicBezTo>
                  <a:pt x="3904450" y="1921216"/>
                  <a:pt x="3908642" y="1928076"/>
                  <a:pt x="3914166" y="1933219"/>
                </a:cubicBezTo>
                <a:cubicBezTo>
                  <a:pt x="3921786" y="1940459"/>
                  <a:pt x="3929027" y="1949603"/>
                  <a:pt x="3938171" y="1953413"/>
                </a:cubicBezTo>
                <a:cubicBezTo>
                  <a:pt x="3966936" y="1965224"/>
                  <a:pt x="3979320" y="1987894"/>
                  <a:pt x="3984654" y="2016469"/>
                </a:cubicBezTo>
                <a:cubicBezTo>
                  <a:pt x="3989607" y="2042570"/>
                  <a:pt x="3993799" y="2068669"/>
                  <a:pt x="3999513" y="2094578"/>
                </a:cubicBezTo>
                <a:cubicBezTo>
                  <a:pt x="4006371" y="2126201"/>
                  <a:pt x="4013801" y="2157636"/>
                  <a:pt x="4022184" y="2188879"/>
                </a:cubicBezTo>
                <a:cubicBezTo>
                  <a:pt x="4025804" y="2202404"/>
                  <a:pt x="4029994" y="2216692"/>
                  <a:pt x="4037424" y="2228314"/>
                </a:cubicBezTo>
                <a:cubicBezTo>
                  <a:pt x="4057999" y="2260890"/>
                  <a:pt x="4071905" y="2295753"/>
                  <a:pt x="4066381" y="2334044"/>
                </a:cubicBezTo>
                <a:cubicBezTo>
                  <a:pt x="4061999" y="2364715"/>
                  <a:pt x="4073239" y="2390434"/>
                  <a:pt x="4090766" y="2409485"/>
                </a:cubicBezTo>
                <a:cubicBezTo>
                  <a:pt x="4098720" y="2418154"/>
                  <a:pt x="4104233" y="2426976"/>
                  <a:pt x="4107867" y="2435912"/>
                </a:cubicBezTo>
                <a:lnTo>
                  <a:pt x="4113698" y="2463017"/>
                </a:lnTo>
                <a:lnTo>
                  <a:pt x="4105056" y="2518262"/>
                </a:lnTo>
                <a:lnTo>
                  <a:pt x="4105055" y="2518263"/>
                </a:lnTo>
                <a:cubicBezTo>
                  <a:pt x="4102388" y="2527789"/>
                  <a:pt x="4101244" y="2536456"/>
                  <a:pt x="4101411" y="2545005"/>
                </a:cubicBezTo>
                <a:lnTo>
                  <a:pt x="4101411" y="2545006"/>
                </a:lnTo>
                <a:cubicBezTo>
                  <a:pt x="4101577" y="2553555"/>
                  <a:pt x="4103054" y="2561985"/>
                  <a:pt x="4105625" y="2571034"/>
                </a:cubicBezTo>
                <a:cubicBezTo>
                  <a:pt x="4117627" y="2612945"/>
                  <a:pt x="4150204" y="2640950"/>
                  <a:pt x="4178779" y="2668001"/>
                </a:cubicBezTo>
                <a:cubicBezTo>
                  <a:pt x="4203164" y="2691054"/>
                  <a:pt x="4216880" y="2716963"/>
                  <a:pt x="4227170" y="2745348"/>
                </a:cubicBezTo>
                <a:lnTo>
                  <a:pt x="4227170" y="2745351"/>
                </a:lnTo>
                <a:lnTo>
                  <a:pt x="4233090" y="2778005"/>
                </a:lnTo>
                <a:lnTo>
                  <a:pt x="4232670" y="2785439"/>
                </a:lnTo>
                <a:lnTo>
                  <a:pt x="4222591" y="2811779"/>
                </a:lnTo>
                <a:lnTo>
                  <a:pt x="4222587" y="2811786"/>
                </a:lnTo>
                <a:lnTo>
                  <a:pt x="4222588" y="2811786"/>
                </a:lnTo>
                <a:lnTo>
                  <a:pt x="4222591" y="2811779"/>
                </a:lnTo>
                <a:lnTo>
                  <a:pt x="4232241" y="2793022"/>
                </a:lnTo>
                <a:lnTo>
                  <a:pt x="4232670" y="2785439"/>
                </a:lnTo>
                <a:lnTo>
                  <a:pt x="4233870" y="2782304"/>
                </a:lnTo>
                <a:lnTo>
                  <a:pt x="4233090" y="2778005"/>
                </a:lnTo>
                <a:lnTo>
                  <a:pt x="4233500" y="2770757"/>
                </a:lnTo>
                <a:lnTo>
                  <a:pt x="4227170" y="2745351"/>
                </a:lnTo>
                <a:lnTo>
                  <a:pt x="4227170" y="2745347"/>
                </a:lnTo>
                <a:cubicBezTo>
                  <a:pt x="4216880" y="2716962"/>
                  <a:pt x="4203164" y="2691053"/>
                  <a:pt x="4178779" y="2668000"/>
                </a:cubicBezTo>
                <a:cubicBezTo>
                  <a:pt x="4150204" y="2640949"/>
                  <a:pt x="4117627" y="2612944"/>
                  <a:pt x="4105625" y="2571033"/>
                </a:cubicBezTo>
                <a:lnTo>
                  <a:pt x="4101411" y="2545006"/>
                </a:lnTo>
                <a:lnTo>
                  <a:pt x="4105055" y="2518264"/>
                </a:lnTo>
                <a:lnTo>
                  <a:pt x="4105056" y="2518262"/>
                </a:lnTo>
                <a:lnTo>
                  <a:pt x="4111636" y="2490550"/>
                </a:lnTo>
                <a:lnTo>
                  <a:pt x="4113698" y="2463017"/>
                </a:lnTo>
                <a:lnTo>
                  <a:pt x="4113698" y="2463016"/>
                </a:lnTo>
                <a:cubicBezTo>
                  <a:pt x="4112817" y="2444776"/>
                  <a:pt x="4106674" y="2426821"/>
                  <a:pt x="4090766" y="2409484"/>
                </a:cubicBezTo>
                <a:cubicBezTo>
                  <a:pt x="4073239" y="2390433"/>
                  <a:pt x="4061999" y="2364714"/>
                  <a:pt x="4066381" y="2334043"/>
                </a:cubicBezTo>
                <a:cubicBezTo>
                  <a:pt x="4071905" y="2295752"/>
                  <a:pt x="4057999" y="2260889"/>
                  <a:pt x="4037424" y="2228313"/>
                </a:cubicBezTo>
                <a:cubicBezTo>
                  <a:pt x="4029994" y="2216691"/>
                  <a:pt x="4025804" y="2202403"/>
                  <a:pt x="4022184" y="2188878"/>
                </a:cubicBezTo>
                <a:cubicBezTo>
                  <a:pt x="4013801" y="2157635"/>
                  <a:pt x="4006371" y="2126200"/>
                  <a:pt x="3999513" y="2094577"/>
                </a:cubicBezTo>
                <a:cubicBezTo>
                  <a:pt x="3993799" y="2068668"/>
                  <a:pt x="3989607" y="2042569"/>
                  <a:pt x="3984654" y="2016468"/>
                </a:cubicBezTo>
                <a:cubicBezTo>
                  <a:pt x="3979320" y="1987893"/>
                  <a:pt x="3966936" y="1965223"/>
                  <a:pt x="3938171" y="1953412"/>
                </a:cubicBezTo>
                <a:cubicBezTo>
                  <a:pt x="3929027" y="1949602"/>
                  <a:pt x="3921786" y="1940458"/>
                  <a:pt x="3914166" y="1933218"/>
                </a:cubicBezTo>
                <a:cubicBezTo>
                  <a:pt x="3908642" y="1928075"/>
                  <a:pt x="3904450" y="1921215"/>
                  <a:pt x="3898736" y="1916453"/>
                </a:cubicBezTo>
                <a:cubicBezTo>
                  <a:pt x="3868635" y="1891496"/>
                  <a:pt x="3838346" y="1866921"/>
                  <a:pt x="3808245" y="1842157"/>
                </a:cubicBezTo>
                <a:cubicBezTo>
                  <a:pt x="3805387" y="1839678"/>
                  <a:pt x="3801958" y="1837012"/>
                  <a:pt x="3800624" y="1833774"/>
                </a:cubicBezTo>
                <a:cubicBezTo>
                  <a:pt x="3786718" y="1800245"/>
                  <a:pt x="3773575" y="1766334"/>
                  <a:pt x="3758903" y="1733187"/>
                </a:cubicBezTo>
                <a:cubicBezTo>
                  <a:pt x="3753189" y="1720422"/>
                  <a:pt x="3746141" y="1707278"/>
                  <a:pt x="3736235" y="1697752"/>
                </a:cubicBezTo>
                <a:cubicBezTo>
                  <a:pt x="3713755" y="1676035"/>
                  <a:pt x="3689369" y="1656222"/>
                  <a:pt x="3679653" y="1624979"/>
                </a:cubicBezTo>
                <a:cubicBezTo>
                  <a:pt x="3676797" y="1615835"/>
                  <a:pt x="3675272" y="1604977"/>
                  <a:pt x="3677749" y="1596212"/>
                </a:cubicBezTo>
                <a:close/>
                <a:moveTo>
                  <a:pt x="3724447" y="1459072"/>
                </a:moveTo>
                <a:lnTo>
                  <a:pt x="3724446" y="1459073"/>
                </a:lnTo>
                <a:lnTo>
                  <a:pt x="3715229" y="1481571"/>
                </a:lnTo>
                <a:close/>
                <a:moveTo>
                  <a:pt x="3743640" y="1268757"/>
                </a:moveTo>
                <a:cubicBezTo>
                  <a:pt x="3744092" y="1275401"/>
                  <a:pt x="3745664" y="1281688"/>
                  <a:pt x="3748807" y="1286069"/>
                </a:cubicBezTo>
                <a:cubicBezTo>
                  <a:pt x="3763380" y="1306929"/>
                  <a:pt x="3769620" y="1328552"/>
                  <a:pt x="3771144" y="1350627"/>
                </a:cubicBezTo>
                <a:lnTo>
                  <a:pt x="3765550" y="1413839"/>
                </a:lnTo>
                <a:lnTo>
                  <a:pt x="3771145" y="1350626"/>
                </a:lnTo>
                <a:cubicBezTo>
                  <a:pt x="3769620" y="1328551"/>
                  <a:pt x="3763381" y="1306929"/>
                  <a:pt x="3748807" y="1286068"/>
                </a:cubicBezTo>
                <a:close/>
                <a:moveTo>
                  <a:pt x="3685369" y="773034"/>
                </a:moveTo>
                <a:lnTo>
                  <a:pt x="3685369" y="773035"/>
                </a:lnTo>
                <a:cubicBezTo>
                  <a:pt x="3687655" y="800276"/>
                  <a:pt x="3690893" y="827329"/>
                  <a:pt x="3693369" y="854379"/>
                </a:cubicBezTo>
                <a:cubicBezTo>
                  <a:pt x="3695655" y="878956"/>
                  <a:pt x="3696417" y="903722"/>
                  <a:pt x="3724422" y="915343"/>
                </a:cubicBezTo>
                <a:cubicBezTo>
                  <a:pt x="3728804" y="917059"/>
                  <a:pt x="3732042" y="922773"/>
                  <a:pt x="3734900" y="927155"/>
                </a:cubicBezTo>
                <a:cubicBezTo>
                  <a:pt x="3778908" y="994785"/>
                  <a:pt x="3777764" y="1030980"/>
                  <a:pt x="3731280" y="1097087"/>
                </a:cubicBezTo>
                <a:cubicBezTo>
                  <a:pt x="3726518" y="1103945"/>
                  <a:pt x="3723088" y="1118613"/>
                  <a:pt x="3726898" y="1123185"/>
                </a:cubicBezTo>
                <a:cubicBezTo>
                  <a:pt x="3742710" y="1142617"/>
                  <a:pt x="3749759" y="1162953"/>
                  <a:pt x="3751617" y="1184028"/>
                </a:cubicBezTo>
                <a:cubicBezTo>
                  <a:pt x="3749759" y="1162953"/>
                  <a:pt x="3742711" y="1142616"/>
                  <a:pt x="3726899" y="1123184"/>
                </a:cubicBezTo>
                <a:cubicBezTo>
                  <a:pt x="3723089" y="1118612"/>
                  <a:pt x="3726519" y="1103944"/>
                  <a:pt x="3731281" y="1097086"/>
                </a:cubicBezTo>
                <a:cubicBezTo>
                  <a:pt x="3777765" y="1030979"/>
                  <a:pt x="3778909" y="994784"/>
                  <a:pt x="3734901" y="927154"/>
                </a:cubicBezTo>
                <a:cubicBezTo>
                  <a:pt x="3732043" y="922772"/>
                  <a:pt x="3728805" y="917058"/>
                  <a:pt x="3724423" y="915342"/>
                </a:cubicBezTo>
                <a:cubicBezTo>
                  <a:pt x="3696417" y="903721"/>
                  <a:pt x="3695655" y="878955"/>
                  <a:pt x="3693369" y="854378"/>
                </a:cubicBezTo>
                <a:close/>
                <a:moveTo>
                  <a:pt x="3740770" y="517850"/>
                </a:moveTo>
                <a:lnTo>
                  <a:pt x="3731852" y="556047"/>
                </a:lnTo>
                <a:cubicBezTo>
                  <a:pt x="3729756" y="564048"/>
                  <a:pt x="3724232" y="572622"/>
                  <a:pt x="3725374" y="580050"/>
                </a:cubicBezTo>
                <a:cubicBezTo>
                  <a:pt x="3728708" y="601578"/>
                  <a:pt x="3726279" y="622200"/>
                  <a:pt x="3721993" y="642537"/>
                </a:cubicBezTo>
                <a:lnTo>
                  <a:pt x="3709470" y="694927"/>
                </a:lnTo>
                <a:lnTo>
                  <a:pt x="3721994" y="642536"/>
                </a:lnTo>
                <a:cubicBezTo>
                  <a:pt x="3726280" y="622200"/>
                  <a:pt x="3728709" y="601577"/>
                  <a:pt x="3725375" y="580049"/>
                </a:cubicBezTo>
                <a:cubicBezTo>
                  <a:pt x="3724233" y="572621"/>
                  <a:pt x="3729757" y="564047"/>
                  <a:pt x="3731853" y="556046"/>
                </a:cubicBezTo>
                <a:close/>
                <a:moveTo>
                  <a:pt x="3754065" y="298168"/>
                </a:moveTo>
                <a:lnTo>
                  <a:pt x="3739283" y="313532"/>
                </a:lnTo>
                <a:lnTo>
                  <a:pt x="3739283" y="313532"/>
                </a:lnTo>
                <a:lnTo>
                  <a:pt x="3739282" y="313533"/>
                </a:lnTo>
                <a:cubicBezTo>
                  <a:pt x="3735090" y="316389"/>
                  <a:pt x="3737376" y="330298"/>
                  <a:pt x="3738710" y="338870"/>
                </a:cubicBezTo>
                <a:lnTo>
                  <a:pt x="3738716" y="338898"/>
                </a:lnTo>
                <a:lnTo>
                  <a:pt x="3748617" y="395639"/>
                </a:lnTo>
                <a:lnTo>
                  <a:pt x="3744807" y="367327"/>
                </a:lnTo>
                <a:lnTo>
                  <a:pt x="3738716" y="338898"/>
                </a:lnTo>
                <a:lnTo>
                  <a:pt x="3738711" y="338869"/>
                </a:lnTo>
                <a:cubicBezTo>
                  <a:pt x="3738044" y="334583"/>
                  <a:pt x="3737139" y="328963"/>
                  <a:pt x="3736925" y="324057"/>
                </a:cubicBezTo>
                <a:lnTo>
                  <a:pt x="3739283" y="313532"/>
                </a:lnTo>
                <a:close/>
                <a:moveTo>
                  <a:pt x="3761610" y="281567"/>
                </a:moveTo>
                <a:lnTo>
                  <a:pt x="3756715" y="295414"/>
                </a:lnTo>
                <a:lnTo>
                  <a:pt x="3756716" y="295414"/>
                </a:lnTo>
                <a:close/>
                <a:moveTo>
                  <a:pt x="3748290" y="24485"/>
                </a:moveTo>
                <a:lnTo>
                  <a:pt x="3746027" y="74128"/>
                </a:lnTo>
                <a:cubicBezTo>
                  <a:pt x="3746950" y="91491"/>
                  <a:pt x="3749260" y="108702"/>
                  <a:pt x="3751951" y="125860"/>
                </a:cubicBezTo>
                <a:lnTo>
                  <a:pt x="3756346" y="153386"/>
                </a:lnTo>
                <a:lnTo>
                  <a:pt x="3764619" y="228943"/>
                </a:lnTo>
                <a:lnTo>
                  <a:pt x="3760160" y="177270"/>
                </a:lnTo>
                <a:lnTo>
                  <a:pt x="3756346" y="153386"/>
                </a:lnTo>
                <a:lnTo>
                  <a:pt x="3756147" y="151568"/>
                </a:lnTo>
                <a:cubicBezTo>
                  <a:pt x="3751917" y="125875"/>
                  <a:pt x="3747412" y="100173"/>
                  <a:pt x="3746028" y="74128"/>
                </a:cubicBezTo>
                <a:close/>
                <a:moveTo>
                  <a:pt x="3745709" y="0"/>
                </a:moveTo>
                <a:lnTo>
                  <a:pt x="3748427" y="21485"/>
                </a:lnTo>
                <a:lnTo>
                  <a:pt x="3745709" y="0"/>
                </a:lnTo>
                <a:lnTo>
                  <a:pt x="4209817" y="0"/>
                </a:lnTo>
                <a:lnTo>
                  <a:pt x="4208690" y="2816"/>
                </a:lnTo>
                <a:cubicBezTo>
                  <a:pt x="4200308" y="21485"/>
                  <a:pt x="4197640" y="43011"/>
                  <a:pt x="4194592" y="63586"/>
                </a:cubicBezTo>
                <a:cubicBezTo>
                  <a:pt x="4189067" y="101307"/>
                  <a:pt x="4185637" y="139218"/>
                  <a:pt x="4180685" y="176938"/>
                </a:cubicBezTo>
                <a:cubicBezTo>
                  <a:pt x="4179541" y="184940"/>
                  <a:pt x="4177447" y="194084"/>
                  <a:pt x="4172683" y="200181"/>
                </a:cubicBezTo>
                <a:cubicBezTo>
                  <a:pt x="4140678" y="241900"/>
                  <a:pt x="4131725" y="292578"/>
                  <a:pt x="4134771" y="340773"/>
                </a:cubicBezTo>
                <a:cubicBezTo>
                  <a:pt x="4137060" y="378685"/>
                  <a:pt x="4138774" y="415834"/>
                  <a:pt x="4135536" y="453363"/>
                </a:cubicBezTo>
                <a:cubicBezTo>
                  <a:pt x="4135344" y="456221"/>
                  <a:pt x="4135726" y="460031"/>
                  <a:pt x="4137250" y="462125"/>
                </a:cubicBezTo>
                <a:cubicBezTo>
                  <a:pt x="4147346" y="475080"/>
                  <a:pt x="4148108" y="488606"/>
                  <a:pt x="4149822" y="505181"/>
                </a:cubicBezTo>
                <a:cubicBezTo>
                  <a:pt x="4152300" y="528614"/>
                  <a:pt x="4150584" y="550140"/>
                  <a:pt x="4146394" y="571859"/>
                </a:cubicBezTo>
                <a:cubicBezTo>
                  <a:pt x="4143346" y="587671"/>
                  <a:pt x="4137060" y="603672"/>
                  <a:pt x="4129057" y="617771"/>
                </a:cubicBezTo>
                <a:cubicBezTo>
                  <a:pt x="4117817" y="637391"/>
                  <a:pt x="4113437" y="656254"/>
                  <a:pt x="4128295" y="674922"/>
                </a:cubicBezTo>
                <a:cubicBezTo>
                  <a:pt x="4144108" y="695115"/>
                  <a:pt x="4138584" y="717976"/>
                  <a:pt x="4139154" y="740267"/>
                </a:cubicBezTo>
                <a:cubicBezTo>
                  <a:pt x="4139346" y="749981"/>
                  <a:pt x="4138964" y="760269"/>
                  <a:pt x="4141440" y="769604"/>
                </a:cubicBezTo>
                <a:cubicBezTo>
                  <a:pt x="4148490" y="796654"/>
                  <a:pt x="4159158" y="822755"/>
                  <a:pt x="4163920" y="850188"/>
                </a:cubicBezTo>
                <a:cubicBezTo>
                  <a:pt x="4166587" y="865429"/>
                  <a:pt x="4161824" y="882383"/>
                  <a:pt x="4158396" y="898197"/>
                </a:cubicBezTo>
                <a:cubicBezTo>
                  <a:pt x="4154776" y="914199"/>
                  <a:pt x="4149252" y="930010"/>
                  <a:pt x="4143536" y="945443"/>
                </a:cubicBezTo>
                <a:cubicBezTo>
                  <a:pt x="4139726" y="955919"/>
                  <a:pt x="4136106" y="967349"/>
                  <a:pt x="4129247" y="975732"/>
                </a:cubicBezTo>
                <a:cubicBezTo>
                  <a:pt x="4113627" y="994784"/>
                  <a:pt x="4110959" y="1014405"/>
                  <a:pt x="4119151" y="1036886"/>
                </a:cubicBezTo>
                <a:cubicBezTo>
                  <a:pt x="4120485" y="1040314"/>
                  <a:pt x="4120485" y="1044314"/>
                  <a:pt x="4120675" y="1048124"/>
                </a:cubicBezTo>
                <a:cubicBezTo>
                  <a:pt x="4124675" y="1109090"/>
                  <a:pt x="4127153" y="1170050"/>
                  <a:pt x="4133249" y="1230632"/>
                </a:cubicBezTo>
                <a:cubicBezTo>
                  <a:pt x="4135726" y="1255205"/>
                  <a:pt x="4146584" y="1278828"/>
                  <a:pt x="4153442" y="1303023"/>
                </a:cubicBezTo>
                <a:cubicBezTo>
                  <a:pt x="4154776" y="1307977"/>
                  <a:pt x="4156872" y="1313503"/>
                  <a:pt x="4155918" y="1318455"/>
                </a:cubicBezTo>
                <a:cubicBezTo>
                  <a:pt x="4146394" y="1372367"/>
                  <a:pt x="4160300" y="1422853"/>
                  <a:pt x="4178589" y="1472574"/>
                </a:cubicBezTo>
                <a:cubicBezTo>
                  <a:pt x="4180495" y="1477716"/>
                  <a:pt x="4179923" y="1484003"/>
                  <a:pt x="4179541" y="1489719"/>
                </a:cubicBezTo>
                <a:cubicBezTo>
                  <a:pt x="4178209" y="1505723"/>
                  <a:pt x="4171541" y="1523058"/>
                  <a:pt x="4175541" y="1537536"/>
                </a:cubicBezTo>
                <a:cubicBezTo>
                  <a:pt x="4186591" y="1576018"/>
                  <a:pt x="4199926" y="1614119"/>
                  <a:pt x="4216690" y="1650316"/>
                </a:cubicBezTo>
                <a:cubicBezTo>
                  <a:pt x="4233645" y="1687085"/>
                  <a:pt x="4247933" y="1721184"/>
                  <a:pt x="4230789" y="1763286"/>
                </a:cubicBezTo>
                <a:cubicBezTo>
                  <a:pt x="4223548" y="1781193"/>
                  <a:pt x="4228693" y="1804815"/>
                  <a:pt x="4230597" y="1825392"/>
                </a:cubicBezTo>
                <a:cubicBezTo>
                  <a:pt x="4232121" y="1840440"/>
                  <a:pt x="4240696" y="1854919"/>
                  <a:pt x="4240696" y="1869779"/>
                </a:cubicBezTo>
                <a:cubicBezTo>
                  <a:pt x="4240696" y="1909407"/>
                  <a:pt x="4250791" y="1944648"/>
                  <a:pt x="4271366" y="1978939"/>
                </a:cubicBezTo>
                <a:cubicBezTo>
                  <a:pt x="4279367" y="1992278"/>
                  <a:pt x="4274032" y="2013042"/>
                  <a:pt x="4276128" y="2030377"/>
                </a:cubicBezTo>
                <a:cubicBezTo>
                  <a:pt x="4278604" y="2048667"/>
                  <a:pt x="4280890" y="2067524"/>
                  <a:pt x="4286418" y="2085053"/>
                </a:cubicBezTo>
                <a:cubicBezTo>
                  <a:pt x="4300895" y="2130392"/>
                  <a:pt x="4317278" y="2175162"/>
                  <a:pt x="4332518" y="2220311"/>
                </a:cubicBezTo>
                <a:cubicBezTo>
                  <a:pt x="4345093" y="2257458"/>
                  <a:pt x="4335186" y="2294038"/>
                  <a:pt x="4329853" y="2330805"/>
                </a:cubicBezTo>
                <a:cubicBezTo>
                  <a:pt x="4326422" y="2353858"/>
                  <a:pt x="4318230" y="2375382"/>
                  <a:pt x="4330422" y="2401291"/>
                </a:cubicBezTo>
                <a:cubicBezTo>
                  <a:pt x="4342044" y="2426058"/>
                  <a:pt x="4339377" y="2457491"/>
                  <a:pt x="4345663" y="2485306"/>
                </a:cubicBezTo>
                <a:cubicBezTo>
                  <a:pt x="4350997" y="2508741"/>
                  <a:pt x="4359572" y="2531408"/>
                  <a:pt x="4367953" y="2554078"/>
                </a:cubicBezTo>
                <a:cubicBezTo>
                  <a:pt x="4379384" y="2584941"/>
                  <a:pt x="4391384" y="2615420"/>
                  <a:pt x="4385670" y="2649142"/>
                </a:cubicBezTo>
                <a:cubicBezTo>
                  <a:pt x="4379192" y="2687435"/>
                  <a:pt x="4403577" y="2713722"/>
                  <a:pt x="4419771" y="2743825"/>
                </a:cubicBezTo>
                <a:cubicBezTo>
                  <a:pt x="4430819" y="2764589"/>
                  <a:pt x="4439012" y="2787258"/>
                  <a:pt x="4445870" y="2809929"/>
                </a:cubicBezTo>
                <a:cubicBezTo>
                  <a:pt x="4454824" y="2840218"/>
                  <a:pt x="4460158" y="2871461"/>
                  <a:pt x="4468921" y="2901942"/>
                </a:cubicBezTo>
                <a:cubicBezTo>
                  <a:pt x="4482065" y="2948046"/>
                  <a:pt x="4492353" y="2994721"/>
                  <a:pt x="4485113" y="3042727"/>
                </a:cubicBezTo>
                <a:cubicBezTo>
                  <a:pt x="4481875" y="3064826"/>
                  <a:pt x="4482065" y="3085402"/>
                  <a:pt x="4486829" y="3107499"/>
                </a:cubicBezTo>
                <a:cubicBezTo>
                  <a:pt x="4494639" y="3143694"/>
                  <a:pt x="4495592" y="3180843"/>
                  <a:pt x="4524738" y="3209992"/>
                </a:cubicBezTo>
                <a:cubicBezTo>
                  <a:pt x="4535027" y="3220279"/>
                  <a:pt x="4537693" y="3238757"/>
                  <a:pt x="4543028" y="3253808"/>
                </a:cubicBezTo>
                <a:cubicBezTo>
                  <a:pt x="4549315" y="3271144"/>
                  <a:pt x="4546075" y="3283907"/>
                  <a:pt x="4527787" y="3293243"/>
                </a:cubicBezTo>
                <a:cubicBezTo>
                  <a:pt x="4519596" y="3297433"/>
                  <a:pt x="4511594" y="3309436"/>
                  <a:pt x="4510260" y="3318770"/>
                </a:cubicBezTo>
                <a:cubicBezTo>
                  <a:pt x="4506260" y="3346775"/>
                  <a:pt x="4512166" y="3372494"/>
                  <a:pt x="4525122" y="3399545"/>
                </a:cubicBezTo>
                <a:cubicBezTo>
                  <a:pt x="4537313" y="3424882"/>
                  <a:pt x="4535979" y="3456507"/>
                  <a:pt x="4540741" y="3485274"/>
                </a:cubicBezTo>
                <a:cubicBezTo>
                  <a:pt x="4544171" y="3505656"/>
                  <a:pt x="4551219" y="3526041"/>
                  <a:pt x="4551219" y="3546616"/>
                </a:cubicBezTo>
                <a:cubicBezTo>
                  <a:pt x="4551219" y="3572145"/>
                  <a:pt x="4545123" y="3597481"/>
                  <a:pt x="4542837" y="3623200"/>
                </a:cubicBezTo>
                <a:cubicBezTo>
                  <a:pt x="4540933" y="3643203"/>
                  <a:pt x="4541695" y="3663588"/>
                  <a:pt x="4539409" y="3683590"/>
                </a:cubicBezTo>
                <a:cubicBezTo>
                  <a:pt x="4537693" y="3699975"/>
                  <a:pt x="4533313" y="3716167"/>
                  <a:pt x="4529694" y="3732360"/>
                </a:cubicBezTo>
                <a:cubicBezTo>
                  <a:pt x="4528359" y="3738266"/>
                  <a:pt x="4523214" y="3744172"/>
                  <a:pt x="4523976" y="3749505"/>
                </a:cubicBezTo>
                <a:cubicBezTo>
                  <a:pt x="4532169" y="3802466"/>
                  <a:pt x="4495592" y="3840568"/>
                  <a:pt x="4479399" y="3885337"/>
                </a:cubicBezTo>
                <a:cubicBezTo>
                  <a:pt x="4462252" y="3932393"/>
                  <a:pt x="4435964" y="3977924"/>
                  <a:pt x="4443774" y="4030502"/>
                </a:cubicBezTo>
                <a:cubicBezTo>
                  <a:pt x="4448536" y="4062317"/>
                  <a:pt x="4459586" y="4092988"/>
                  <a:pt x="4466255" y="4124613"/>
                </a:cubicBezTo>
                <a:cubicBezTo>
                  <a:pt x="4468541" y="4135853"/>
                  <a:pt x="4468159" y="4148426"/>
                  <a:pt x="4465873" y="4159666"/>
                </a:cubicBezTo>
                <a:cubicBezTo>
                  <a:pt x="4455394" y="4213960"/>
                  <a:pt x="4453871" y="4267492"/>
                  <a:pt x="4471017" y="4320836"/>
                </a:cubicBezTo>
                <a:cubicBezTo>
                  <a:pt x="4473875" y="4329978"/>
                  <a:pt x="4476541" y="4339694"/>
                  <a:pt x="4476541" y="4349221"/>
                </a:cubicBezTo>
                <a:cubicBezTo>
                  <a:pt x="4476541" y="4401418"/>
                  <a:pt x="4472541" y="4452664"/>
                  <a:pt x="4453871" y="4502578"/>
                </a:cubicBezTo>
                <a:cubicBezTo>
                  <a:pt x="4447584" y="4519342"/>
                  <a:pt x="4451584" y="4539727"/>
                  <a:pt x="4450060" y="4558206"/>
                </a:cubicBezTo>
                <a:cubicBezTo>
                  <a:pt x="4448728" y="4575350"/>
                  <a:pt x="4448156" y="4592877"/>
                  <a:pt x="4443774" y="4609451"/>
                </a:cubicBezTo>
                <a:cubicBezTo>
                  <a:pt x="4437298" y="4633646"/>
                  <a:pt x="4436536" y="4656125"/>
                  <a:pt x="4442250" y="4681082"/>
                </a:cubicBezTo>
                <a:cubicBezTo>
                  <a:pt x="4447584" y="4704894"/>
                  <a:pt x="4444919" y="4730613"/>
                  <a:pt x="4445108" y="4755380"/>
                </a:cubicBezTo>
                <a:cubicBezTo>
                  <a:pt x="4445298" y="4783003"/>
                  <a:pt x="4445488" y="4810626"/>
                  <a:pt x="4444537" y="4838249"/>
                </a:cubicBezTo>
                <a:cubicBezTo>
                  <a:pt x="4444156" y="4849299"/>
                  <a:pt x="4436536" y="4861872"/>
                  <a:pt x="4439584" y="4871018"/>
                </a:cubicBezTo>
                <a:cubicBezTo>
                  <a:pt x="4449870" y="4900545"/>
                  <a:pt x="4437488" y="4930074"/>
                  <a:pt x="4443012" y="4959601"/>
                </a:cubicBezTo>
                <a:cubicBezTo>
                  <a:pt x="4445870" y="4974081"/>
                  <a:pt x="4438060" y="4990464"/>
                  <a:pt x="4437298" y="5006085"/>
                </a:cubicBezTo>
                <a:cubicBezTo>
                  <a:pt x="4435964" y="5031613"/>
                  <a:pt x="4436536" y="5057140"/>
                  <a:pt x="4436154" y="5082669"/>
                </a:cubicBezTo>
                <a:cubicBezTo>
                  <a:pt x="4435964" y="5091051"/>
                  <a:pt x="4435203" y="5099244"/>
                  <a:pt x="4434819" y="5107626"/>
                </a:cubicBezTo>
                <a:cubicBezTo>
                  <a:pt x="4434439" y="5115056"/>
                  <a:pt x="4432725" y="5122866"/>
                  <a:pt x="4434057" y="5129915"/>
                </a:cubicBezTo>
                <a:cubicBezTo>
                  <a:pt x="4438822" y="5155444"/>
                  <a:pt x="4446632" y="5180590"/>
                  <a:pt x="4449680" y="5206307"/>
                </a:cubicBezTo>
                <a:cubicBezTo>
                  <a:pt x="4452346" y="5228596"/>
                  <a:pt x="4448728" y="5251649"/>
                  <a:pt x="4450632" y="5274128"/>
                </a:cubicBezTo>
                <a:cubicBezTo>
                  <a:pt x="4453871" y="5313753"/>
                  <a:pt x="4459586" y="5353378"/>
                  <a:pt x="4463207" y="5393004"/>
                </a:cubicBezTo>
                <a:cubicBezTo>
                  <a:pt x="4463968" y="5401578"/>
                  <a:pt x="4459204" y="5410530"/>
                  <a:pt x="4458824" y="5419294"/>
                </a:cubicBezTo>
                <a:cubicBezTo>
                  <a:pt x="4457872" y="5446727"/>
                  <a:pt x="4457680" y="5474160"/>
                  <a:pt x="4457110" y="5501593"/>
                </a:cubicBezTo>
                <a:cubicBezTo>
                  <a:pt x="4456918" y="5517214"/>
                  <a:pt x="4457490" y="5533026"/>
                  <a:pt x="4455776" y="5548459"/>
                </a:cubicBezTo>
                <a:cubicBezTo>
                  <a:pt x="4453490" y="5568841"/>
                  <a:pt x="4450060" y="5587320"/>
                  <a:pt x="4464920" y="5606371"/>
                </a:cubicBezTo>
                <a:cubicBezTo>
                  <a:pt x="4487972" y="5635710"/>
                  <a:pt x="4479018" y="5673049"/>
                  <a:pt x="4484351" y="5706958"/>
                </a:cubicBezTo>
                <a:cubicBezTo>
                  <a:pt x="4485685" y="5715722"/>
                  <a:pt x="4485875" y="5724677"/>
                  <a:pt x="4487399" y="5733439"/>
                </a:cubicBezTo>
                <a:cubicBezTo>
                  <a:pt x="4490257" y="5749633"/>
                  <a:pt x="4493495" y="5765634"/>
                  <a:pt x="4496736" y="5781829"/>
                </a:cubicBezTo>
                <a:cubicBezTo>
                  <a:pt x="4497306" y="5784685"/>
                  <a:pt x="4497498" y="5787923"/>
                  <a:pt x="4498450" y="5790591"/>
                </a:cubicBezTo>
                <a:cubicBezTo>
                  <a:pt x="4506450" y="5815168"/>
                  <a:pt x="4515594" y="5839360"/>
                  <a:pt x="4522072" y="5864317"/>
                </a:cubicBezTo>
                <a:cubicBezTo>
                  <a:pt x="4525311" y="5876510"/>
                  <a:pt x="4525693" y="5890036"/>
                  <a:pt x="4523976" y="5902609"/>
                </a:cubicBezTo>
                <a:cubicBezTo>
                  <a:pt x="4519024" y="5939376"/>
                  <a:pt x="4516928" y="5975763"/>
                  <a:pt x="4524168" y="6012722"/>
                </a:cubicBezTo>
                <a:cubicBezTo>
                  <a:pt x="4527025" y="6027391"/>
                  <a:pt x="4522263" y="6043775"/>
                  <a:pt x="4520548" y="6059396"/>
                </a:cubicBezTo>
                <a:cubicBezTo>
                  <a:pt x="4515976" y="6096735"/>
                  <a:pt x="4511022" y="6134074"/>
                  <a:pt x="4506642" y="6171604"/>
                </a:cubicBezTo>
                <a:cubicBezTo>
                  <a:pt x="4503975" y="6195036"/>
                  <a:pt x="4502450" y="6218659"/>
                  <a:pt x="4499785" y="6242092"/>
                </a:cubicBezTo>
                <a:cubicBezTo>
                  <a:pt x="4496544" y="6269143"/>
                  <a:pt x="4491591" y="6296004"/>
                  <a:pt x="4488923" y="6323057"/>
                </a:cubicBezTo>
                <a:cubicBezTo>
                  <a:pt x="4485875" y="6353918"/>
                  <a:pt x="4485305" y="6384971"/>
                  <a:pt x="4482065" y="6415832"/>
                </a:cubicBezTo>
                <a:cubicBezTo>
                  <a:pt x="4475779" y="6472224"/>
                  <a:pt x="4468349" y="6528423"/>
                  <a:pt x="4461300" y="6584811"/>
                </a:cubicBezTo>
                <a:cubicBezTo>
                  <a:pt x="4454442" y="6639487"/>
                  <a:pt x="4448346" y="6694163"/>
                  <a:pt x="4439775" y="6748457"/>
                </a:cubicBezTo>
                <a:cubicBezTo>
                  <a:pt x="4436154" y="6771318"/>
                  <a:pt x="4426247" y="6793034"/>
                  <a:pt x="4420723" y="6815515"/>
                </a:cubicBezTo>
                <a:lnTo>
                  <a:pt x="4411023" y="6858000"/>
                </a:lnTo>
                <a:lnTo>
                  <a:pt x="4238770" y="6858000"/>
                </a:lnTo>
                <a:lnTo>
                  <a:pt x="0" y="6858000"/>
                </a:lnTo>
                <a:lnTo>
                  <a:pt x="0" y="1"/>
                </a:lnTo>
                <a:close/>
              </a:path>
            </a:pathLst>
          </a:cu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7900967-84CA-47B4-9F1C-E787BAC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97284" y="-1"/>
            <a:ext cx="884241" cy="6858001"/>
            <a:chOff x="3697284" y="-1"/>
            <a:chExt cx="884241" cy="6858001"/>
          </a:xfrm>
          <a:effectLst>
            <a:outerShdw blurRad="381000" dist="152400" algn="l" rotWithShape="0">
              <a:prstClr val="black">
                <a:alpha val="10000"/>
              </a:prst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AB3C749-6482-440B-9386-94091006D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05641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C5C6B36-2238-4BBF-87F8-B1B3F5DD5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15166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7F3E263-1C97-A66B-F1AD-1F002BEF2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4641" y="0"/>
            <a:ext cx="4134642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9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Content Placeholder 8" descr="A collection of woven baskets and hats&#10;&#10;AI-generated content may be incorrect.">
            <a:extLst>
              <a:ext uri="{FF2B5EF4-FFF2-40B4-BE49-F238E27FC236}">
                <a16:creationId xmlns:a16="http://schemas.microsoft.com/office/drawing/2014/main" id="{770C1F17-93BB-1B04-79EA-EE5F42881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6" b="11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811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4E3F1-BF60-66B0-6D36-284388576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ollage of different objects">
            <a:extLst>
              <a:ext uri="{FF2B5EF4-FFF2-40B4-BE49-F238E27FC236}">
                <a16:creationId xmlns:a16="http://schemas.microsoft.com/office/drawing/2014/main" id="{3BCA6D32-CC0B-7BEF-15AE-8D5675632B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65884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group of colorful pottery&#10;&#10;AI-generated content may be incorrect.">
            <a:extLst>
              <a:ext uri="{FF2B5EF4-FFF2-40B4-BE49-F238E27FC236}">
                <a16:creationId xmlns:a16="http://schemas.microsoft.com/office/drawing/2014/main" id="{260A9200-011F-E689-524B-CB1578427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" r="153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9" descr="A blue and white plate&#10;&#10;AI-generated content may be incorrect.">
            <a:extLst>
              <a:ext uri="{FF2B5EF4-FFF2-40B4-BE49-F238E27FC236}">
                <a16:creationId xmlns:a16="http://schemas.microsoft.com/office/drawing/2014/main" id="{316992B1-E93D-10CD-48AD-0E998BD700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156" y="2685327"/>
            <a:ext cx="4500206" cy="4172663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A65A69C-0BB0-8D74-93DA-30385E9EC9F2}"/>
              </a:ext>
            </a:extLst>
          </p:cNvPr>
          <p:cNvSpPr txBox="1"/>
          <p:nvPr/>
        </p:nvSpPr>
        <p:spPr>
          <a:xfrm>
            <a:off x="7245753" y="358816"/>
            <a:ext cx="4582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Blue Pottery</a:t>
            </a:r>
          </a:p>
        </p:txBody>
      </p:sp>
    </p:spTree>
    <p:extLst>
      <p:ext uri="{BB962C8B-B14F-4D97-AF65-F5344CB8AC3E}">
        <p14:creationId xmlns:p14="http://schemas.microsoft.com/office/powerpoint/2010/main" val="572798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vases and bowls">
            <a:extLst>
              <a:ext uri="{FF2B5EF4-FFF2-40B4-BE49-F238E27FC236}">
                <a16:creationId xmlns:a16="http://schemas.microsoft.com/office/drawing/2014/main" id="{A94B19DE-EC53-C4FB-29D7-954EF2F156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5" b="8269"/>
          <a:stretch/>
        </p:blipFill>
        <p:spPr>
          <a:xfrm>
            <a:off x="81043" y="0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16EBAB-5AE0-89F0-7F54-B14858B5EB33}"/>
              </a:ext>
            </a:extLst>
          </p:cNvPr>
          <p:cNvSpPr txBox="1"/>
          <p:nvPr/>
        </p:nvSpPr>
        <p:spPr>
          <a:xfrm>
            <a:off x="5822066" y="208344"/>
            <a:ext cx="5162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Camal Skin Art</a:t>
            </a:r>
          </a:p>
        </p:txBody>
      </p:sp>
    </p:spTree>
    <p:extLst>
      <p:ext uri="{BB962C8B-B14F-4D97-AF65-F5344CB8AC3E}">
        <p14:creationId xmlns:p14="http://schemas.microsoft.com/office/powerpoint/2010/main" val="24487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0087D53-9295-4463-AAE4-D5C626046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CB930F-1458-2A19-3F89-933C2129F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7369" y="5517118"/>
            <a:ext cx="4661583" cy="1065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800" b="1" dirty="0"/>
              <a:t>Hand Embroidery &amp; Patch Work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4358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itting at a table with colorful blankets&#10;&#10;AI-generated content may be incorrect.">
            <a:extLst>
              <a:ext uri="{FF2B5EF4-FFF2-40B4-BE49-F238E27FC236}">
                <a16:creationId xmlns:a16="http://schemas.microsoft.com/office/drawing/2014/main" id="{4673744C-008C-92F5-CE6C-77E427B04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17489" cy="6858000"/>
          </a:xfrm>
          <a:prstGeom prst="rect">
            <a:avLst/>
          </a:prstGeom>
        </p:spPr>
      </p:pic>
      <p:pic>
        <p:nvPicPr>
          <p:cNvPr id="11" name="Content Placeholder 4" descr="A person looking at a colorful blanket&#10;&#10;AI-generated content may be incorrect.">
            <a:extLst>
              <a:ext uri="{FF2B5EF4-FFF2-40B4-BE49-F238E27FC236}">
                <a16:creationId xmlns:a16="http://schemas.microsoft.com/office/drawing/2014/main" id="{985FF4FF-4E3F-D0BF-FBF1-D637B69AC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34" y="0"/>
            <a:ext cx="5166166" cy="500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21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DA216DF-C268-4A25-A2DC-51E15F550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74226-708D-D84C-698B-3AEC27238F5D}"/>
              </a:ext>
            </a:extLst>
          </p:cNvPr>
          <p:cNvSpPr txBox="1"/>
          <p:nvPr/>
        </p:nvSpPr>
        <p:spPr>
          <a:xfrm>
            <a:off x="638881" y="5403246"/>
            <a:ext cx="10909640" cy="1290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Traditional Shoes, </a:t>
            </a:r>
            <a:r>
              <a:rPr lang="en-US" sz="4800" b="1" dirty="0" err="1">
                <a:latin typeface="+mj-lt"/>
                <a:ea typeface="+mj-ea"/>
                <a:cs typeface="+mj-cs"/>
              </a:rPr>
              <a:t>Khusa</a:t>
            </a:r>
            <a:endParaRPr lang="en-US" sz="48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3" name="Content Placeholder 22" descr="A pair of blue and gold shoes&#10;&#10;AI-generated content may be incorrect.">
            <a:extLst>
              <a:ext uri="{FF2B5EF4-FFF2-40B4-BE49-F238E27FC236}">
                <a16:creationId xmlns:a16="http://schemas.microsoft.com/office/drawing/2014/main" id="{BC9DC22E-2274-07F6-D52A-54ED36431C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592"/>
            <a:ext cx="3642078" cy="5093816"/>
          </a:xfrm>
          <a:prstGeom prst="rect">
            <a:avLst/>
          </a:prstGeom>
        </p:spPr>
      </p:pic>
      <p:pic>
        <p:nvPicPr>
          <p:cNvPr id="32" name="Picture 31" descr="A pair of shoes with a pointed toe&#10;&#10;AI-generated content may be incorrect.">
            <a:extLst>
              <a:ext uri="{FF2B5EF4-FFF2-40B4-BE49-F238E27FC236}">
                <a16:creationId xmlns:a16="http://schemas.microsoft.com/office/drawing/2014/main" id="{B9927121-6AA8-52C6-59DE-745CEF930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078" y="144835"/>
            <a:ext cx="4505226" cy="5093818"/>
          </a:xfrm>
          <a:prstGeom prst="rect">
            <a:avLst/>
          </a:prstGeom>
        </p:spPr>
      </p:pic>
      <p:pic>
        <p:nvPicPr>
          <p:cNvPr id="19" name="Picture 18" descr="A pair of shoes with pearls&#10;&#10;AI-generated content may be incorrect.">
            <a:extLst>
              <a:ext uri="{FF2B5EF4-FFF2-40B4-BE49-F238E27FC236}">
                <a16:creationId xmlns:a16="http://schemas.microsoft.com/office/drawing/2014/main" id="{9C29FF79-AAB2-2C32-2A91-5CE1480EF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198" y="309427"/>
            <a:ext cx="4160802" cy="4948981"/>
          </a:xfrm>
          <a:prstGeom prst="rect">
            <a:avLst/>
          </a:prstGeom>
        </p:spPr>
      </p:pic>
      <p:sp>
        <p:nvSpPr>
          <p:cNvPr id="35" name="sketch line">
            <a:extLst>
              <a:ext uri="{FF2B5EF4-FFF2-40B4-BE49-F238E27FC236}">
                <a16:creationId xmlns:a16="http://schemas.microsoft.com/office/drawing/2014/main" id="{DE127D07-37F2-4FE3-9F47-F0CD6740D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563476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54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45</Words>
  <Application>Microsoft Office PowerPoint</Application>
  <PresentationFormat>Widescreen</PresentationFormat>
  <Paragraphs>15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Pakistan Handicrafts </vt:lpstr>
      <vt:lpstr>PowerPoint Presentation</vt:lpstr>
      <vt:lpstr>Clay Art </vt:lpstr>
      <vt:lpstr>PowerPoint Presentation</vt:lpstr>
      <vt:lpstr>PowerPoint Presentation</vt:lpstr>
      <vt:lpstr>PowerPoint Presentation</vt:lpstr>
      <vt:lpstr>PowerPoint Presentation</vt:lpstr>
      <vt:lpstr>Hand Embroidery &amp; Patch Work</vt:lpstr>
      <vt:lpstr>PowerPoint Presentation</vt:lpstr>
      <vt:lpstr>PowerPoint Presentation</vt:lpstr>
      <vt:lpstr>PowerPoint Presentation</vt:lpstr>
      <vt:lpstr>PowerPoint Presentation</vt:lpstr>
      <vt:lpstr>Famous Pakistani Truck Art Decor</vt:lpstr>
      <vt:lpstr>Chiniot Wooden Handicraft</vt:lpstr>
      <vt:lpstr>PowerPoint Presentation</vt:lpstr>
      <vt:lpstr>PowerPoint Presentation</vt:lpstr>
      <vt:lpstr>Matel Art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Sobia Aqeel</dc:creator>
  <cp:lastModifiedBy>Sobia Aqeel</cp:lastModifiedBy>
  <cp:revision>1</cp:revision>
  <dcterms:created xsi:type="dcterms:W3CDTF">2025-05-03T17:29:29Z</dcterms:created>
  <dcterms:modified xsi:type="dcterms:W3CDTF">2025-05-04T01:03:13Z</dcterms:modified>
</cp:coreProperties>
</file>