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30275200" cx="21383625"/>
  <p:notesSz cx="6858000" cy="9144000"/>
  <p:embeddedFontLst>
    <p:embeddedFont>
      <p:font typeface="Arial Narrow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536">
          <p15:clr>
            <a:srgbClr val="747775"/>
          </p15:clr>
        </p15:guide>
        <p15:guide id="2" pos="6735">
          <p15:clr>
            <a:srgbClr val="747775"/>
          </p15:clr>
        </p15:guide>
      </p15:sldGuideLst>
    </p:ext>
    <p:ext uri="GoogleSlidesCustomDataVersion2">
      <go:slidesCustomData xmlns:go="http://customooxmlschemas.google.com/" r:id="rId11" roundtripDataSignature="AMtx7mje/Kxa0VU5Vhw+kR5a5Jdv8joi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536" orient="horz"/>
        <p:guide pos="673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customschemas.google.com/relationships/presentationmetadata" Target="metadata"/><Relationship Id="rId10" Type="http://schemas.openxmlformats.org/officeDocument/2006/relationships/font" Target="fonts/ArialNarrow-boldItalic.fntdata"/><Relationship Id="rId9" Type="http://schemas.openxmlformats.org/officeDocument/2006/relationships/font" Target="fonts/ArialNarrow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rialNarrow-regular.fntdata"/><Relationship Id="rId8" Type="http://schemas.openxmlformats.org/officeDocument/2006/relationships/font" Target="fonts/ArialNarrow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8320" y="685800"/>
            <a:ext cx="242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8c19ddf00a_0_56:notes"/>
          <p:cNvSpPr/>
          <p:nvPr>
            <p:ph idx="2" type="sldImg"/>
          </p:nvPr>
        </p:nvSpPr>
        <p:spPr>
          <a:xfrm>
            <a:off x="2217738" y="685800"/>
            <a:ext cx="242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38c19ddf00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19813543" y="27448926"/>
            <a:ext cx="1283100" cy="23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5850" lIns="405850" spcFirstLastPara="1" rIns="405850" wrap="square" tIns="405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>
            <p:ph idx="1" type="body"/>
          </p:nvPr>
        </p:nvSpPr>
        <p:spPr>
          <a:xfrm>
            <a:off x="728936" y="24902282"/>
            <a:ext cx="14028600" cy="3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5850" lIns="405850" spcFirstLastPara="1" rIns="405850" wrap="square" tIns="405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91"/>
              <a:buNone/>
              <a:defRPr sz="7990"/>
            </a:lvl1pPr>
          </a:lstStyle>
          <a:p/>
        </p:txBody>
      </p:sp>
      <p:sp>
        <p:nvSpPr>
          <p:cNvPr id="45" name="Google Shape;45;p12"/>
          <p:cNvSpPr txBox="1"/>
          <p:nvPr>
            <p:ph idx="12" type="sldNum"/>
          </p:nvPr>
        </p:nvSpPr>
        <p:spPr>
          <a:xfrm>
            <a:off x="19813543" y="27448926"/>
            <a:ext cx="1283100" cy="23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5850" lIns="405850" spcFirstLastPara="1" rIns="405850" wrap="square" tIns="405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/>
          <p:nvPr>
            <p:ph hasCustomPrompt="1" type="title"/>
          </p:nvPr>
        </p:nvSpPr>
        <p:spPr>
          <a:xfrm>
            <a:off x="728936" y="6510944"/>
            <a:ext cx="19926000" cy="115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05850" lIns="405850" spcFirstLastPara="1" rIns="405850" wrap="square" tIns="405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271"/>
              <a:buNone/>
              <a:defRPr sz="5327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271"/>
              <a:buNone/>
              <a:defRPr sz="5327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271"/>
              <a:buNone/>
              <a:defRPr sz="5327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271"/>
              <a:buNone/>
              <a:defRPr sz="5327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271"/>
              <a:buNone/>
              <a:defRPr sz="5327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271"/>
              <a:buNone/>
              <a:defRPr sz="5327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271"/>
              <a:buNone/>
              <a:defRPr sz="5327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271"/>
              <a:buNone/>
              <a:defRPr sz="5327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271"/>
              <a:buNone/>
              <a:defRPr sz="5327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/>
          <p:nvPr>
            <p:ph idx="1" type="body"/>
          </p:nvPr>
        </p:nvSpPr>
        <p:spPr>
          <a:xfrm>
            <a:off x="728936" y="18554829"/>
            <a:ext cx="19926000" cy="76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05850" lIns="405850" spcFirstLastPara="1" rIns="405850" wrap="square" tIns="405850">
            <a:normAutofit/>
          </a:bodyPr>
          <a:lstStyle>
            <a:lvl1pPr indent="-736028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991"/>
              <a:buChar char="●"/>
              <a:defRPr sz="7990"/>
            </a:lvl1pPr>
            <a:lvl2pPr indent="-623252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15"/>
              <a:buChar char="○"/>
              <a:defRPr sz="6214"/>
            </a:lvl2pPr>
            <a:lvl3pPr indent="-623252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15"/>
              <a:buChar char="■"/>
              <a:defRPr sz="6214"/>
            </a:lvl3pPr>
            <a:lvl4pPr indent="-623252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15"/>
              <a:buChar char="●"/>
              <a:defRPr sz="6214"/>
            </a:lvl4pPr>
            <a:lvl5pPr indent="-623252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15"/>
              <a:buChar char="○"/>
              <a:defRPr sz="6214"/>
            </a:lvl5pPr>
            <a:lvl6pPr indent="-623252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15"/>
              <a:buChar char="■"/>
              <a:defRPr sz="6214"/>
            </a:lvl6pPr>
            <a:lvl7pPr indent="-623252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15"/>
              <a:buChar char="●"/>
              <a:defRPr sz="6214"/>
            </a:lvl7pPr>
            <a:lvl8pPr indent="-623252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15"/>
              <a:buChar char="○"/>
              <a:defRPr sz="6214"/>
            </a:lvl8pPr>
            <a:lvl9pPr indent="-623252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15"/>
              <a:buChar char="■"/>
              <a:defRPr sz="6214"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19813543" y="27448926"/>
            <a:ext cx="1283100" cy="23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5850" lIns="405850" spcFirstLastPara="1" rIns="405850" wrap="square" tIns="405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ctrTitle"/>
          </p:nvPr>
        </p:nvSpPr>
        <p:spPr>
          <a:xfrm>
            <a:off x="728956" y="4382765"/>
            <a:ext cx="19926000" cy="1208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05850" lIns="405850" spcFirstLastPara="1" rIns="405850" wrap="square" tIns="405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84"/>
              <a:buNone/>
              <a:defRPr sz="2308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84"/>
              <a:buNone/>
              <a:defRPr sz="2308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84"/>
              <a:buNone/>
              <a:defRPr sz="2308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84"/>
              <a:buNone/>
              <a:defRPr sz="2308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84"/>
              <a:buNone/>
              <a:defRPr sz="2308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84"/>
              <a:buNone/>
              <a:defRPr sz="2308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84"/>
              <a:buNone/>
              <a:defRPr sz="2308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84"/>
              <a:buNone/>
              <a:defRPr sz="2308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84"/>
              <a:buNone/>
              <a:defRPr sz="23083"/>
            </a:lvl9pPr>
          </a:lstStyle>
          <a:p/>
        </p:txBody>
      </p:sp>
      <p:sp>
        <p:nvSpPr>
          <p:cNvPr id="13" name="Google Shape;13;p4"/>
          <p:cNvSpPr txBox="1"/>
          <p:nvPr>
            <p:ph idx="1" type="subTitle"/>
          </p:nvPr>
        </p:nvSpPr>
        <p:spPr>
          <a:xfrm>
            <a:off x="728936" y="16682409"/>
            <a:ext cx="19926000" cy="46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05850" lIns="405850" spcFirstLastPara="1" rIns="405850" wrap="square" tIns="405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19813543" y="27448926"/>
            <a:ext cx="1283100" cy="23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5850" lIns="405850" spcFirstLastPara="1" rIns="405850" wrap="square" tIns="405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728936" y="12660471"/>
            <a:ext cx="19926000" cy="49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5850" lIns="405850" spcFirstLastPara="1" rIns="405850" wrap="square" tIns="405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981"/>
              <a:buNone/>
              <a:defRPr sz="1598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981"/>
              <a:buNone/>
              <a:defRPr sz="1598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981"/>
              <a:buNone/>
              <a:defRPr sz="1598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981"/>
              <a:buNone/>
              <a:defRPr sz="1598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981"/>
              <a:buNone/>
              <a:defRPr sz="1598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981"/>
              <a:buNone/>
              <a:defRPr sz="1598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981"/>
              <a:buNone/>
              <a:defRPr sz="1598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981"/>
              <a:buNone/>
              <a:defRPr sz="1598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981"/>
              <a:buNone/>
              <a:defRPr sz="15981"/>
            </a:lvl9pPr>
          </a:lstStyle>
          <a:p/>
        </p:txBody>
      </p:sp>
      <p:sp>
        <p:nvSpPr>
          <p:cNvPr id="17" name="Google Shape;17;p5"/>
          <p:cNvSpPr txBox="1"/>
          <p:nvPr>
            <p:ph idx="12" type="sldNum"/>
          </p:nvPr>
        </p:nvSpPr>
        <p:spPr>
          <a:xfrm>
            <a:off x="19813543" y="27448926"/>
            <a:ext cx="1283100" cy="23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5850" lIns="405850" spcFirstLastPara="1" rIns="405850" wrap="square" tIns="405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/>
          <p:nvPr>
            <p:ph type="title"/>
          </p:nvPr>
        </p:nvSpPr>
        <p:spPr>
          <a:xfrm>
            <a:off x="728936" y="2619535"/>
            <a:ext cx="19926000" cy="3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05850" lIns="405850" spcFirstLastPara="1" rIns="405850" wrap="square" tIns="405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9pPr>
          </a:lstStyle>
          <a:p/>
        </p:txBody>
      </p:sp>
      <p:sp>
        <p:nvSpPr>
          <p:cNvPr id="20" name="Google Shape;20;p6"/>
          <p:cNvSpPr txBox="1"/>
          <p:nvPr>
            <p:ph idx="1" type="body"/>
          </p:nvPr>
        </p:nvSpPr>
        <p:spPr>
          <a:xfrm>
            <a:off x="728936" y="6783772"/>
            <a:ext cx="19926000" cy="201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05850" lIns="405850" spcFirstLastPara="1" rIns="405850" wrap="square" tIns="405850">
            <a:normAutofit/>
          </a:bodyPr>
          <a:lstStyle>
            <a:lvl1pPr indent="-736028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991"/>
              <a:buChar char="●"/>
              <a:defRPr sz="7990"/>
            </a:lvl1pPr>
            <a:lvl2pPr indent="-623252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15"/>
              <a:buChar char="○"/>
              <a:defRPr sz="6214"/>
            </a:lvl2pPr>
            <a:lvl3pPr indent="-623252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15"/>
              <a:buChar char="■"/>
              <a:defRPr sz="6214"/>
            </a:lvl3pPr>
            <a:lvl4pPr indent="-623252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15"/>
              <a:buChar char="●"/>
              <a:defRPr sz="6214"/>
            </a:lvl4pPr>
            <a:lvl5pPr indent="-623252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15"/>
              <a:buChar char="○"/>
              <a:defRPr sz="6214"/>
            </a:lvl5pPr>
            <a:lvl6pPr indent="-623252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15"/>
              <a:buChar char="■"/>
              <a:defRPr sz="6214"/>
            </a:lvl6pPr>
            <a:lvl7pPr indent="-623252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15"/>
              <a:buChar char="●"/>
              <a:defRPr sz="6214"/>
            </a:lvl7pPr>
            <a:lvl8pPr indent="-623252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15"/>
              <a:buChar char="○"/>
              <a:defRPr sz="6214"/>
            </a:lvl8pPr>
            <a:lvl9pPr indent="-623252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15"/>
              <a:buChar char="■"/>
              <a:defRPr sz="6214"/>
            </a:lvl9pPr>
          </a:lstStyle>
          <a:p/>
        </p:txBody>
      </p:sp>
      <p:sp>
        <p:nvSpPr>
          <p:cNvPr id="21" name="Google Shape;21;p6"/>
          <p:cNvSpPr txBox="1"/>
          <p:nvPr>
            <p:ph idx="12" type="sldNum"/>
          </p:nvPr>
        </p:nvSpPr>
        <p:spPr>
          <a:xfrm>
            <a:off x="19813543" y="27448926"/>
            <a:ext cx="1283100" cy="23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5850" lIns="405850" spcFirstLastPara="1" rIns="405850" wrap="square" tIns="405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728936" y="2619535"/>
            <a:ext cx="19926000" cy="3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05850" lIns="405850" spcFirstLastPara="1" rIns="405850" wrap="square" tIns="405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728936" y="6783772"/>
            <a:ext cx="9354000" cy="201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05850" lIns="405850" spcFirstLastPara="1" rIns="405850" wrap="square" tIns="405850">
            <a:normAutofit/>
          </a:bodyPr>
          <a:lstStyle>
            <a:lvl1pPr indent="-623252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15"/>
              <a:buChar char="●"/>
              <a:defRPr sz="6214"/>
            </a:lvl1pPr>
            <a:lvl2pPr indent="-566864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27"/>
              <a:buChar char="○"/>
              <a:defRPr sz="5327"/>
            </a:lvl2pPr>
            <a:lvl3pPr indent="-566864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27"/>
              <a:buChar char="■"/>
              <a:defRPr sz="5327"/>
            </a:lvl3pPr>
            <a:lvl4pPr indent="-566864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27"/>
              <a:buChar char="●"/>
              <a:defRPr sz="5327"/>
            </a:lvl4pPr>
            <a:lvl5pPr indent="-566864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27"/>
              <a:buChar char="○"/>
              <a:defRPr sz="5327"/>
            </a:lvl5pPr>
            <a:lvl6pPr indent="-566864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27"/>
              <a:buChar char="■"/>
              <a:defRPr sz="5327"/>
            </a:lvl6pPr>
            <a:lvl7pPr indent="-566864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27"/>
              <a:buChar char="●"/>
              <a:defRPr sz="5327"/>
            </a:lvl7pPr>
            <a:lvl8pPr indent="-566864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27"/>
              <a:buChar char="○"/>
              <a:defRPr sz="5327"/>
            </a:lvl8pPr>
            <a:lvl9pPr indent="-566864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27"/>
              <a:buChar char="■"/>
              <a:defRPr sz="5327"/>
            </a:lvl9pPr>
          </a:lstStyle>
          <a:p/>
        </p:txBody>
      </p:sp>
      <p:sp>
        <p:nvSpPr>
          <p:cNvPr id="25" name="Google Shape;25;p7"/>
          <p:cNvSpPr txBox="1"/>
          <p:nvPr>
            <p:ph idx="2" type="body"/>
          </p:nvPr>
        </p:nvSpPr>
        <p:spPr>
          <a:xfrm>
            <a:off x="11300967" y="6783772"/>
            <a:ext cx="9354000" cy="201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05850" lIns="405850" spcFirstLastPara="1" rIns="405850" wrap="square" tIns="405850">
            <a:normAutofit/>
          </a:bodyPr>
          <a:lstStyle>
            <a:lvl1pPr indent="-623252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15"/>
              <a:buChar char="●"/>
              <a:defRPr sz="6214"/>
            </a:lvl1pPr>
            <a:lvl2pPr indent="-566864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27"/>
              <a:buChar char="○"/>
              <a:defRPr sz="5327"/>
            </a:lvl2pPr>
            <a:lvl3pPr indent="-566864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27"/>
              <a:buChar char="■"/>
              <a:defRPr sz="5327"/>
            </a:lvl3pPr>
            <a:lvl4pPr indent="-566864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27"/>
              <a:buChar char="●"/>
              <a:defRPr sz="5327"/>
            </a:lvl4pPr>
            <a:lvl5pPr indent="-566864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27"/>
              <a:buChar char="○"/>
              <a:defRPr sz="5327"/>
            </a:lvl5pPr>
            <a:lvl6pPr indent="-566864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27"/>
              <a:buChar char="■"/>
              <a:defRPr sz="5327"/>
            </a:lvl6pPr>
            <a:lvl7pPr indent="-566864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27"/>
              <a:buChar char="●"/>
              <a:defRPr sz="5327"/>
            </a:lvl7pPr>
            <a:lvl8pPr indent="-566864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27"/>
              <a:buChar char="○"/>
              <a:defRPr sz="5327"/>
            </a:lvl8pPr>
            <a:lvl9pPr indent="-566864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27"/>
              <a:buChar char="■"/>
              <a:defRPr sz="5327"/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19813543" y="27448926"/>
            <a:ext cx="1283100" cy="23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5850" lIns="405850" spcFirstLastPara="1" rIns="405850" wrap="square" tIns="405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728936" y="2619535"/>
            <a:ext cx="19926000" cy="3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05850" lIns="405850" spcFirstLastPara="1" rIns="405850" wrap="square" tIns="405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30"/>
              <a:buNone/>
              <a:defRPr sz="12429"/>
            </a:lvl9pPr>
          </a:lstStyle>
          <a:p/>
        </p:txBody>
      </p:sp>
      <p:sp>
        <p:nvSpPr>
          <p:cNvPr id="29" name="Google Shape;29;p8"/>
          <p:cNvSpPr txBox="1"/>
          <p:nvPr>
            <p:ph idx="12" type="sldNum"/>
          </p:nvPr>
        </p:nvSpPr>
        <p:spPr>
          <a:xfrm>
            <a:off x="19813543" y="27448926"/>
            <a:ext cx="1283100" cy="23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5850" lIns="405850" spcFirstLastPara="1" rIns="405850" wrap="square" tIns="405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/>
          <p:nvPr>
            <p:ph type="title"/>
          </p:nvPr>
        </p:nvSpPr>
        <p:spPr>
          <a:xfrm>
            <a:off x="728936" y="3270408"/>
            <a:ext cx="6566700" cy="444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05850" lIns="405850" spcFirstLastPara="1" rIns="405850" wrap="square" tIns="405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54"/>
              <a:buNone/>
              <a:defRPr sz="1065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54"/>
              <a:buNone/>
              <a:defRPr sz="10654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54"/>
              <a:buNone/>
              <a:defRPr sz="10654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54"/>
              <a:buNone/>
              <a:defRPr sz="10654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54"/>
              <a:buNone/>
              <a:defRPr sz="10654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54"/>
              <a:buNone/>
              <a:defRPr sz="10654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54"/>
              <a:buNone/>
              <a:defRPr sz="10654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54"/>
              <a:buNone/>
              <a:defRPr sz="10654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54"/>
              <a:buNone/>
              <a:defRPr sz="10654"/>
            </a:lvl9pPr>
          </a:lstStyle>
          <a:p/>
        </p:txBody>
      </p:sp>
      <p:sp>
        <p:nvSpPr>
          <p:cNvPr id="32" name="Google Shape;32;p9"/>
          <p:cNvSpPr txBox="1"/>
          <p:nvPr>
            <p:ph idx="1" type="body"/>
          </p:nvPr>
        </p:nvSpPr>
        <p:spPr>
          <a:xfrm>
            <a:off x="728936" y="8179553"/>
            <a:ext cx="6566700" cy="18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05850" lIns="405850" spcFirstLastPara="1" rIns="405850" wrap="square" tIns="405850">
            <a:normAutofit/>
          </a:bodyPr>
          <a:lstStyle>
            <a:lvl1pPr indent="-566864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27"/>
              <a:buChar char="●"/>
              <a:defRPr sz="5327"/>
            </a:lvl1pPr>
            <a:lvl2pPr indent="-566864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27"/>
              <a:buChar char="○"/>
              <a:defRPr sz="5327"/>
            </a:lvl2pPr>
            <a:lvl3pPr indent="-566864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27"/>
              <a:buChar char="■"/>
              <a:defRPr sz="5327"/>
            </a:lvl3pPr>
            <a:lvl4pPr indent="-566864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27"/>
              <a:buChar char="●"/>
              <a:defRPr sz="5327"/>
            </a:lvl4pPr>
            <a:lvl5pPr indent="-566864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27"/>
              <a:buChar char="○"/>
              <a:defRPr sz="5327"/>
            </a:lvl5pPr>
            <a:lvl6pPr indent="-566864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27"/>
              <a:buChar char="■"/>
              <a:defRPr sz="5327"/>
            </a:lvl6pPr>
            <a:lvl7pPr indent="-566864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27"/>
              <a:buChar char="●"/>
              <a:defRPr sz="5327"/>
            </a:lvl7pPr>
            <a:lvl8pPr indent="-566864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27"/>
              <a:buChar char="○"/>
              <a:defRPr sz="5327"/>
            </a:lvl8pPr>
            <a:lvl9pPr indent="-566864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27"/>
              <a:buChar char="■"/>
              <a:defRPr sz="5327"/>
            </a:lvl9pPr>
          </a:lstStyle>
          <a:p/>
        </p:txBody>
      </p:sp>
      <p:sp>
        <p:nvSpPr>
          <p:cNvPr id="33" name="Google Shape;33;p9"/>
          <p:cNvSpPr txBox="1"/>
          <p:nvPr>
            <p:ph idx="12" type="sldNum"/>
          </p:nvPr>
        </p:nvSpPr>
        <p:spPr>
          <a:xfrm>
            <a:off x="19813543" y="27448926"/>
            <a:ext cx="1283100" cy="23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5850" lIns="405850" spcFirstLastPara="1" rIns="405850" wrap="square" tIns="405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1146490" y="2649702"/>
            <a:ext cx="14891700" cy="240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5850" lIns="405850" spcFirstLastPara="1" rIns="405850" wrap="square" tIns="405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308"/>
              <a:buNone/>
              <a:defRPr sz="2130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308"/>
              <a:buNone/>
              <a:defRPr sz="21308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308"/>
              <a:buNone/>
              <a:defRPr sz="21308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308"/>
              <a:buNone/>
              <a:defRPr sz="21308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308"/>
              <a:buNone/>
              <a:defRPr sz="21308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308"/>
              <a:buNone/>
              <a:defRPr sz="21308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308"/>
              <a:buNone/>
              <a:defRPr sz="21308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308"/>
              <a:buNone/>
              <a:defRPr sz="21308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308"/>
              <a:buNone/>
              <a:defRPr sz="21308"/>
            </a:lvl9pPr>
          </a:lstStyle>
          <a:p/>
        </p:txBody>
      </p:sp>
      <p:sp>
        <p:nvSpPr>
          <p:cNvPr id="36" name="Google Shape;36;p10"/>
          <p:cNvSpPr txBox="1"/>
          <p:nvPr>
            <p:ph idx="12" type="sldNum"/>
          </p:nvPr>
        </p:nvSpPr>
        <p:spPr>
          <a:xfrm>
            <a:off x="19813543" y="27448926"/>
            <a:ext cx="1283100" cy="23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5850" lIns="405850" spcFirstLastPara="1" rIns="405850" wrap="square" tIns="405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/>
          <p:nvPr/>
        </p:nvSpPr>
        <p:spPr>
          <a:xfrm>
            <a:off x="10692000" y="-736"/>
            <a:ext cx="10692000" cy="3027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05850" lIns="405850" spcFirstLastPara="1" rIns="405850" wrap="square" tIns="40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1"/>
          <p:cNvSpPr txBox="1"/>
          <p:nvPr>
            <p:ph type="title"/>
          </p:nvPr>
        </p:nvSpPr>
        <p:spPr>
          <a:xfrm>
            <a:off x="620894" y="7258794"/>
            <a:ext cx="9459900" cy="8725200"/>
          </a:xfrm>
          <a:prstGeom prst="rect">
            <a:avLst/>
          </a:prstGeom>
          <a:noFill/>
          <a:ln>
            <a:noFill/>
          </a:ln>
        </p:spPr>
        <p:txBody>
          <a:bodyPr anchorCtr="0" anchor="b" bIns="405850" lIns="405850" spcFirstLastPara="1" rIns="405850" wrap="square" tIns="405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45"/>
              <a:buNone/>
              <a:defRPr sz="1864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45"/>
              <a:buNone/>
              <a:defRPr sz="1864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45"/>
              <a:buNone/>
              <a:defRPr sz="1864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45"/>
              <a:buNone/>
              <a:defRPr sz="1864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45"/>
              <a:buNone/>
              <a:defRPr sz="1864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45"/>
              <a:buNone/>
              <a:defRPr sz="1864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45"/>
              <a:buNone/>
              <a:defRPr sz="1864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45"/>
              <a:buNone/>
              <a:defRPr sz="1864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45"/>
              <a:buNone/>
              <a:defRPr sz="18644"/>
            </a:lvl9pPr>
          </a:lstStyle>
          <a:p/>
        </p:txBody>
      </p:sp>
      <p:sp>
        <p:nvSpPr>
          <p:cNvPr id="40" name="Google Shape;40;p11"/>
          <p:cNvSpPr txBox="1"/>
          <p:nvPr>
            <p:ph idx="1" type="subTitle"/>
          </p:nvPr>
        </p:nvSpPr>
        <p:spPr>
          <a:xfrm>
            <a:off x="620894" y="16499640"/>
            <a:ext cx="9459900" cy="72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05850" lIns="405850" spcFirstLastPara="1" rIns="405850" wrap="square" tIns="405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22"/>
              <a:buNone/>
              <a:defRPr sz="932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22"/>
              <a:buNone/>
              <a:defRPr sz="932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22"/>
              <a:buNone/>
              <a:defRPr sz="932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22"/>
              <a:buNone/>
              <a:defRPr sz="932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22"/>
              <a:buNone/>
              <a:defRPr sz="932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22"/>
              <a:buNone/>
              <a:defRPr sz="932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22"/>
              <a:buNone/>
              <a:defRPr sz="932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22"/>
              <a:buNone/>
              <a:defRPr sz="932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22"/>
              <a:buNone/>
              <a:defRPr sz="9322"/>
            </a:lvl9pPr>
          </a:lstStyle>
          <a:p/>
        </p:txBody>
      </p:sp>
      <p:sp>
        <p:nvSpPr>
          <p:cNvPr id="41" name="Google Shape;41;p11"/>
          <p:cNvSpPr txBox="1"/>
          <p:nvPr>
            <p:ph idx="2" type="body"/>
          </p:nvPr>
        </p:nvSpPr>
        <p:spPr>
          <a:xfrm>
            <a:off x="11551429" y="4262097"/>
            <a:ext cx="8973000" cy="217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5850" lIns="405850" spcFirstLastPara="1" rIns="405850" wrap="square" tIns="405850">
            <a:normAutofit/>
          </a:bodyPr>
          <a:lstStyle>
            <a:lvl1pPr indent="-736028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991"/>
              <a:buChar char="●"/>
              <a:defRPr sz="7990"/>
            </a:lvl1pPr>
            <a:lvl2pPr indent="-623252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15"/>
              <a:buChar char="○"/>
              <a:defRPr sz="6214"/>
            </a:lvl2pPr>
            <a:lvl3pPr indent="-623252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15"/>
              <a:buChar char="■"/>
              <a:defRPr sz="6214"/>
            </a:lvl3pPr>
            <a:lvl4pPr indent="-623252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15"/>
              <a:buChar char="●"/>
              <a:defRPr sz="6214"/>
            </a:lvl4pPr>
            <a:lvl5pPr indent="-623252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15"/>
              <a:buChar char="○"/>
              <a:defRPr sz="6214"/>
            </a:lvl5pPr>
            <a:lvl6pPr indent="-623252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15"/>
              <a:buChar char="■"/>
              <a:defRPr sz="6214"/>
            </a:lvl6pPr>
            <a:lvl7pPr indent="-623252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15"/>
              <a:buChar char="●"/>
              <a:defRPr sz="6214"/>
            </a:lvl7pPr>
            <a:lvl8pPr indent="-623252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15"/>
              <a:buChar char="○"/>
              <a:defRPr sz="6214"/>
            </a:lvl8pPr>
            <a:lvl9pPr indent="-623252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15"/>
              <a:buChar char="■"/>
              <a:defRPr sz="6214"/>
            </a:lvl9pPr>
          </a:lstStyle>
          <a:p/>
        </p:txBody>
      </p:sp>
      <p:sp>
        <p:nvSpPr>
          <p:cNvPr id="42" name="Google Shape;42;p11"/>
          <p:cNvSpPr txBox="1"/>
          <p:nvPr>
            <p:ph idx="12" type="sldNum"/>
          </p:nvPr>
        </p:nvSpPr>
        <p:spPr>
          <a:xfrm>
            <a:off x="19813543" y="27448926"/>
            <a:ext cx="1283100" cy="23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5850" lIns="405850" spcFirstLastPara="1" rIns="405850" wrap="square" tIns="405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728936" y="2619535"/>
            <a:ext cx="19926000" cy="3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05850" lIns="405850" spcFirstLastPara="1" rIns="405850" wrap="square" tIns="40585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430"/>
              <a:buFont typeface="Arial"/>
              <a:buNone/>
              <a:defRPr b="0" i="0" sz="124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430"/>
              <a:buFont typeface="Arial"/>
              <a:buNone/>
              <a:defRPr b="0" i="0" sz="124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430"/>
              <a:buFont typeface="Arial"/>
              <a:buNone/>
              <a:defRPr b="0" i="0" sz="124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430"/>
              <a:buFont typeface="Arial"/>
              <a:buNone/>
              <a:defRPr b="0" i="0" sz="124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430"/>
              <a:buFont typeface="Arial"/>
              <a:buNone/>
              <a:defRPr b="0" i="0" sz="124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430"/>
              <a:buFont typeface="Arial"/>
              <a:buNone/>
              <a:defRPr b="0" i="0" sz="124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430"/>
              <a:buFont typeface="Arial"/>
              <a:buNone/>
              <a:defRPr b="0" i="0" sz="124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430"/>
              <a:buFont typeface="Arial"/>
              <a:buNone/>
              <a:defRPr b="0" i="0" sz="124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430"/>
              <a:buFont typeface="Arial"/>
              <a:buNone/>
              <a:defRPr b="0" i="0" sz="124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728936" y="6783772"/>
            <a:ext cx="19926000" cy="201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05850" lIns="405850" spcFirstLastPara="1" rIns="405850" wrap="square" tIns="405850">
            <a:normAutofit/>
          </a:bodyPr>
          <a:lstStyle>
            <a:lvl1pPr indent="-736028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991"/>
              <a:buFont typeface="Arial"/>
              <a:buChar char="●"/>
              <a:defRPr b="0" i="0" sz="799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23252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15"/>
              <a:buFont typeface="Arial"/>
              <a:buChar char="○"/>
              <a:defRPr b="0" i="0" sz="621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623252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15"/>
              <a:buFont typeface="Arial"/>
              <a:buChar char="■"/>
              <a:defRPr b="0" i="0" sz="621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623252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15"/>
              <a:buFont typeface="Arial"/>
              <a:buChar char="●"/>
              <a:defRPr b="0" i="0" sz="621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23252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15"/>
              <a:buFont typeface="Arial"/>
              <a:buChar char="○"/>
              <a:defRPr b="0" i="0" sz="621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23252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15"/>
              <a:buFont typeface="Arial"/>
              <a:buChar char="■"/>
              <a:defRPr b="0" i="0" sz="621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623252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15"/>
              <a:buFont typeface="Arial"/>
              <a:buChar char="●"/>
              <a:defRPr b="0" i="0" sz="621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623252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15"/>
              <a:buFont typeface="Arial"/>
              <a:buChar char="○"/>
              <a:defRPr b="0" i="0" sz="621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23252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15"/>
              <a:buFont typeface="Arial"/>
              <a:buChar char="■"/>
              <a:defRPr b="0" i="0" sz="621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19813543" y="27448926"/>
            <a:ext cx="1283100" cy="23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5850" lIns="405850" spcFirstLastPara="1" rIns="405850" wrap="square" tIns="40585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9"/>
              <a:buFont typeface="Arial"/>
              <a:buNone/>
              <a:defRPr b="0" i="0" sz="44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7.png"/><Relationship Id="rId11" Type="http://schemas.openxmlformats.org/officeDocument/2006/relationships/image" Target="../media/image3.png"/><Relationship Id="rId10" Type="http://schemas.openxmlformats.org/officeDocument/2006/relationships/image" Target="../media/image2.jpg"/><Relationship Id="rId9" Type="http://schemas.openxmlformats.org/officeDocument/2006/relationships/image" Target="../media/image8.jp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38c19ddf00a_0_56" title="20240314_104650.jpg"/>
          <p:cNvPicPr preferRelativeResize="0"/>
          <p:nvPr/>
        </p:nvPicPr>
        <p:blipFill rotWithShape="1">
          <a:blip r:embed="rId3">
            <a:alphaModFix/>
          </a:blip>
          <a:srcRect b="28235" l="8329" r="7622" t="12420"/>
          <a:stretch/>
        </p:blipFill>
        <p:spPr>
          <a:xfrm>
            <a:off x="21321" y="16030250"/>
            <a:ext cx="21384003" cy="664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g38c19ddf00a_0_56"/>
          <p:cNvPicPr preferRelativeResize="0"/>
          <p:nvPr/>
        </p:nvPicPr>
        <p:blipFill rotWithShape="1">
          <a:blip r:embed="rId4">
            <a:alphaModFix/>
          </a:blip>
          <a:srcRect b="-1540" l="0" r="0" t="25217"/>
          <a:stretch/>
        </p:blipFill>
        <p:spPr>
          <a:xfrm>
            <a:off x="-84138" y="22688529"/>
            <a:ext cx="21384003" cy="5478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38c19ddf00a_0_56" title="20240314_104650.jpg"/>
          <p:cNvPicPr preferRelativeResize="0"/>
          <p:nvPr/>
        </p:nvPicPr>
        <p:blipFill rotWithShape="1">
          <a:blip r:embed="rId3">
            <a:alphaModFix/>
          </a:blip>
          <a:srcRect b="47493" l="8329" r="7622" t="16592"/>
          <a:stretch/>
        </p:blipFill>
        <p:spPr>
          <a:xfrm rot="10800000">
            <a:off x="3" y="26253175"/>
            <a:ext cx="21383997" cy="4019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g38c19ddf00a_0_56" title="20240314_104650.jpg"/>
          <p:cNvPicPr preferRelativeResize="0"/>
          <p:nvPr/>
        </p:nvPicPr>
        <p:blipFill rotWithShape="1">
          <a:blip r:embed="rId3">
            <a:alphaModFix/>
          </a:blip>
          <a:srcRect b="47745" l="8329" r="7622" t="12389"/>
          <a:stretch/>
        </p:blipFill>
        <p:spPr>
          <a:xfrm>
            <a:off x="-42637" y="11581839"/>
            <a:ext cx="21384003" cy="4462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g38c19ddf00a_0_56" title="20240314_104650.jpg"/>
          <p:cNvPicPr preferRelativeResize="0"/>
          <p:nvPr/>
        </p:nvPicPr>
        <p:blipFill rotWithShape="1">
          <a:blip r:embed="rId3">
            <a:alphaModFix/>
          </a:blip>
          <a:srcRect b="47742" l="8329" r="7622" t="12393"/>
          <a:stretch/>
        </p:blipFill>
        <p:spPr>
          <a:xfrm>
            <a:off x="-57700" y="7135231"/>
            <a:ext cx="21384003" cy="4462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g38c19ddf00a_0_56"/>
          <p:cNvPicPr preferRelativeResize="0"/>
          <p:nvPr/>
        </p:nvPicPr>
        <p:blipFill rotWithShape="1">
          <a:blip r:embed="rId4">
            <a:alphaModFix/>
          </a:blip>
          <a:srcRect b="10817" l="0" r="0" t="0"/>
          <a:stretch/>
        </p:blipFill>
        <p:spPr>
          <a:xfrm rot="10800000">
            <a:off x="44829" y="-25217"/>
            <a:ext cx="21508142" cy="643922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38c19ddf00a_0_56"/>
          <p:cNvSpPr/>
          <p:nvPr/>
        </p:nvSpPr>
        <p:spPr>
          <a:xfrm>
            <a:off x="-42642" y="5753930"/>
            <a:ext cx="21471600" cy="493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5825" lIns="55825" spcFirstLastPara="1" rIns="55825" wrap="square" tIns="55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5"/>
              <a:buFont typeface="Arial"/>
              <a:buNone/>
            </a:pPr>
            <a:r>
              <a:t/>
            </a:r>
            <a:endParaRPr b="0" i="0" sz="85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" name="Google Shape;61;g38c19ddf00a_0_56"/>
          <p:cNvGrpSpPr/>
          <p:nvPr/>
        </p:nvGrpSpPr>
        <p:grpSpPr>
          <a:xfrm>
            <a:off x="1866538" y="5943075"/>
            <a:ext cx="17722213" cy="4553712"/>
            <a:chOff x="-49066" y="14086665"/>
            <a:chExt cx="26698122" cy="11694176"/>
          </a:xfrm>
        </p:grpSpPr>
        <p:pic>
          <p:nvPicPr>
            <p:cNvPr id="62" name="Google Shape;62;g38c19ddf00a_0_56" title="logo_v01_500x500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49066" y="14086665"/>
              <a:ext cx="6994050" cy="11694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Google Shape;63;g38c19ddf00a_0_56"/>
            <p:cNvSpPr txBox="1"/>
            <p:nvPr/>
          </p:nvSpPr>
          <p:spPr>
            <a:xfrm>
              <a:off x="7076756" y="14845646"/>
              <a:ext cx="19572300" cy="305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425" lIns="53425" spcFirstLastPara="1" rIns="53425" wrap="square" tIns="53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179"/>
                <a:buFont typeface="Arial"/>
                <a:buNone/>
              </a:pPr>
              <a:r>
                <a:rPr b="1" i="0" lang="en" sz="8179" u="none" cap="none" strike="noStrike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Composite Designers Ltd</a:t>
              </a:r>
              <a:endParaRPr b="1" i="0" sz="8179" u="none" cap="none" strike="noStrik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64" name="Google Shape;64;g38c19ddf00a_0_56"/>
          <p:cNvSpPr txBox="1"/>
          <p:nvPr/>
        </p:nvSpPr>
        <p:spPr>
          <a:xfrm>
            <a:off x="3265241" y="1782296"/>
            <a:ext cx="137217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4700" lIns="54700" spcFirstLastPara="1" rIns="54700" wrap="square" tIns="547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8"/>
              <a:buFont typeface="Arial"/>
              <a:buNone/>
            </a:pPr>
            <a:r>
              <a:rPr b="1" i="0" lang="en" sz="523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hello@composite-designers.com</a:t>
            </a:r>
            <a:endParaRPr b="1" i="0" sz="523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8"/>
              <a:buFont typeface="Arial"/>
              <a:buNone/>
            </a:pPr>
            <a:r>
              <a:rPr b="1" i="0" lang="en" sz="523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www.composite-designers.com</a:t>
            </a:r>
            <a:endParaRPr b="1" i="0" sz="523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g38c19ddf00a_0_56" title="qr-code - email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335990" y="1311281"/>
            <a:ext cx="2792525" cy="279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38c19ddf00a_0_5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109300" y="22162034"/>
            <a:ext cx="13721702" cy="557444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38c19ddf00a_0_56"/>
          <p:cNvSpPr txBox="1"/>
          <p:nvPr/>
        </p:nvSpPr>
        <p:spPr>
          <a:xfrm>
            <a:off x="13995400" y="22852275"/>
            <a:ext cx="7304400" cy="3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4700" lIns="54700" spcFirstLastPara="1" rIns="54700" wrap="square" tIns="54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52% Reduced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Embodied Emissions</a:t>
            </a:r>
            <a:endParaRPr b="1" i="0" sz="6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g38c19ddf00a_0_56"/>
          <p:cNvSpPr txBox="1"/>
          <p:nvPr/>
        </p:nvSpPr>
        <p:spPr>
          <a:xfrm>
            <a:off x="6520459" y="9239931"/>
            <a:ext cx="14359200" cy="11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425" lIns="53425" spcFirstLastPara="1" rIns="53425" wrap="square" tIns="53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" sz="6600" u="none" cap="none" strike="noStrike">
                <a:solidFill>
                  <a:srgbClr val="599BD5"/>
                </a:solidFill>
                <a:latin typeface="Arial Narrow"/>
                <a:ea typeface="Arial Narrow"/>
                <a:cs typeface="Arial Narrow"/>
                <a:sym typeface="Arial Narrow"/>
              </a:rPr>
              <a:t>Carbon Negative Construction Materials</a:t>
            </a:r>
            <a:endParaRPr b="1" i="0" sz="6600" u="none" cap="none" strike="noStrike">
              <a:solidFill>
                <a:srgbClr val="599BD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69" name="Google Shape;69;g38c19ddf00a_0_56"/>
          <p:cNvGrpSpPr/>
          <p:nvPr/>
        </p:nvGrpSpPr>
        <p:grpSpPr>
          <a:xfrm>
            <a:off x="485275" y="11726669"/>
            <a:ext cx="20412925" cy="9268807"/>
            <a:chOff x="456450" y="11726669"/>
            <a:chExt cx="20412925" cy="9268807"/>
          </a:xfrm>
        </p:grpSpPr>
        <p:pic>
          <p:nvPicPr>
            <p:cNvPr id="70" name="Google Shape;70;g38c19ddf00a_0_5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039653" y="16641133"/>
              <a:ext cx="4354343" cy="43543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Google Shape;71;g38c19ddf00a_0_56"/>
            <p:cNvSpPr txBox="1"/>
            <p:nvPr/>
          </p:nvSpPr>
          <p:spPr>
            <a:xfrm>
              <a:off x="683703" y="12952675"/>
              <a:ext cx="4024200" cy="17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700" lIns="54700" spcFirstLastPara="1" rIns="54700" wrap="square" tIns="54700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38"/>
                <a:buFont typeface="Arial"/>
                <a:buNone/>
              </a:pPr>
              <a:r>
                <a:rPr b="1" i="0" lang="en" sz="6038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Custom</a:t>
              </a:r>
              <a:endParaRPr b="1" i="0" sz="603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38"/>
                <a:buFont typeface="Arial"/>
                <a:buNone/>
              </a:pPr>
              <a:r>
                <a:rPr b="1" i="0" lang="en" sz="6038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Finishes </a:t>
              </a:r>
              <a:endParaRPr b="1" i="0" sz="603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g38c19ddf00a_0_56"/>
            <p:cNvSpPr txBox="1"/>
            <p:nvPr/>
          </p:nvSpPr>
          <p:spPr>
            <a:xfrm>
              <a:off x="456450" y="17170075"/>
              <a:ext cx="4354500" cy="23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700" lIns="54700" spcFirstLastPara="1" rIns="54700" wrap="square" tIns="54700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b="1" i="0" lang="en" sz="6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Our Brick -</a:t>
              </a:r>
              <a:r>
                <a:rPr b="1" lang="en" sz="6000">
                  <a:solidFill>
                    <a:schemeClr val="lt1"/>
                  </a:solidFill>
                </a:rPr>
                <a:t>2.1</a:t>
              </a:r>
              <a:r>
                <a:rPr b="1" i="0" lang="en" sz="6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kg CO</a:t>
              </a:r>
              <a:r>
                <a:rPr b="1" baseline="-25000" i="0" lang="en" sz="6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baseline="-25000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g38c19ddf00a_0_56"/>
            <p:cNvSpPr txBox="1"/>
            <p:nvPr/>
          </p:nvSpPr>
          <p:spPr>
            <a:xfrm>
              <a:off x="16940700" y="12432600"/>
              <a:ext cx="3187800" cy="17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700" lIns="54700" spcFirstLastPara="1" rIns="54700" wrap="square" tIns="547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b="1" i="0" lang="en" sz="6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Circular</a:t>
              </a:r>
              <a:endParaRPr b="1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4" name="Google Shape;74;g38c19ddf00a_0_56" title="D7E1DD70-D393-409E-8694-C1CC318CE1C1_1_105_c.jpeg"/>
            <p:cNvPicPr preferRelativeResize="0"/>
            <p:nvPr/>
          </p:nvPicPr>
          <p:blipFill rotWithShape="1">
            <a:blip r:embed="rId9">
              <a:alphaModFix/>
            </a:blip>
            <a:srcRect b="9854" l="3072" r="0" t="10080"/>
            <a:stretch/>
          </p:blipFill>
          <p:spPr>
            <a:xfrm>
              <a:off x="5326580" y="11799661"/>
              <a:ext cx="3323290" cy="3660163"/>
            </a:xfrm>
            <a:prstGeom prst="rect">
              <a:avLst/>
            </a:prstGeom>
            <a:solidFill>
              <a:srgbClr val="ECECEC"/>
            </a:solidFill>
            <a:ln cap="rnd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1138719">
                <a:srgbClr val="000000">
                  <a:alpha val="40000"/>
                </a:srgbClr>
              </a:outerShdw>
            </a:effectLst>
          </p:spPr>
        </p:pic>
        <p:pic>
          <p:nvPicPr>
            <p:cNvPr id="75" name="Google Shape;75;g38c19ddf00a_0_5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2183075" y="11726669"/>
              <a:ext cx="3679008" cy="3660163"/>
            </a:xfrm>
            <a:prstGeom prst="rect">
              <a:avLst/>
            </a:prstGeom>
            <a:solidFill>
              <a:srgbClr val="ECECEC"/>
            </a:solidFill>
            <a:ln cap="rnd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1130300">
                <a:srgbClr val="000000">
                  <a:alpha val="40000"/>
                </a:srgbClr>
              </a:outerShdw>
            </a:effectLst>
          </p:spPr>
        </p:pic>
        <p:pic>
          <p:nvPicPr>
            <p:cNvPr id="76" name="Google Shape;76;g38c19ddf00a_0_5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1928594" y="16735618"/>
              <a:ext cx="5178570" cy="41653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g38c19ddf00a_0_56"/>
            <p:cNvSpPr txBox="1"/>
            <p:nvPr/>
          </p:nvSpPr>
          <p:spPr>
            <a:xfrm>
              <a:off x="17190475" y="17170085"/>
              <a:ext cx="3678900" cy="207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700" lIns="54700" spcFirstLastPara="1" rIns="54700" wrap="square" tIns="547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b="1" i="0" lang="en" sz="6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Flame </a:t>
              </a:r>
              <a:endParaRPr b="1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b="1" i="0" lang="en" sz="6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Retardant</a:t>
              </a:r>
              <a:endParaRPr b="1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